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>
      <p:cViewPr varScale="1">
        <p:scale>
          <a:sx n="82" d="100"/>
          <a:sy n="82" d="100"/>
        </p:scale>
        <p:origin x="68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6E09-6FE1-4F24-BC0A-A2D968DCFAE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8237-8F6A-4972-8708-87AB3E5F8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how much time you have in class, the</a:t>
            </a:r>
            <a:r>
              <a:rPr lang="en-US" baseline="0" dirty="0"/>
              <a:t> students could play the game multiple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8237-8F6A-4972-8708-87AB3E5F8E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6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2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9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8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FB45-CC3A-4E6B-ACC9-F7BBA1E3BE6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952-5C7A-442B-A0B8-21537985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program.org/scholarship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nvestprogra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investprogram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0012"/>
            <a:ext cx="7772400" cy="12983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An Introduction to Invest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95E80-B04E-4B06-8CE4-DF78270C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F36D016-FC99-4D4F-8771-A85EF0D45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  <p:pic>
        <p:nvPicPr>
          <p:cNvPr id="6" name="Picture 2" descr="Image result for presenting">
            <a:extLst>
              <a:ext uri="{FF2B5EF4-FFF2-40B4-BE49-F238E27FC236}">
                <a16:creationId xmlns:a16="http://schemas.microsoft.com/office/drawing/2014/main" id="{E0130DBD-FA99-4666-8D5D-EC4A7EC7D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5001" b="36516"/>
          <a:stretch/>
        </p:blipFill>
        <p:spPr bwMode="auto">
          <a:xfrm>
            <a:off x="2263166" y="2723403"/>
            <a:ext cx="4605717" cy="25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0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What is Invest?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021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 non-profit organization dedicated to improving insurance literacy of students and attracting diverse new talent to the industry</a:t>
            </a:r>
          </a:p>
          <a:p>
            <a:pPr>
              <a:spcBef>
                <a:spcPts val="1800"/>
              </a:spcBef>
            </a:pPr>
            <a:r>
              <a:rPr lang="en-US" dirty="0"/>
              <a:t>Supported by over 100 insurance companies and organizations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6362E-8D93-4D68-B997-6A6CC3E4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8D0E1E3-A8B3-437A-A542-0FB96A7D6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  <p:pic>
        <p:nvPicPr>
          <p:cNvPr id="7" name="Picture 2" descr="Image result for insurance industry">
            <a:extLst>
              <a:ext uri="{FF2B5EF4-FFF2-40B4-BE49-F238E27FC236}">
                <a16:creationId xmlns:a16="http://schemas.microsoft.com/office/drawing/2014/main" id="{4D24E7A1-32BC-42E6-8D19-92FCDD40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9" y="4495640"/>
            <a:ext cx="2366962" cy="15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7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Over the next 6 weeks, you will…</a:t>
            </a:r>
          </a:p>
        </p:txBody>
      </p:sp>
      <p:pic>
        <p:nvPicPr>
          <p:cNvPr id="4100" name="Picture 4" descr="Image result for learn">
            <a:extLst>
              <a:ext uri="{FF2B5EF4-FFF2-40B4-BE49-F238E27FC236}">
                <a16:creationId xmlns:a16="http://schemas.microsoft.com/office/drawing/2014/main" id="{9A334C1A-832E-4B57-974D-12D3C5649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28333"/>
          <a:stretch/>
        </p:blipFill>
        <p:spPr bwMode="auto">
          <a:xfrm>
            <a:off x="6858000" y="2209800"/>
            <a:ext cx="155786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39AA3-763C-4078-8B30-12CAC3F8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B7B1E0B-2449-42B5-81E7-3027E3F80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DFA679-7933-4D1A-838C-EC097AF3B981}"/>
              </a:ext>
            </a:extLst>
          </p:cNvPr>
          <p:cNvSpPr txBox="1">
            <a:spLocks/>
          </p:cNvSpPr>
          <p:nvPr/>
        </p:nvSpPr>
        <p:spPr>
          <a:xfrm>
            <a:off x="685800" y="1600200"/>
            <a:ext cx="8001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Learn insurance basics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Managing risk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Issues in Auto Insurance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What’s in a Personal Auto Policy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How an Insurance Agency Operates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Insurance Careers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Marketing and Selling Insurance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Real life job skills</a:t>
            </a:r>
          </a:p>
        </p:txBody>
      </p:sp>
    </p:spTree>
    <p:extLst>
      <p:ext uri="{BB962C8B-B14F-4D97-AF65-F5344CB8AC3E}">
        <p14:creationId xmlns:p14="http://schemas.microsoft.com/office/powerpoint/2010/main" val="324040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You Will…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7529A3-DBEC-412D-B883-845FCC32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293533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733D6-4D48-44E1-A53B-A7E0C896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DA581F9-919B-4296-872C-5B6AAAB7D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9C110C-14EC-4D16-AF42-370EDD4F068E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/>
              <a:t>Hear from educated and distinguished guest speakers</a:t>
            </a:r>
            <a:br>
              <a:rPr lang="en-US"/>
            </a:br>
            <a:r>
              <a:rPr lang="en-US"/>
              <a:t>from the insurance industry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/>
              <a:t>Play games on the computer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/>
              <a:t>Learn how to present</a:t>
            </a:r>
            <a:br>
              <a:rPr lang="en-US"/>
            </a:br>
            <a:r>
              <a:rPr lang="en-US"/>
              <a:t>yourself during a job interview</a:t>
            </a:r>
            <a:br>
              <a:rPr lang="en-US"/>
            </a:br>
            <a:r>
              <a:rPr lang="en-US"/>
              <a:t>with a mock interview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/>
              <a:t>Simulate an insurance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2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Scholarship Dollars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365"/>
            <a:ext cx="5181600" cy="3124200"/>
          </a:xfrm>
        </p:spPr>
        <p:txBody>
          <a:bodyPr/>
          <a:lstStyle/>
          <a:p>
            <a:r>
              <a:rPr lang="en-US" dirty="0"/>
              <a:t>By completing this six-week program, you are also eligible for scholarship dollars through Invest</a:t>
            </a:r>
          </a:p>
        </p:txBody>
      </p:sp>
      <p:pic>
        <p:nvPicPr>
          <p:cNvPr id="2050" name="Picture 2" descr="Image result for scholarship money">
            <a:extLst>
              <a:ext uri="{FF2B5EF4-FFF2-40B4-BE49-F238E27FC236}">
                <a16:creationId xmlns:a16="http://schemas.microsoft.com/office/drawing/2014/main" id="{B176F8A3-725B-4EA6-B67E-684ECE35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56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26C52-2200-44E8-8476-502F46D5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FDF5960-52A0-4462-ACCD-D6626BEE7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A2870-5BC8-4A86-9500-235216536AE0}"/>
              </a:ext>
            </a:extLst>
          </p:cNvPr>
          <p:cNvSpPr txBox="1"/>
          <p:nvPr/>
        </p:nvSpPr>
        <p:spPr>
          <a:xfrm>
            <a:off x="1790700" y="5029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hlinkClick r:id="rId5"/>
              </a:rPr>
              <a:t>www.investprogram.org/scholarships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Your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The Invest Textbook or E-book</a:t>
            </a:r>
          </a:p>
          <a:p>
            <a:pPr>
              <a:spcBef>
                <a:spcPts val="1800"/>
              </a:spcBef>
            </a:pPr>
            <a:r>
              <a:rPr lang="en-US" dirty="0"/>
              <a:t>Rating Software</a:t>
            </a:r>
          </a:p>
          <a:p>
            <a:pPr>
              <a:spcBef>
                <a:spcPts val="1800"/>
              </a:spcBef>
            </a:pPr>
            <a:r>
              <a:rPr lang="en-US" dirty="0"/>
              <a:t>Explore Career options</a:t>
            </a:r>
          </a:p>
          <a:p>
            <a:pPr>
              <a:spcBef>
                <a:spcPts val="1800"/>
              </a:spcBef>
            </a:pPr>
            <a:r>
              <a:rPr lang="en-US" dirty="0">
                <a:hlinkClick r:id="rId2"/>
              </a:rPr>
              <a:t>www.investprogram.org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39" b="47704"/>
          <a:stretch/>
        </p:blipFill>
        <p:spPr bwMode="auto">
          <a:xfrm>
            <a:off x="5791200" y="1794994"/>
            <a:ext cx="2699392" cy="30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6F955-3563-4D1F-BBF3-FA36192D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EA473F3-0634-4088-8CAC-8E8DA39C2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Lets Get Started!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84956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Using your computer, go to </a:t>
            </a:r>
            <a:r>
              <a:rPr lang="en-US" dirty="0">
                <a:hlinkClick r:id="rId3" action="ppaction://hlinkfile"/>
              </a:rPr>
              <a:t>investprogram.org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Click on ‘</a:t>
            </a:r>
            <a:r>
              <a:rPr lang="en-US" b="1" dirty="0"/>
              <a:t>Course Material</a:t>
            </a:r>
            <a:r>
              <a:rPr lang="en-US" dirty="0"/>
              <a:t>’ tab and Log in</a:t>
            </a:r>
          </a:p>
          <a:p>
            <a:pPr>
              <a:spcBef>
                <a:spcPts val="2400"/>
              </a:spcBef>
            </a:pPr>
            <a:r>
              <a:rPr lang="en-US" dirty="0"/>
              <a:t>Try the ‘Risk and Probability’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7C4AF-9E9E-4795-AB53-A9C08157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181600"/>
            <a:ext cx="4495801" cy="16764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01DF13E-86A7-490E-B204-5567A8097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6163"/>
            <a:ext cx="1731667" cy="654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955C2-E0D3-42B2-8399-24C534C62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00" y="3916768"/>
            <a:ext cx="3276600" cy="210303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323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204</Words>
  <Application>Microsoft Office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Cooper Black</vt:lpstr>
      <vt:lpstr>Georgia</vt:lpstr>
      <vt:lpstr>Office Theme</vt:lpstr>
      <vt:lpstr>An Introduction to Invest</vt:lpstr>
      <vt:lpstr>What is Invest?</vt:lpstr>
      <vt:lpstr>Over the next 6 weeks, you will…</vt:lpstr>
      <vt:lpstr>You Will…</vt:lpstr>
      <vt:lpstr>Scholarship Dollars</vt:lpstr>
      <vt:lpstr>Your Resources</vt:lpstr>
      <vt:lpstr>Lets Get Started!</vt:lpstr>
    </vt:vector>
  </TitlesOfParts>
  <Company>IIABA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Insurance</dc:title>
  <dc:creator>Jennifer Robinson</dc:creator>
  <cp:lastModifiedBy>Marco Albergo</cp:lastModifiedBy>
  <cp:revision>30</cp:revision>
  <dcterms:created xsi:type="dcterms:W3CDTF">2014-02-25T17:25:12Z</dcterms:created>
  <dcterms:modified xsi:type="dcterms:W3CDTF">2020-03-19T19:14:24Z</dcterms:modified>
</cp:coreProperties>
</file>