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3.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5"/>
    <p:sldMasterId id="2147483661" r:id="rId6"/>
    <p:sldMasterId id="2147483699" r:id="rId7"/>
    <p:sldMasterId id="2147483741" r:id="rId8"/>
  </p:sldMasterIdLst>
  <p:notesMasterIdLst>
    <p:notesMasterId r:id="rId59"/>
  </p:notesMasterIdLst>
  <p:sldIdLst>
    <p:sldId id="311" r:id="rId9"/>
    <p:sldId id="521" r:id="rId10"/>
    <p:sldId id="469" r:id="rId11"/>
    <p:sldId id="486" r:id="rId12"/>
    <p:sldId id="549" r:id="rId13"/>
    <p:sldId id="387" r:id="rId14"/>
    <p:sldId id="388" r:id="rId15"/>
    <p:sldId id="551" r:id="rId16"/>
    <p:sldId id="298" r:id="rId17"/>
    <p:sldId id="590" r:id="rId18"/>
    <p:sldId id="585" r:id="rId19"/>
    <p:sldId id="586" r:id="rId20"/>
    <p:sldId id="587" r:id="rId21"/>
    <p:sldId id="588" r:id="rId22"/>
    <p:sldId id="589" r:id="rId23"/>
    <p:sldId id="583" r:id="rId24"/>
    <p:sldId id="389" r:id="rId25"/>
    <p:sldId id="593" r:id="rId26"/>
    <p:sldId id="595" r:id="rId27"/>
    <p:sldId id="592" r:id="rId28"/>
    <p:sldId id="598" r:id="rId29"/>
    <p:sldId id="594" r:id="rId30"/>
    <p:sldId id="579" r:id="rId31"/>
    <p:sldId id="576" r:id="rId32"/>
    <p:sldId id="257" r:id="rId33"/>
    <p:sldId id="268" r:id="rId34"/>
    <p:sldId id="269" r:id="rId35"/>
    <p:sldId id="270" r:id="rId36"/>
    <p:sldId id="271" r:id="rId37"/>
    <p:sldId id="272" r:id="rId38"/>
    <p:sldId id="273" r:id="rId39"/>
    <p:sldId id="274" r:id="rId40"/>
    <p:sldId id="275" r:id="rId41"/>
    <p:sldId id="276" r:id="rId42"/>
    <p:sldId id="277" r:id="rId43"/>
    <p:sldId id="278" r:id="rId44"/>
    <p:sldId id="279" r:id="rId45"/>
    <p:sldId id="280" r:id="rId46"/>
    <p:sldId id="281" r:id="rId47"/>
    <p:sldId id="282" r:id="rId48"/>
    <p:sldId id="283" r:id="rId49"/>
    <p:sldId id="284" r:id="rId50"/>
    <p:sldId id="285" r:id="rId51"/>
    <p:sldId id="286" r:id="rId52"/>
    <p:sldId id="287" r:id="rId53"/>
    <p:sldId id="288" r:id="rId54"/>
    <p:sldId id="289" r:id="rId55"/>
    <p:sldId id="290" r:id="rId56"/>
    <p:sldId id="291" r:id="rId57"/>
    <p:sldId id="310" r:id="rId58"/>
  </p:sldIdLst>
  <p:sldSz cx="12192000" cy="6858000"/>
  <p:notesSz cx="6858000" cy="9144000"/>
  <p:embeddedFontLst>
    <p:embeddedFont>
      <p:font typeface="Acme" panose="02000706050000020004" pitchFamily="2" charset="0"/>
      <p:regular r:id="rId60"/>
    </p:embeddedFont>
    <p:embeddedFont>
      <p:font typeface="Aptos Narrow" panose="020B0004020202020204" pitchFamily="34" charset="0"/>
      <p:regular r:id="rId61"/>
      <p:bold r:id="rId62"/>
      <p:italic r:id="rId63"/>
      <p:boldItalic r:id="rId64"/>
    </p:embeddedFont>
    <p:embeddedFont>
      <p:font typeface="Avenir Next LT Pro Light" panose="020B0304020202020204" pitchFamily="34" charset="77"/>
      <p:regular r:id="rId65"/>
      <p:italic r:id="rId66"/>
    </p:embeddedFont>
    <p:embeddedFont>
      <p:font typeface="Heebo Light" pitchFamily="2" charset="-79"/>
      <p:regular r:id="rId67"/>
    </p:embeddedFont>
    <p:embeddedFont>
      <p:font typeface="Montserrat" pitchFamily="2" charset="77"/>
      <p:regular r:id="rId68"/>
      <p:bold r:id="rId69"/>
      <p:italic r:id="rId70"/>
      <p:boldItalic r:id="rId71"/>
    </p:embeddedFont>
    <p:embeddedFont>
      <p:font typeface="Montserrat ExtraBold" pitchFamily="2" charset="77"/>
      <p:bold r:id="rId72"/>
      <p:italic r:id="rId73"/>
      <p:boldItalic r:id="rId74"/>
    </p:embeddedFont>
    <p:embeddedFont>
      <p:font typeface="Montserrat Light" pitchFamily="2" charset="77"/>
      <p:italic r:id="rId75"/>
    </p:embeddedFont>
    <p:embeddedFont>
      <p:font typeface="Montserrat Medium" pitchFamily="2" charset="77"/>
      <p:regular r:id="rId76"/>
      <p:italic r:id="rId77"/>
    </p:embeddedFont>
    <p:embeddedFont>
      <p:font typeface="Montserrat SemiBold" pitchFamily="2" charset="77"/>
      <p:regular r:id="rId78"/>
      <p:bold r:id="rId79"/>
      <p:italic r:id="rId80"/>
      <p:boldItalic r:id="rId81"/>
    </p:embeddedFont>
    <p:embeddedFont>
      <p:font typeface="Quattrocento Sans" panose="020B0502050000020003" pitchFamily="34"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86" roundtripDataSignature="AMtx7miZyeYB7KcXpjd/2jxG0mmL1HfKF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7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DF8F1F6-55DE-42C9-85BA-9A4C04ADD1C8}" v="59" dt="2025-03-04T17:21:37.389"/>
    <p1510:client id="{5C1C8B81-8B1C-37DA-25D6-16D115196017}" v="10" dt="2025-03-04T20:36:41.6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12"/>
  </p:normalViewPr>
  <p:slideViewPr>
    <p:cSldViewPr snapToGrid="0">
      <p:cViewPr varScale="1">
        <p:scale>
          <a:sx n="114" d="100"/>
          <a:sy n="114" d="100"/>
        </p:scale>
        <p:origin x="101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font" Target="fonts/font4.fntdata"/><Relationship Id="rId68" Type="http://schemas.openxmlformats.org/officeDocument/2006/relationships/font" Target="fonts/font9.fntdata"/><Relationship Id="rId84" Type="http://schemas.openxmlformats.org/officeDocument/2006/relationships/font" Target="fonts/font25.fntdata"/><Relationship Id="rId89" Type="http://schemas.openxmlformats.org/officeDocument/2006/relationships/theme" Target="theme/theme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Master" Target="slideMasters/slideMaster1.xml"/><Relationship Id="rId90" Type="http://schemas.openxmlformats.org/officeDocument/2006/relationships/tableStyles" Target="tableStyles.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Master" Target="slideMasters/slideMaster4.xml"/><Relationship Id="rId51" Type="http://schemas.openxmlformats.org/officeDocument/2006/relationships/slide" Target="slides/slide43.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font" Target="fonts/font26.fntdata"/><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font" Target="fonts/font24.fntdata"/><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customschemas.google.com/relationships/presentationmetadata" Target="metadata"/><Relationship Id="rId4" Type="http://schemas.openxmlformats.org/officeDocument/2006/relationships/customXml" Target="../customXml/item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font" Target="fonts/font17.fntdata"/><Relationship Id="rId7" Type="http://schemas.openxmlformats.org/officeDocument/2006/relationships/slideMaster" Target="slideMasters/slideMaster3.xml"/><Relationship Id="rId71" Type="http://schemas.openxmlformats.org/officeDocument/2006/relationships/font" Target="fonts/font12.fntdata"/><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font" Target="fonts/font7.fntdata"/><Relationship Id="rId87" Type="http://schemas.openxmlformats.org/officeDocument/2006/relationships/presProps" Target="presProps.xml"/><Relationship Id="rId61" Type="http://schemas.openxmlformats.org/officeDocument/2006/relationships/font" Target="fonts/font2.fntdata"/><Relationship Id="rId82" Type="http://schemas.openxmlformats.org/officeDocument/2006/relationships/font" Target="fonts/font23.fntdata"/><Relationship Id="rId19"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None/>
            </a:pPr>
            <a:r>
              <a:rPr lang="en-US" sz="1200" b="0" u="sng" kern="100">
                <a:effectLst/>
                <a:latin typeface="Calibri" panose="020F0502020204030204" pitchFamily="34" charset="0"/>
                <a:ea typeface="Calibri" panose="020F0502020204030204" pitchFamily="34" charset="0"/>
                <a:cs typeface="Times New Roman" panose="02020603050405020304" pitchFamily="18" charset="0"/>
              </a:rPr>
              <a:t>Download lesson plan</a:t>
            </a:r>
            <a:br>
              <a:rPr lang="en-US" sz="1200" b="0" u="sng" kern="100">
                <a:effectLst/>
                <a:latin typeface="Calibri" panose="020F0502020204030204" pitchFamily="34" charset="0"/>
                <a:ea typeface="Calibri" panose="020F0502020204030204" pitchFamily="34" charset="0"/>
                <a:cs typeface="Times New Roman" panose="02020603050405020304" pitchFamily="18" charset="0"/>
              </a:rPr>
            </a:br>
            <a:r>
              <a:rPr lang="en-US"/>
              <a:t>www.investprogram.org/classroomconnection </a:t>
            </a:r>
            <a:endParaRPr lang="en-US" sz="1200" kern="1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Aft>
                <a:spcPts val="800"/>
              </a:spcAft>
              <a:buNone/>
            </a:pPr>
            <a:br>
              <a:rPr lang="en-US" sz="1200" kern="100">
                <a:effectLst/>
                <a:latin typeface="Calibri" panose="020F0502020204030204" pitchFamily="34" charset="0"/>
                <a:ea typeface="Calibri" panose="020F0502020204030204" pitchFamily="34" charset="0"/>
                <a:cs typeface="Times New Roman" panose="02020603050405020304" pitchFamily="18" charset="0"/>
              </a:rPr>
            </a:br>
            <a:r>
              <a:rPr lang="en-US" sz="1200" u="sng" kern="100">
                <a:effectLst/>
                <a:latin typeface="Calibri" panose="020F0502020204030204" pitchFamily="34" charset="0"/>
                <a:ea typeface="Calibri" panose="020F0502020204030204" pitchFamily="34" charset="0"/>
                <a:cs typeface="Times New Roman" panose="02020603050405020304" pitchFamily="18" charset="0"/>
              </a:rPr>
              <a:t>Time: 30 to 60 minutes</a:t>
            </a:r>
            <a:br>
              <a:rPr lang="en-US" sz="1200" kern="100">
                <a:effectLst/>
                <a:latin typeface="Calibri" panose="020F0502020204030204" pitchFamily="34" charset="0"/>
                <a:ea typeface="Calibri" panose="020F0502020204030204" pitchFamily="34" charset="0"/>
                <a:cs typeface="Times New Roman" panose="02020603050405020304" pitchFamily="18" charset="0"/>
              </a:rPr>
            </a:br>
            <a:r>
              <a:rPr lang="en-US" sz="1800" kern="100">
                <a:effectLst/>
                <a:latin typeface="Calibri" panose="020F0502020204030204" pitchFamily="34" charset="0"/>
                <a:ea typeface="Calibri" panose="020F0502020204030204" pitchFamily="34" charset="0"/>
                <a:cs typeface="Times New Roman" panose="02020603050405020304" pitchFamily="18" charset="0"/>
              </a:rPr>
              <a:t>30 minutes – Jeopardy Insurance Careers Edition  </a:t>
            </a:r>
          </a:p>
          <a:p>
            <a:pPr marL="0" marR="0" indent="0">
              <a:lnSpc>
                <a:spcPct val="107000"/>
              </a:lnSpc>
              <a:spcBef>
                <a:spcPts val="0"/>
              </a:spcBef>
              <a:spcAft>
                <a:spcPts val="0"/>
              </a:spcAft>
              <a:buNone/>
            </a:pPr>
            <a:br>
              <a:rPr lang="en-US" sz="200" i="1" u="none" kern="100">
                <a:effectLst/>
                <a:latin typeface="Calibri" panose="020F0502020204030204" pitchFamily="34" charset="0"/>
                <a:ea typeface="Calibri" panose="020F0502020204030204" pitchFamily="34" charset="0"/>
                <a:cs typeface="Times New Roman" panose="02020603050405020304" pitchFamily="18" charset="0"/>
              </a:rPr>
            </a:br>
            <a:r>
              <a:rPr lang="en-US" sz="1200" i="1" u="none" kern="100">
                <a:effectLst/>
                <a:latin typeface="Calibri" panose="020F0502020204030204" pitchFamily="34" charset="0"/>
                <a:ea typeface="Calibri" panose="020F0502020204030204" pitchFamily="34" charset="0"/>
                <a:cs typeface="Times New Roman" panose="02020603050405020304" pitchFamily="18" charset="0"/>
              </a:rPr>
              <a:t>Optional Introductory Instruction</a:t>
            </a:r>
          </a:p>
          <a:p>
            <a:pPr marL="342900" marR="0" lvl="0" indent="-342900">
              <a:lnSpc>
                <a:spcPct val="107000"/>
              </a:lnSpc>
              <a:spcBef>
                <a:spcPts val="0"/>
              </a:spcBef>
              <a:spcAft>
                <a:spcPts val="0"/>
              </a:spcAft>
              <a:buFont typeface="Wingdings" panose="05000000000000000000" pitchFamily="2" charset="2"/>
              <a:buChar char=""/>
            </a:pPr>
            <a:r>
              <a:rPr lang="en-US" sz="1200" kern="100">
                <a:effectLst/>
                <a:latin typeface="Calibri" panose="020F0502020204030204" pitchFamily="34" charset="0"/>
                <a:ea typeface="Calibri" panose="020F0502020204030204" pitchFamily="34" charset="0"/>
                <a:cs typeface="Times New Roman" panose="02020603050405020304" pitchFamily="18" charset="0"/>
              </a:rPr>
              <a:t>10 minutes – Introductions with Insurance Professional Volunteers</a:t>
            </a:r>
          </a:p>
          <a:p>
            <a:pPr marL="342900" marR="0" lvl="0" indent="-342900">
              <a:lnSpc>
                <a:spcPct val="107000"/>
              </a:lnSpc>
              <a:spcBef>
                <a:spcPts val="0"/>
              </a:spcBef>
              <a:spcAft>
                <a:spcPts val="0"/>
              </a:spcAft>
              <a:buFont typeface="Wingdings" panose="05000000000000000000" pitchFamily="2" charset="2"/>
              <a:buChar char=""/>
            </a:pPr>
            <a:r>
              <a:rPr lang="en-US" sz="1200">
                <a:effectLst/>
                <a:latin typeface="Calibri" panose="020F0502020204030204" pitchFamily="34" charset="0"/>
                <a:ea typeface="Calibri" panose="020F0502020204030204" pitchFamily="34" charset="0"/>
                <a:cs typeface="Times New Roman" panose="02020603050405020304" pitchFamily="18" charset="0"/>
              </a:rPr>
              <a:t>20 minutes – What to consider when seeking employment + Important skills to enhance your professional success.</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90660-4B7D-4C11-96DB-B19FFA8CA93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414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a:t>Core Instructional Content: Key Insurance Pathways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90660-4B7D-4C11-96DB-B19FFA8CA93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8863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a:t>Core Instructional Content: Key Insurance Pathways</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90660-4B7D-4C11-96DB-B19FFA8CA93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64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a:t>Core Instructional Content: Key Insurance Pathways</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90660-4B7D-4C11-96DB-B19FFA8CA93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752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a:t>Core Instructional Content: Key Insurance Pathways</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90660-4B7D-4C11-96DB-B19FFA8CA93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675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a:t>Core Instructional Content: Key Insurance Pathways</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90660-4B7D-4C11-96DB-B19FFA8CA93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697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C2B53-2C79-C9E4-0540-ABA75FBCE7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ACA79E-1D41-DFE4-D485-5609219DBD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95F04B-894F-A8D1-670B-08B10271EB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a:t>Core Instructional Content: Pathways to Careers</a:t>
            </a:r>
            <a:endParaRPr lang="en-US"/>
          </a:p>
          <a:p>
            <a:endParaRPr lang="en-US"/>
          </a:p>
        </p:txBody>
      </p:sp>
      <p:sp>
        <p:nvSpPr>
          <p:cNvPr id="4" name="Slide Number Placeholder 3">
            <a:extLst>
              <a:ext uri="{FF2B5EF4-FFF2-40B4-BE49-F238E27FC236}">
                <a16:creationId xmlns:a16="http://schemas.microsoft.com/office/drawing/2014/main" id="{B820CE3B-654B-DB7A-44B1-B7E62B1806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90660-4B7D-4C11-96DB-B19FFA8CA93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2676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a:t>Core Instructional Content: Pathways to Careers</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90660-4B7D-4C11-96DB-B19FFA8CA93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5694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a:t>Core Instructional Content: The CSR</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90660-4B7D-4C11-96DB-B19FFA8CA93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837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a:t>Core Instructional Content: The Producer</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90660-4B7D-4C11-96DB-B19FFA8CA93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631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a:t>Core Instructional Content: The Underwriter</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90660-4B7D-4C11-96DB-B19FFA8CA93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474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000" b="1" i="1"/>
              <a:t>Optional Introductory Content </a:t>
            </a:r>
          </a:p>
          <a:p>
            <a:pPr marL="0" marR="0">
              <a:lnSpc>
                <a:spcPct val="107000"/>
              </a:lnSpc>
              <a:spcBef>
                <a:spcPts val="0"/>
              </a:spcBef>
              <a:spcAft>
                <a:spcPts val="800"/>
              </a:spcAft>
            </a:pPr>
            <a:endParaRPr lang="en-US" sz="1000" b="1" i="1"/>
          </a:p>
          <a:p>
            <a:pPr marL="0" marR="0">
              <a:lnSpc>
                <a:spcPct val="107000"/>
              </a:lnSpc>
              <a:spcBef>
                <a:spcPts val="0"/>
              </a:spcBef>
              <a:spcAft>
                <a:spcPts val="800"/>
              </a:spcAft>
            </a:pPr>
            <a:r>
              <a:rPr lang="en-US"/>
              <a:t>*Ask insurance professionals “what they do in the industry?</a:t>
            </a:r>
            <a:br>
              <a:rPr lang="en-US"/>
            </a:br>
            <a:br>
              <a:rPr lang="en-US"/>
            </a:br>
            <a:r>
              <a:rPr lang="en-US"/>
              <a:t>Other potential questions: How did they get started in the insurance industry? What’s the biggest skill someone needs to have to be successful in your job? Share one of the most memorable times you have had in your current job? Where do you see yourself in the next 3-5 years in your career? What do you think is the biggest myth about the insurance industry?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E555F-213B-4D4A-BADF-BBEB282097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7354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DF3B1-5799-ED53-9B94-0024418EC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6559FB-DAEE-CD90-9A05-375B23636E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354C8B-819E-594C-0F73-F6C721DC51C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a:t>Core Instructional Content: The Underwriter</a:t>
            </a:r>
            <a:endParaRPr lang="en-US"/>
          </a:p>
          <a:p>
            <a:endParaRPr lang="en-US"/>
          </a:p>
        </p:txBody>
      </p:sp>
      <p:sp>
        <p:nvSpPr>
          <p:cNvPr id="4" name="Slide Number Placeholder 3">
            <a:extLst>
              <a:ext uri="{FF2B5EF4-FFF2-40B4-BE49-F238E27FC236}">
                <a16:creationId xmlns:a16="http://schemas.microsoft.com/office/drawing/2014/main" id="{6AC117DD-D457-FE09-8289-3616BEBF27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90660-4B7D-4C11-96DB-B19FFA8CA93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4751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DA793-8370-8253-A692-58085CD0E7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07B8A6-D9D5-166B-2B5F-35BD93B661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CB44CE-E362-30AB-3A04-8408AB9FD6E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a:t>Core Instructional Content: The Actuary</a:t>
            </a:r>
            <a:endParaRPr lang="en-US"/>
          </a:p>
          <a:p>
            <a:endParaRPr lang="en-US"/>
          </a:p>
        </p:txBody>
      </p:sp>
      <p:sp>
        <p:nvSpPr>
          <p:cNvPr id="4" name="Slide Number Placeholder 3">
            <a:extLst>
              <a:ext uri="{FF2B5EF4-FFF2-40B4-BE49-F238E27FC236}">
                <a16:creationId xmlns:a16="http://schemas.microsoft.com/office/drawing/2014/main" id="{01B41625-239A-4A8C-A3E9-AC382A22CD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90660-4B7D-4C11-96DB-B19FFA8CA93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4784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32EB2-01D9-28F9-98C5-90AF4535F3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324291-2FBC-9D8A-063F-A810EBD82E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96D5AD-0F0C-413B-DFAE-924D305C1D1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a:t>Core Instructional Content: Which insurance career(s) most interest you</a:t>
            </a:r>
            <a:endParaRPr lang="en-US"/>
          </a:p>
          <a:p>
            <a:endParaRPr lang="en-US"/>
          </a:p>
        </p:txBody>
      </p:sp>
      <p:sp>
        <p:nvSpPr>
          <p:cNvPr id="4" name="Slide Number Placeholder 3">
            <a:extLst>
              <a:ext uri="{FF2B5EF4-FFF2-40B4-BE49-F238E27FC236}">
                <a16:creationId xmlns:a16="http://schemas.microsoft.com/office/drawing/2014/main" id="{922FADD2-A84C-5B87-3015-DE857799BAED}"/>
              </a:ext>
            </a:extLst>
          </p:cNvPr>
          <p:cNvSpPr>
            <a:spLocks noGrp="1"/>
          </p:cNvSpPr>
          <p:nvPr>
            <p:ph type="sldNum" sz="quarter" idx="5"/>
          </p:nvPr>
        </p:nvSpPr>
        <p:spPr/>
        <p:txBody>
          <a:bodyPr/>
          <a:lstStyle/>
          <a:p>
            <a:pPr marL="0" marR="0" lvl="0" indent="0" algn="r" defTabSz="1070853" rtl="0" eaLnBrk="1" fontAlgn="auto" latinLnBrk="0" hangingPunct="1">
              <a:lnSpc>
                <a:spcPct val="100000"/>
              </a:lnSpc>
              <a:spcBef>
                <a:spcPts val="0"/>
              </a:spcBef>
              <a:spcAft>
                <a:spcPts val="0"/>
              </a:spcAft>
              <a:buClrTx/>
              <a:buSzTx/>
              <a:buFontTx/>
              <a:buNone/>
              <a:tabLst/>
              <a:defRPr/>
            </a:pPr>
            <a:fld id="{4B3E555F-213B-4D4A-BADF-BBEB28209791}" type="slidenum">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70853" rtl="0" eaLnBrk="1" fontAlgn="auto" latinLnBrk="0" hangingPunct="1">
                <a:lnSpc>
                  <a:spcPct val="100000"/>
                </a:lnSpc>
                <a:spcBef>
                  <a:spcPts val="0"/>
                </a:spcBef>
                <a:spcAft>
                  <a:spcPts val="0"/>
                </a:spcAft>
                <a:buClrTx/>
                <a:buSzTx/>
                <a:buFontTx/>
                <a:buNone/>
                <a:tabLst/>
                <a:defRPr/>
              </a:pPr>
              <a:t>23</a:t>
            </a:fld>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278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90660-4B7D-4C11-96DB-B19FFA8CA9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8659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 name="Google Shape;7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f9697907fb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AT"/>
              <a:t>Who am I $100: Insurance Marketer</a:t>
            </a:r>
          </a:p>
        </p:txBody>
      </p:sp>
      <p:sp>
        <p:nvSpPr>
          <p:cNvPr id="233" name="Google Shape;233;g2f9697907fb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f9697907fb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WHO AM I - $200:  Underwriter</a:t>
            </a:r>
          </a:p>
        </p:txBody>
      </p:sp>
      <p:sp>
        <p:nvSpPr>
          <p:cNvPr id="243" name="Google Shape;243;g2f9697907fb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f9697907fb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WHO AM I - $300: Actuary</a:t>
            </a:r>
          </a:p>
        </p:txBody>
      </p:sp>
      <p:sp>
        <p:nvSpPr>
          <p:cNvPr id="251" name="Google Shape;251;g2f9697907fb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WHO AM I - $400: Claims professional- any of the following works, claims representative, adjuster, resolution specialist, assistant</a:t>
            </a:r>
          </a:p>
        </p:txBody>
      </p:sp>
      <p:sp>
        <p:nvSpPr>
          <p:cNvPr id="259" name="Google Shape;25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f9697907fb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WHO AM I- $500: Data Scientist</a:t>
            </a:r>
          </a:p>
        </p:txBody>
      </p:sp>
      <p:sp>
        <p:nvSpPr>
          <p:cNvPr id="267" name="Google Shape;267;g2f9697907fb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a:t>Optional Introductory Content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*Have students introduce themselves to insurance professional volunteers including their grade level and where they see themselves in 10 years. </a:t>
            </a:r>
            <a:endParaRPr lang="en-US" sz="1200" b="1" i="1"/>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3E555F-213B-4D4A-BADF-BBEB282097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2400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f9697907fb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Degree or No Degree </a:t>
            </a:r>
            <a:r>
              <a:rPr lang="de-AT"/>
              <a:t>- $100: Yes, </a:t>
            </a:r>
            <a:r>
              <a:rPr lang="en-US"/>
              <a:t>usually an Undergraduate degree</a:t>
            </a:r>
            <a:r>
              <a:rPr lang="en-US">
                <a:effectLst/>
              </a:rPr>
              <a:t> </a:t>
            </a:r>
            <a:r>
              <a:rPr lang="en-US"/>
              <a:t>in data science, mathematics, statistics, computer science or engineering. Most data scientists also have a master’s degree, and many opt to earn a PhD.</a:t>
            </a:r>
            <a:endParaRPr/>
          </a:p>
        </p:txBody>
      </p:sp>
      <p:sp>
        <p:nvSpPr>
          <p:cNvPr id="275" name="Google Shape;275;g2f9697907fb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f9697907fb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Degree or No Degree </a:t>
            </a:r>
            <a:r>
              <a:rPr lang="de-AT"/>
              <a:t>-  $200: </a:t>
            </a:r>
            <a:r>
              <a:rPr lang="en-US" b="1"/>
              <a:t>YES,</a:t>
            </a:r>
            <a:r>
              <a:rPr lang="en-US"/>
              <a:t> usually an undergraduate degree in actuarial sciences, statistics, economics, finance, management, computer science, business or mathematics.</a:t>
            </a:r>
            <a:endParaRPr lang="de-AT"/>
          </a:p>
        </p:txBody>
      </p:sp>
      <p:sp>
        <p:nvSpPr>
          <p:cNvPr id="283" name="Google Shape;283;g2f9697907fb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f9697907fb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Degree or No Degree </a:t>
            </a:r>
            <a:r>
              <a:rPr lang="de-AT"/>
              <a:t>- $300: </a:t>
            </a:r>
            <a:r>
              <a:rPr lang="de-AT" err="1"/>
              <a:t>No</a:t>
            </a:r>
            <a:r>
              <a:rPr lang="de-AT"/>
              <a:t>, but </a:t>
            </a:r>
            <a:r>
              <a:rPr lang="de-AT" err="1"/>
              <a:t>some</a:t>
            </a:r>
            <a:r>
              <a:rPr lang="de-AT"/>
              <a:t> </a:t>
            </a:r>
            <a:r>
              <a:rPr lang="de-AT" err="1"/>
              <a:t>insurance</a:t>
            </a:r>
            <a:r>
              <a:rPr lang="de-AT"/>
              <a:t> </a:t>
            </a:r>
            <a:r>
              <a:rPr lang="de-AT" err="1"/>
              <a:t>companies</a:t>
            </a:r>
            <a:r>
              <a:rPr lang="de-AT"/>
              <a:t> </a:t>
            </a:r>
            <a:r>
              <a:rPr lang="de-AT" err="1"/>
              <a:t>require</a:t>
            </a:r>
            <a:r>
              <a:rPr lang="de-AT"/>
              <a:t> a </a:t>
            </a:r>
            <a:r>
              <a:rPr lang="de-AT" err="1"/>
              <a:t>license</a:t>
            </a:r>
            <a:r>
              <a:rPr lang="de-AT"/>
              <a:t> </a:t>
            </a:r>
            <a:r>
              <a:rPr lang="de-AT" err="1"/>
              <a:t>which</a:t>
            </a:r>
            <a:r>
              <a:rPr lang="de-AT"/>
              <a:t> </a:t>
            </a:r>
            <a:r>
              <a:rPr lang="de-AT" err="1"/>
              <a:t>is</a:t>
            </a:r>
            <a:r>
              <a:rPr lang="de-AT"/>
              <a:t> </a:t>
            </a:r>
            <a:r>
              <a:rPr lang="de-AT" err="1"/>
              <a:t>obtained</a:t>
            </a:r>
            <a:r>
              <a:rPr lang="de-AT"/>
              <a:t> </a:t>
            </a:r>
            <a:r>
              <a:rPr lang="de-AT" err="1"/>
              <a:t>through</a:t>
            </a:r>
            <a:r>
              <a:rPr lang="de-AT"/>
              <a:t> an </a:t>
            </a:r>
            <a:r>
              <a:rPr lang="de-AT" err="1"/>
              <a:t>exam</a:t>
            </a:r>
            <a:r>
              <a:rPr lang="de-AT"/>
              <a:t>. </a:t>
            </a:r>
          </a:p>
        </p:txBody>
      </p:sp>
      <p:sp>
        <p:nvSpPr>
          <p:cNvPr id="291" name="Google Shape;291;g2f9697907fb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f9697907fb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Degree or No Degree </a:t>
            </a:r>
            <a:r>
              <a:rPr lang="de-AT"/>
              <a:t>- $400: Yes, preferably </a:t>
            </a:r>
            <a:r>
              <a:rPr lang="de-AT" err="1"/>
              <a:t>risk</a:t>
            </a:r>
            <a:r>
              <a:rPr lang="de-AT"/>
              <a:t> </a:t>
            </a:r>
            <a:r>
              <a:rPr lang="de-AT" err="1"/>
              <a:t>managemnt</a:t>
            </a:r>
            <a:r>
              <a:rPr lang="de-AT"/>
              <a:t>, </a:t>
            </a:r>
            <a:r>
              <a:rPr lang="de-AT" err="1"/>
              <a:t>business</a:t>
            </a:r>
            <a:r>
              <a:rPr lang="de-AT"/>
              <a:t>, </a:t>
            </a:r>
            <a:r>
              <a:rPr lang="de-AT" err="1"/>
              <a:t>finance</a:t>
            </a:r>
            <a:r>
              <a:rPr lang="de-AT"/>
              <a:t>, </a:t>
            </a:r>
            <a:r>
              <a:rPr lang="de-AT" err="1"/>
              <a:t>economics</a:t>
            </a:r>
            <a:r>
              <a:rPr lang="de-AT"/>
              <a:t>, </a:t>
            </a:r>
            <a:r>
              <a:rPr lang="de-AT" err="1"/>
              <a:t>or</a:t>
            </a:r>
            <a:r>
              <a:rPr lang="de-AT"/>
              <a:t> </a:t>
            </a:r>
            <a:r>
              <a:rPr lang="de-AT" err="1"/>
              <a:t>accounting</a:t>
            </a:r>
            <a:r>
              <a:rPr lang="de-AT"/>
              <a:t>. </a:t>
            </a:r>
          </a:p>
        </p:txBody>
      </p:sp>
      <p:sp>
        <p:nvSpPr>
          <p:cNvPr id="299" name="Google Shape;299;g2f9697907fb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f9697907fb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Degree or No Degree </a:t>
            </a:r>
            <a:r>
              <a:rPr lang="de-AT"/>
              <a:t>- $500: </a:t>
            </a:r>
            <a:r>
              <a:rPr lang="de-AT" err="1"/>
              <a:t>No</a:t>
            </a:r>
            <a:r>
              <a:rPr lang="de-AT"/>
              <a:t>, </a:t>
            </a:r>
            <a:r>
              <a:rPr lang="de-AT" err="1"/>
              <a:t>however</a:t>
            </a:r>
            <a:r>
              <a:rPr lang="de-AT"/>
              <a:t> </a:t>
            </a:r>
            <a:r>
              <a:rPr lang="de-AT" err="1"/>
              <a:t>for</a:t>
            </a:r>
            <a:r>
              <a:rPr lang="de-AT"/>
              <a:t> </a:t>
            </a:r>
            <a:r>
              <a:rPr lang="de-AT" err="1"/>
              <a:t>more</a:t>
            </a:r>
            <a:r>
              <a:rPr lang="de-AT"/>
              <a:t> </a:t>
            </a:r>
            <a:r>
              <a:rPr lang="de-AT" err="1"/>
              <a:t>specialized</a:t>
            </a:r>
            <a:r>
              <a:rPr lang="de-AT"/>
              <a:t> </a:t>
            </a:r>
            <a:r>
              <a:rPr lang="de-AT" err="1"/>
              <a:t>claims</a:t>
            </a:r>
            <a:r>
              <a:rPr lang="de-AT"/>
              <a:t> </a:t>
            </a:r>
            <a:r>
              <a:rPr lang="de-AT" err="1"/>
              <a:t>roles</a:t>
            </a:r>
            <a:r>
              <a:rPr lang="de-AT"/>
              <a:t> different undergraduate </a:t>
            </a:r>
            <a:r>
              <a:rPr lang="de-AT" err="1"/>
              <a:t>degrees</a:t>
            </a:r>
            <a:r>
              <a:rPr lang="de-AT"/>
              <a:t> </a:t>
            </a:r>
            <a:r>
              <a:rPr lang="de-AT" err="1"/>
              <a:t>may</a:t>
            </a:r>
            <a:r>
              <a:rPr lang="de-AT"/>
              <a:t> </a:t>
            </a:r>
            <a:r>
              <a:rPr lang="de-AT" err="1"/>
              <a:t>be</a:t>
            </a:r>
            <a:r>
              <a:rPr lang="de-AT"/>
              <a:t> </a:t>
            </a:r>
            <a:r>
              <a:rPr lang="de-AT" err="1"/>
              <a:t>preferred</a:t>
            </a:r>
            <a:r>
              <a:rPr lang="de-AT"/>
              <a:t>. </a:t>
            </a:r>
          </a:p>
        </p:txBody>
      </p:sp>
      <p:sp>
        <p:nvSpPr>
          <p:cNvPr id="307" name="Google Shape;307;g2f9697907fb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f9697907fb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AT"/>
              <a:t>True of False - $100: True</a:t>
            </a:r>
            <a:endParaRPr/>
          </a:p>
        </p:txBody>
      </p:sp>
      <p:sp>
        <p:nvSpPr>
          <p:cNvPr id="315" name="Google Shape;315;g2f9697907fb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f9697907fb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True or False - $200: False- those in the risk management field focus on what should be happening to prevent loss from occurring. </a:t>
            </a:r>
          </a:p>
        </p:txBody>
      </p:sp>
      <p:sp>
        <p:nvSpPr>
          <p:cNvPr id="323" name="Google Shape;323;g2f9697907fb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f9697907fb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True or False - $300 False: Underwriters rarely work directly with clients; however, insurance agents, customer service reps and claims professionals often work with clients. </a:t>
            </a:r>
          </a:p>
        </p:txBody>
      </p:sp>
      <p:sp>
        <p:nvSpPr>
          <p:cNvPr id="331" name="Google Shape;331;g2f9697907fb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f9697907fb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True or False - $400 : False- CSR jobs provide good on-the-job education in sales, claims, and other areas, allowing CSR’s the opportunity to expand their careers. </a:t>
            </a:r>
          </a:p>
        </p:txBody>
      </p:sp>
      <p:sp>
        <p:nvSpPr>
          <p:cNvPr id="339" name="Google Shape;339;g2f9697907fb_0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2f9697907fb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True or False - $500: False- Actuaries analyze the financial consequences of risk, using mathematics, statistics and financial theory to study uncertain future events. </a:t>
            </a:r>
          </a:p>
        </p:txBody>
      </p:sp>
      <p:sp>
        <p:nvSpPr>
          <p:cNvPr id="347" name="Google Shape;347;g2f9697907fb_0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58291" rtl="0" eaLnBrk="1" fontAlgn="auto" latinLnBrk="0" hangingPunct="1">
              <a:lnSpc>
                <a:spcPct val="100000"/>
              </a:lnSpc>
              <a:spcBef>
                <a:spcPts val="0"/>
              </a:spcBef>
              <a:spcAft>
                <a:spcPts val="0"/>
              </a:spcAft>
              <a:buClrTx/>
              <a:buSzTx/>
              <a:buFontTx/>
              <a:buNone/>
              <a:tabLst/>
              <a:defRPr/>
            </a:pPr>
            <a:r>
              <a:rPr lang="en-US" sz="1400" b="1" i="1"/>
              <a:t>Optional Introductory Content</a:t>
            </a:r>
          </a:p>
          <a:p>
            <a:pPr defTabSz="958291">
              <a:defRPr/>
            </a:pPr>
            <a:br>
              <a:rPr lang="en-US" sz="1300" b="1">
                <a:latin typeface="Montserrat" pitchFamily="2" charset="77"/>
              </a:rPr>
            </a:br>
            <a:r>
              <a:rPr lang="en-US" sz="1300" b="1">
                <a:latin typeface="Montserrat" pitchFamily="2" charset="77"/>
              </a:rPr>
              <a:t>Location</a:t>
            </a:r>
            <a:r>
              <a:rPr lang="en-US" sz="1300">
                <a:latin typeface="Montserrat" pitchFamily="2" charset="77"/>
              </a:rPr>
              <a:t>.  Where is the job located? Are there options for telework or flexibility in scheduling.  Consider if you have transportation to get to the job or the ability to telework?</a:t>
            </a:r>
          </a:p>
          <a:p>
            <a:endParaRPr lang="en-US"/>
          </a:p>
          <a:p>
            <a:pPr defTabSz="958291">
              <a:defRPr/>
            </a:pPr>
            <a:r>
              <a:rPr lang="en-US" sz="1300" b="1">
                <a:latin typeface="Montserrat" pitchFamily="2" charset="77"/>
              </a:rPr>
              <a:t>Career Advancement</a:t>
            </a:r>
            <a:r>
              <a:rPr lang="en-US" sz="1300">
                <a:latin typeface="Montserrat" pitchFamily="2" charset="77"/>
              </a:rPr>
              <a:t>.   Are there opportunities for advancement? What type of professional development is available to help you advance? Do you provide leadership training? Mentor opportunities?</a:t>
            </a:r>
          </a:p>
          <a:p>
            <a:pPr defTabSz="958291">
              <a:defRPr/>
            </a:pPr>
            <a:endParaRPr lang="en-US" sz="1300">
              <a:latin typeface="Montserrat" pitchFamily="2" charset="77"/>
            </a:endParaRPr>
          </a:p>
          <a:p>
            <a:pPr defTabSz="958291">
              <a:defRPr/>
            </a:pPr>
            <a:r>
              <a:rPr lang="en-US" sz="1300" b="1">
                <a:latin typeface="Montserrat" pitchFamily="2" charset="77"/>
              </a:rPr>
              <a:t>Office culture</a:t>
            </a:r>
            <a:r>
              <a:rPr lang="en-US" sz="1300">
                <a:latin typeface="Montserrat" pitchFamily="2" charset="77"/>
              </a:rPr>
              <a:t>.  How would the organization describe its office culture? What is the dress code? How would people who work here describe the culture?  </a:t>
            </a:r>
          </a:p>
          <a:p>
            <a:pPr defTabSz="958291">
              <a:defRPr/>
            </a:pPr>
            <a:endParaRPr lang="en-US" sz="1300">
              <a:latin typeface="Montserrat" pitchFamily="2" charset="77"/>
            </a:endParaRPr>
          </a:p>
          <a:p>
            <a:pPr defTabSz="958291">
              <a:defRPr/>
            </a:pPr>
            <a:r>
              <a:rPr lang="en-US" sz="1300" b="1">
                <a:latin typeface="Montserrat" pitchFamily="2" charset="77"/>
              </a:rPr>
              <a:t>Hours.  </a:t>
            </a:r>
            <a:r>
              <a:rPr lang="en-US" sz="1300">
                <a:latin typeface="Montserrat" pitchFamily="2" charset="77"/>
              </a:rPr>
              <a:t>What are the office hours? Is there overtime required? Do you need to work nights and/or weekends? Is there travel involved with this position? If so, how often would you be traveling for this position?</a:t>
            </a:r>
          </a:p>
          <a:p>
            <a:pPr defTabSz="958291">
              <a:defRPr/>
            </a:pPr>
            <a:endParaRPr lang="en-US" sz="1300" b="1">
              <a:latin typeface="Montserrat" pitchFamily="2" charset="77"/>
            </a:endParaRPr>
          </a:p>
          <a:p>
            <a:pPr defTabSz="958291">
              <a:defRPr/>
            </a:pPr>
            <a:r>
              <a:rPr lang="en-US" sz="1300" b="1">
                <a:latin typeface="Montserrat" pitchFamily="2" charset="77"/>
              </a:rPr>
              <a:t>Salary</a:t>
            </a:r>
            <a:r>
              <a:rPr lang="en-US" sz="1300">
                <a:latin typeface="Montserrat" pitchFamily="2" charset="77"/>
              </a:rPr>
              <a:t>. How much does the job pay? What will be your net paycheck after taxes and other deductions?</a:t>
            </a:r>
          </a:p>
          <a:p>
            <a:pPr defTabSz="958291">
              <a:defRPr/>
            </a:pPr>
            <a:endParaRPr lang="en-US" sz="1300">
              <a:latin typeface="Montserrat" pitchFamily="2" charset="77"/>
            </a:endParaRPr>
          </a:p>
          <a:p>
            <a:pPr defTabSz="958291">
              <a:defRPr/>
            </a:pPr>
            <a:r>
              <a:rPr lang="en-US" sz="1300" b="1">
                <a:latin typeface="Montserrat" pitchFamily="2" charset="77"/>
              </a:rPr>
              <a:t>Benefits</a:t>
            </a:r>
            <a:r>
              <a:rPr lang="en-US" sz="1300">
                <a:latin typeface="Montserrat" pitchFamily="2" charset="77"/>
              </a:rPr>
              <a:t>. Will the employer provide benefits such as health care, dental and vision insurance, matching funds for a 401k plan, pension, paid vacation and sick leave?</a:t>
            </a:r>
          </a:p>
          <a:p>
            <a:pPr defTabSz="958291">
              <a:defRPr/>
            </a:pPr>
            <a:endParaRPr lang="en-US" sz="1300">
              <a:latin typeface="Montserrat" pitchFamily="2" charset="77"/>
            </a:endParaRPr>
          </a:p>
          <a:p>
            <a:pPr defTabSz="958291">
              <a:defRPr/>
            </a:pPr>
            <a:r>
              <a:rPr lang="en-US" sz="1300" b="1">
                <a:latin typeface="Montserrat" pitchFamily="2" charset="77"/>
              </a:rPr>
              <a:t>Job Description. </a:t>
            </a:r>
            <a:r>
              <a:rPr lang="en-US" sz="1300">
                <a:latin typeface="Montserrat" pitchFamily="2" charset="77"/>
              </a:rPr>
              <a:t> What </a:t>
            </a:r>
            <a:r>
              <a:rPr lang="en-US" sz="1300" b="1">
                <a:latin typeface="Montserrat" pitchFamily="2" charset="77"/>
              </a:rPr>
              <a:t>is</a:t>
            </a:r>
            <a:r>
              <a:rPr lang="en-US" sz="1300">
                <a:latin typeface="Montserrat" pitchFamily="2" charset="77"/>
              </a:rPr>
              <a:t> the overall job description?  What does the day-to-day job look like? How do the job duties fit into your likes and dislikes?  Who else will you work with ? Who do you support? How does this role fit into the mission of the organization? </a:t>
            </a:r>
          </a:p>
          <a:p>
            <a:pPr defTabSz="958291">
              <a:defRPr/>
            </a:pPr>
            <a:endParaRPr lang="en-US" sz="1300" b="1">
              <a:latin typeface="Montserrat" pitchFamily="2" charset="77"/>
            </a:endParaRPr>
          </a:p>
          <a:p>
            <a:pPr defTabSz="958291">
              <a:defRPr/>
            </a:pPr>
            <a:r>
              <a:rPr lang="en-US" sz="1300" b="1">
                <a:latin typeface="Montserrat" pitchFamily="2" charset="77"/>
              </a:rPr>
              <a:t>Responsibilities. </a:t>
            </a:r>
            <a:r>
              <a:rPr lang="en-US" sz="1300">
                <a:latin typeface="Montserrat" pitchFamily="2" charset="77"/>
              </a:rPr>
              <a:t>How much supervision does this role require?  How is your work evaluated?  Is there a formal evaluation process in the place. Does your immediate supervisor have an open door policy?</a:t>
            </a:r>
          </a:p>
          <a:p>
            <a:pPr defTabSz="958291">
              <a:defRPr/>
            </a:pPr>
            <a:endParaRPr lang="en-US" sz="1300" b="1">
              <a:latin typeface="Montserrat" pitchFamily="2" charset="77"/>
            </a:endParaRPr>
          </a:p>
          <a:p>
            <a:pPr defTabSz="958291">
              <a:defRPr/>
            </a:pPr>
            <a:r>
              <a:rPr lang="en-US" sz="1300" b="1">
                <a:latin typeface="Montserrat" pitchFamily="2" charset="77"/>
              </a:rPr>
              <a:t>Working Conditions</a:t>
            </a:r>
            <a:r>
              <a:rPr lang="en-US" sz="1300">
                <a:latin typeface="Montserrat" pitchFamily="2" charset="77"/>
              </a:rPr>
              <a:t>.  Will you be working in an office? Is the environment well maintained and safe? Will you be sitting or standing?  Are there any immediate plans to change the office structure?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90660-4B7D-4C11-96DB-B19FFA8CA93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15833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f9697907fb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AT"/>
              <a:t>Before They Were Stars- $100: Dr. Mayim Bialik</a:t>
            </a:r>
            <a:endParaRPr/>
          </a:p>
        </p:txBody>
      </p:sp>
      <p:sp>
        <p:nvSpPr>
          <p:cNvPr id="355" name="Google Shape;355;g2f9697907fb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2f9697907fb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Before They Were Stars- $200: Danica McKellar</a:t>
            </a:r>
          </a:p>
        </p:txBody>
      </p:sp>
      <p:sp>
        <p:nvSpPr>
          <p:cNvPr id="363" name="Google Shape;363;g2f9697907fb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f9697907fb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Before They Were Stars- $300: George Clooney</a:t>
            </a:r>
          </a:p>
        </p:txBody>
      </p:sp>
      <p:sp>
        <p:nvSpPr>
          <p:cNvPr id="371" name="Google Shape;371;g2f9697907fb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2f9697907fb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Before They Were Stars- $400: Steve Harvey</a:t>
            </a:r>
          </a:p>
        </p:txBody>
      </p:sp>
      <p:sp>
        <p:nvSpPr>
          <p:cNvPr id="379" name="Google Shape;379;g2f9697907fb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2f9697907fb_0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Before They Were Stars- $500: Benjamin Franklin</a:t>
            </a:r>
          </a:p>
        </p:txBody>
      </p:sp>
      <p:sp>
        <p:nvSpPr>
          <p:cNvPr id="387" name="Google Shape;387;g2f9697907fb_0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f9697907fb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Double Jeopardy - $200: Hidden figures</a:t>
            </a:r>
            <a:endParaRPr/>
          </a:p>
        </p:txBody>
      </p:sp>
      <p:sp>
        <p:nvSpPr>
          <p:cNvPr id="395" name="Google Shape;395;g2f9697907fb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f9697907fb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defRPr/>
            </a:pPr>
            <a:r>
              <a:rPr lang="en-US"/>
              <a:t>Double Jeopardy - $400 Answer: Captive agents only represent one insurance company and sell its products exclusively. Independent agents can represent and sell products from multiple insurance companies. </a:t>
            </a:r>
            <a:endParaRPr lang="en-US" b="1">
              <a:solidFill>
                <a:srgbClr val="FFFFFF"/>
              </a:solidFill>
              <a:latin typeface="Aptos Narrow"/>
            </a:endParaRPr>
          </a:p>
        </p:txBody>
      </p:sp>
      <p:sp>
        <p:nvSpPr>
          <p:cNvPr id="402" name="Google Shape;402;g2f9697907fb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2f9697907fb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Double Jeopardy - $800: 7 million dollars for a 30 second ad.</a:t>
            </a:r>
          </a:p>
          <a:p>
            <a:pPr marL="0" lvl="0" indent="0" algn="l" rtl="0">
              <a:spcBef>
                <a:spcPts val="0"/>
              </a:spcBef>
              <a:spcAft>
                <a:spcPts val="0"/>
              </a:spcAft>
              <a:buNone/>
            </a:pPr>
            <a:endParaRPr/>
          </a:p>
        </p:txBody>
      </p:sp>
      <p:sp>
        <p:nvSpPr>
          <p:cNvPr id="409" name="Google Shape;409;g2f9697907fb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f9697907fb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Double Jeopardy - $1000: Problem solving, people skills, attention to details, communication skills, time management, organization skills, self-starter</a:t>
            </a:r>
          </a:p>
          <a:p>
            <a:pPr marL="0" lvl="0" indent="0" algn="l" rtl="0">
              <a:spcBef>
                <a:spcPts val="0"/>
              </a:spcBef>
              <a:spcAft>
                <a:spcPts val="0"/>
              </a:spcAft>
              <a:buNone/>
            </a:pPr>
            <a:endParaRPr/>
          </a:p>
        </p:txBody>
      </p:sp>
      <p:sp>
        <p:nvSpPr>
          <p:cNvPr id="416" name="Google Shape;416;g2f9697907fb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69828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a:t>Optional Introductory Content </a:t>
            </a:r>
          </a:p>
          <a:p>
            <a:endParaRPr lang="en-US"/>
          </a:p>
        </p:txBody>
      </p:sp>
      <p:sp>
        <p:nvSpPr>
          <p:cNvPr id="4" name="Slide Number Placeholder 3"/>
          <p:cNvSpPr>
            <a:spLocks noGrp="1"/>
          </p:cNvSpPr>
          <p:nvPr>
            <p:ph type="sldNum" sz="quarter" idx="5"/>
          </p:nvPr>
        </p:nvSpPr>
        <p:spPr/>
        <p:txBody>
          <a:bodyPr/>
          <a:lstStyle/>
          <a:p>
            <a:pPr marL="0" marR="0" lvl="0" indent="0" algn="r" defTabSz="1070853" rtl="0" eaLnBrk="1" fontAlgn="auto" latinLnBrk="0" hangingPunct="1">
              <a:lnSpc>
                <a:spcPct val="100000"/>
              </a:lnSpc>
              <a:spcBef>
                <a:spcPts val="0"/>
              </a:spcBef>
              <a:spcAft>
                <a:spcPts val="0"/>
              </a:spcAft>
              <a:buClrTx/>
              <a:buSzTx/>
              <a:buFontTx/>
              <a:buNone/>
              <a:tabLst/>
              <a:defRPr/>
            </a:pPr>
            <a:fld id="{4B3E555F-213B-4D4A-BADF-BBEB28209791}" type="slidenum">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70853" rtl="0" eaLnBrk="1" fontAlgn="auto" latinLnBrk="0" hangingPunct="1">
                <a:lnSpc>
                  <a:spcPct val="100000"/>
                </a:lnSpc>
                <a:spcBef>
                  <a:spcPts val="0"/>
                </a:spcBef>
                <a:spcAft>
                  <a:spcPts val="0"/>
                </a:spcAft>
                <a:buClrTx/>
                <a:buSzTx/>
                <a:buFontTx/>
                <a:buNone/>
                <a:tabLst/>
                <a:defRPr/>
              </a:pPr>
              <a:t>5</a:t>
            </a:fld>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298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a:t>Optional Introductory Content </a:t>
            </a:r>
          </a:p>
          <a:p>
            <a:br>
              <a:rPr lang="en-US" sz="1200" b="1">
                <a:solidFill>
                  <a:srgbClr val="6098D1"/>
                </a:solidFill>
              </a:rPr>
            </a:br>
            <a:r>
              <a:rPr lang="en-US" sz="1200" b="1">
                <a:solidFill>
                  <a:srgbClr val="6098D1"/>
                </a:solidFill>
              </a:rPr>
              <a:t>COMMUNICATION: </a:t>
            </a:r>
            <a:r>
              <a:rPr lang="en-US" sz="1200"/>
              <a:t>Writing; Speaking; Listening; E-mail; Telephone Etiquette</a:t>
            </a:r>
            <a:br>
              <a:rPr lang="en-US" sz="1200"/>
            </a:br>
            <a:r>
              <a:rPr lang="en-US" sz="1200" b="1">
                <a:solidFill>
                  <a:srgbClr val="6098D1"/>
                </a:solidFill>
              </a:rPr>
              <a:t>PROBLEM-SOLVING: </a:t>
            </a:r>
            <a:r>
              <a:rPr lang="en-US" sz="1200"/>
              <a:t>Thinking Outside the Box; Entrepreneurship; Creativity: spark new ideas; Decision Making</a:t>
            </a:r>
          </a:p>
          <a:p>
            <a:r>
              <a:rPr lang="en-US" sz="1200" b="1">
                <a:solidFill>
                  <a:srgbClr val="6098D1"/>
                </a:solidFill>
              </a:rPr>
              <a:t>TECHNOLOGY: </a:t>
            </a:r>
            <a:r>
              <a:rPr lang="en-US" sz="1200"/>
              <a:t>Word Processing &amp; Spreadsheet; Database &amp; Analytics; Electronic Presentation; Web Navigation &amp; Research</a:t>
            </a:r>
          </a:p>
          <a:p>
            <a:endParaRPr lang="en-US" sz="1200"/>
          </a:p>
          <a:p>
            <a:endParaRPr lang="en-US" sz="1200"/>
          </a:p>
          <a:p>
            <a:endParaRPr lang="en-US" sz="1200" b="1">
              <a:solidFill>
                <a:srgbClr val="6098D1"/>
              </a:solidFill>
            </a:endParaRPr>
          </a:p>
          <a:p>
            <a:endParaRPr lang="en-US" sz="1200" b="1">
              <a:solidFill>
                <a:srgbClr val="6098D1"/>
              </a:solidFill>
            </a:endParaRPr>
          </a:p>
          <a:p>
            <a:endParaRPr lang="en-US" sz="1200"/>
          </a:p>
          <a:p>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solidFill>
                <a:srgbClr val="6098D1"/>
              </a:solidFill>
            </a:endParaRPr>
          </a:p>
          <a:p>
            <a:endParaRPr lang="en-US" sz="1200"/>
          </a:p>
          <a:p>
            <a:r>
              <a:rPr lang="en-US" sz="120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a:solidFill>
                <a:srgbClr val="6098D1"/>
              </a:solidFil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90660-4B7D-4C11-96DB-B19FFA8CA93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769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a:t>Optional Introductory Content </a:t>
            </a:r>
          </a:p>
          <a:p>
            <a:br>
              <a:rPr lang="en-US" sz="1200" b="1">
                <a:solidFill>
                  <a:srgbClr val="6098D1"/>
                </a:solidFill>
              </a:rPr>
            </a:br>
            <a:r>
              <a:rPr lang="en-US" sz="1200" b="1">
                <a:solidFill>
                  <a:srgbClr val="6098D1"/>
                </a:solidFill>
              </a:rPr>
              <a:t>CONTINUOUS LEARNER: </a:t>
            </a:r>
            <a:r>
              <a:rPr lang="en-US" sz="1200"/>
              <a:t>Remain relevant; Intellectual &amp; Career Growth; Prepare for the unexpected; Broaden your capabilities</a:t>
            </a:r>
          </a:p>
          <a:p>
            <a:r>
              <a:rPr lang="en-US" sz="1200" b="1">
                <a:solidFill>
                  <a:srgbClr val="6098D1"/>
                </a:solidFill>
              </a:rPr>
              <a:t>CUSTOMER RELATIONS: </a:t>
            </a:r>
            <a:r>
              <a:rPr lang="en-US" sz="1200" kern="1200">
                <a:solidFill>
                  <a:schemeClr val="tx1"/>
                </a:solidFill>
              </a:rPr>
              <a:t>Empathy &amp; Honesty; Persuasive &amp; Positive; Patience; Taking Responsibility</a:t>
            </a:r>
          </a:p>
          <a:p>
            <a:r>
              <a:rPr lang="en-US" sz="1200" b="1">
                <a:solidFill>
                  <a:srgbClr val="6098D1"/>
                </a:solidFill>
              </a:rPr>
              <a:t>TIME MANAGEMENT SKILLS: </a:t>
            </a:r>
            <a:r>
              <a:rPr lang="en-US" sz="1200" kern="1200">
                <a:solidFill>
                  <a:schemeClr val="tx1"/>
                </a:solidFill>
              </a:rPr>
              <a:t>Prioritizing Tasks; Organized Approach; Delegation; Goal setting</a:t>
            </a:r>
          </a:p>
          <a:p>
            <a:endParaRPr lang="en-US" sz="1200"/>
          </a:p>
          <a:p>
            <a:endParaRPr lang="en-US" sz="1200" b="1">
              <a:solidFill>
                <a:srgbClr val="6098D1"/>
              </a:solidFill>
            </a:endParaRPr>
          </a:p>
          <a:p>
            <a:endParaRPr lang="en-US" sz="1200" b="1">
              <a:solidFill>
                <a:srgbClr val="6098D1"/>
              </a:solidFill>
            </a:endParaRPr>
          </a:p>
          <a:p>
            <a:endParaRPr lang="en-US" sz="1200" kern="1200">
              <a:solidFill>
                <a:schemeClr val="tx1"/>
              </a:solidFill>
            </a:endParaRPr>
          </a:p>
          <a:p>
            <a:endParaRPr lang="en-US" sz="1200"/>
          </a:p>
          <a:p>
            <a:endParaRPr lang="en-US" sz="1200" b="1">
              <a:solidFill>
                <a:srgbClr val="6098D1"/>
              </a:solidFill>
            </a:endParaRPr>
          </a:p>
          <a:p>
            <a:endParaRPr lang="en-US" sz="1200" b="1">
              <a:solidFill>
                <a:srgbClr val="6098D1"/>
              </a:solidFill>
            </a:endParaRPr>
          </a:p>
          <a:p>
            <a:endParaRPr lang="en-US" sz="1200"/>
          </a:p>
          <a:p>
            <a:endParaRPr lang="en-US" sz="1200" b="1">
              <a:solidFill>
                <a:srgbClr val="6098D1"/>
              </a:solidFill>
            </a:endParaRPr>
          </a:p>
          <a:p>
            <a:endParaRPr lang="en-US" sz="1200" b="1">
              <a:solidFill>
                <a:srgbClr val="6098D1"/>
              </a:solidFill>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990660-4B7D-4C11-96DB-B19FFA8CA93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872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a:t>Optional Introductory Content </a:t>
            </a:r>
          </a:p>
          <a:p>
            <a:endParaRPr lang="en-US"/>
          </a:p>
        </p:txBody>
      </p:sp>
      <p:sp>
        <p:nvSpPr>
          <p:cNvPr id="4" name="Slide Number Placeholder 3"/>
          <p:cNvSpPr>
            <a:spLocks noGrp="1"/>
          </p:cNvSpPr>
          <p:nvPr>
            <p:ph type="sldNum" sz="quarter" idx="5"/>
          </p:nvPr>
        </p:nvSpPr>
        <p:spPr/>
        <p:txBody>
          <a:bodyPr/>
          <a:lstStyle/>
          <a:p>
            <a:pPr marL="0" marR="0" lvl="0" indent="0" algn="r" defTabSz="1070853" rtl="0" eaLnBrk="1" fontAlgn="auto" latinLnBrk="0" hangingPunct="1">
              <a:lnSpc>
                <a:spcPct val="100000"/>
              </a:lnSpc>
              <a:spcBef>
                <a:spcPts val="0"/>
              </a:spcBef>
              <a:spcAft>
                <a:spcPts val="0"/>
              </a:spcAft>
              <a:buClrTx/>
              <a:buSzTx/>
              <a:buFontTx/>
              <a:buNone/>
              <a:tabLst/>
              <a:defRPr/>
            </a:pPr>
            <a:fld id="{4B3E555F-213B-4D4A-BADF-BBEB28209791}" type="slidenum">
              <a:rPr kumimoji="0" lang="en-US" sz="15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1070853" rtl="0" eaLnBrk="1" fontAlgn="auto" latinLnBrk="0" hangingPunct="1">
                <a:lnSpc>
                  <a:spcPct val="100000"/>
                </a:lnSpc>
                <a:spcBef>
                  <a:spcPts val="0"/>
                </a:spcBef>
                <a:spcAft>
                  <a:spcPts val="0"/>
                </a:spcAft>
                <a:buClrTx/>
                <a:buSzTx/>
                <a:buFontTx/>
                <a:buNone/>
                <a:tabLst/>
                <a:defRPr/>
              </a:pPr>
              <a:t>8</a:t>
            </a:fld>
            <a:endParaRPr kumimoji="0" lang="en-US" sz="15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844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a:t>Core Instructional Content: Careers in Insurance Video</a:t>
            </a:r>
            <a:br>
              <a:rPr lang="en-US" sz="1800" b="1" i="1"/>
            </a:br>
            <a:br>
              <a:rPr lang="en-US" sz="1800" b="1" i="1"/>
            </a:br>
            <a:r>
              <a:rPr lang="en-US" sz="1800">
                <a:effectLst/>
                <a:latin typeface="Calibri" panose="020F0502020204030204" pitchFamily="34" charset="0"/>
                <a:ea typeface="Calibri" panose="020F0502020204030204" pitchFamily="34" charset="0"/>
                <a:cs typeface="Times New Roman" panose="02020603050405020304" pitchFamily="18" charset="0"/>
              </a:rPr>
              <a:t>*Have students watch this video (2 minutes and 40 seconds) with several insurance professionals discussing why choose a career in insurance</a:t>
            </a:r>
          </a:p>
          <a:p>
            <a:endParaRPr lang="en-US"/>
          </a:p>
          <a:p>
            <a:r>
              <a:rPr lang="en-US"/>
              <a:t>Link to video: https://www.youtube.com/watch?v=9RuN4lysvVI&amp;t=3s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72B00D-E38A-4522-BEAD-BA4B014E7C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002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 und Inhalt">
  <p:cSld name="Titel und Inhalt">
    <p:spTree>
      <p:nvGrpSpPr>
        <p:cNvPr id="1" name="Shape 11"/>
        <p:cNvGrpSpPr/>
        <p:nvPr/>
      </p:nvGrpSpPr>
      <p:grpSpPr>
        <a:xfrm>
          <a:off x="0" y="0"/>
          <a:ext cx="0" cy="0"/>
          <a:chOff x="0" y="0"/>
          <a:chExt cx="0" cy="0"/>
        </a:xfrm>
      </p:grpSpPr>
      <p:sp>
        <p:nvSpPr>
          <p:cNvPr id="12" name="Google Shape;12;p77">
            <a:hlinkClick r:id="" action="ppaction://noaction"/>
          </p:cNvPr>
          <p:cNvSpPr/>
          <p:nvPr/>
        </p:nvSpPr>
        <p:spPr>
          <a:xfrm>
            <a:off x="-3" y="0"/>
            <a:ext cx="12192000" cy="6858000"/>
          </a:xfrm>
          <a:prstGeom prst="rect">
            <a:avLst/>
          </a:prstGeom>
          <a:solidFill>
            <a:srgbClr val="0047D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13" name="Google Shape;13;p77" descr="Geld"/>
          <p:cNvPicPr preferRelativeResize="0"/>
          <p:nvPr/>
        </p:nvPicPr>
        <p:blipFill rotWithShape="1">
          <a:blip r:embed="rId2">
            <a:alphaModFix/>
          </a:blip>
          <a:srcRect/>
          <a:stretch/>
        </p:blipFill>
        <p:spPr>
          <a:xfrm rot="1734902">
            <a:off x="10916612" y="164066"/>
            <a:ext cx="914400" cy="914400"/>
          </a:xfrm>
          <a:prstGeom prst="rect">
            <a:avLst/>
          </a:prstGeom>
          <a:noFill/>
          <a:ln>
            <a:noFill/>
          </a:ln>
          <a:effectLst>
            <a:outerShdw blurRad="63500" sx="102000" sy="102000" algn="ctr" rotWithShape="0">
              <a:srgbClr val="000000">
                <a:alpha val="40000"/>
              </a:srgbClr>
            </a:outerShdw>
          </a:effectLst>
        </p:spPr>
      </p:pic>
      <p:pic>
        <p:nvPicPr>
          <p:cNvPr id="14" name="Google Shape;14;p77" descr="Geld"/>
          <p:cNvPicPr preferRelativeResize="0"/>
          <p:nvPr/>
        </p:nvPicPr>
        <p:blipFill rotWithShape="1">
          <a:blip r:embed="rId2">
            <a:alphaModFix/>
          </a:blip>
          <a:srcRect/>
          <a:stretch/>
        </p:blipFill>
        <p:spPr>
          <a:xfrm rot="-657824">
            <a:off x="427906" y="5704254"/>
            <a:ext cx="914400" cy="914400"/>
          </a:xfrm>
          <a:prstGeom prst="rect">
            <a:avLst/>
          </a:prstGeom>
          <a:noFill/>
          <a:ln>
            <a:noFill/>
          </a:ln>
          <a:effectLst>
            <a:outerShdw blurRad="63500" sx="102000" sy="102000" algn="ctr" rotWithShape="0">
              <a:srgbClr val="000000">
                <a:alpha val="40000"/>
              </a:srgbClr>
            </a:outerShdw>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kaler Titel und Text" type="vertTitleAndTx">
  <p:cSld name="VERTICAL_TITLE_AND_VERTICAL_TEXT">
    <p:spTree>
      <p:nvGrpSpPr>
        <p:cNvPr id="1" name="Shape 49"/>
        <p:cNvGrpSpPr/>
        <p:nvPr/>
      </p:nvGrpSpPr>
      <p:grpSpPr>
        <a:xfrm>
          <a:off x="0" y="0"/>
          <a:ext cx="0" cy="0"/>
          <a:chOff x="0" y="0"/>
          <a:chExt cx="0" cy="0"/>
        </a:xfrm>
      </p:grpSpPr>
      <p:sp>
        <p:nvSpPr>
          <p:cNvPr id="50" name="Google Shape;50;p8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AT"/>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Proble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38200" y="365125"/>
            <a:ext cx="7767436" cy="1325563"/>
          </a:xfrm>
        </p:spPr>
        <p:txBody>
          <a:bodyPr/>
          <a:lstStyle>
            <a:lvl1pPr>
              <a:defRPr cap="none" baseline="0"/>
            </a:lvl1pPr>
          </a:lstStyle>
          <a:p>
            <a:r>
              <a:rPr lang="en-US"/>
              <a:t>Click To Edit Title</a:t>
            </a:r>
          </a:p>
        </p:txBody>
      </p:sp>
      <p:sp>
        <p:nvSpPr>
          <p:cNvPr id="8" name="Text Placeholder 7">
            <a:extLst>
              <a:ext uri="{FF2B5EF4-FFF2-40B4-BE49-F238E27FC236}">
                <a16:creationId xmlns:a16="http://schemas.microsoft.com/office/drawing/2014/main" id="{AF00EF78-D323-4EBB-BB07-D37B417DCB1C}"/>
              </a:ext>
            </a:extLst>
          </p:cNvPr>
          <p:cNvSpPr>
            <a:spLocks noGrp="1"/>
          </p:cNvSpPr>
          <p:nvPr>
            <p:ph type="body" sz="quarter" idx="13" hasCustomPrompt="1"/>
          </p:nvPr>
        </p:nvSpPr>
        <p:spPr>
          <a:xfrm>
            <a:off x="841248" y="2101501"/>
            <a:ext cx="3657600" cy="1188720"/>
          </a:xfrm>
        </p:spPr>
        <p:txBody>
          <a:bodyPr>
            <a:normAutofit/>
          </a:bodyPr>
          <a:lstStyle>
            <a:lvl1pPr marL="0" indent="0">
              <a:lnSpc>
                <a:spcPts val="2000"/>
              </a:lnSpc>
              <a:spcBef>
                <a:spcPts val="0"/>
              </a:spcBef>
              <a:buNone/>
              <a:defRPr sz="14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text</a:t>
            </a:r>
          </a:p>
        </p:txBody>
      </p:sp>
      <p:sp>
        <p:nvSpPr>
          <p:cNvPr id="9" name="Text Placeholder 7">
            <a:extLst>
              <a:ext uri="{FF2B5EF4-FFF2-40B4-BE49-F238E27FC236}">
                <a16:creationId xmlns:a16="http://schemas.microsoft.com/office/drawing/2014/main" id="{025CBE32-2EC3-4DF9-98B3-59E7EEBEE775}"/>
              </a:ext>
            </a:extLst>
          </p:cNvPr>
          <p:cNvSpPr>
            <a:spLocks noGrp="1"/>
          </p:cNvSpPr>
          <p:nvPr>
            <p:ph type="body" sz="quarter" idx="14" hasCustomPrompt="1"/>
          </p:nvPr>
        </p:nvSpPr>
        <p:spPr>
          <a:xfrm>
            <a:off x="841248" y="1692431"/>
            <a:ext cx="3657600" cy="365760"/>
          </a:xfrm>
        </p:spPr>
        <p:txBody>
          <a:bodyPr>
            <a:noAutofit/>
          </a:bodyPr>
          <a:lstStyle>
            <a:lvl1pPr marL="0" indent="0">
              <a:lnSpc>
                <a:spcPts val="2600"/>
              </a:lnSpc>
              <a:buNone/>
              <a:defRPr sz="1800">
                <a:solidFill>
                  <a:schemeClr val="bg1">
                    <a:lumMod val="50000"/>
                  </a:schemeClr>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Title</a:t>
            </a:r>
          </a:p>
        </p:txBody>
      </p:sp>
      <p:sp>
        <p:nvSpPr>
          <p:cNvPr id="10" name="Text Placeholder 7">
            <a:extLst>
              <a:ext uri="{FF2B5EF4-FFF2-40B4-BE49-F238E27FC236}">
                <a16:creationId xmlns:a16="http://schemas.microsoft.com/office/drawing/2014/main" id="{AC8171A7-4A62-4082-BB37-F060B1FAE2BF}"/>
              </a:ext>
            </a:extLst>
          </p:cNvPr>
          <p:cNvSpPr>
            <a:spLocks noGrp="1"/>
          </p:cNvSpPr>
          <p:nvPr>
            <p:ph type="body" sz="quarter" idx="15" hasCustomPrompt="1"/>
          </p:nvPr>
        </p:nvSpPr>
        <p:spPr>
          <a:xfrm>
            <a:off x="849264" y="3827739"/>
            <a:ext cx="3657600" cy="1188720"/>
          </a:xfrm>
        </p:spPr>
        <p:txBody>
          <a:bodyPr>
            <a:normAutofit/>
          </a:bodyPr>
          <a:lstStyle>
            <a:lvl1pPr marL="0" indent="0">
              <a:lnSpc>
                <a:spcPts val="2000"/>
              </a:lnSpc>
              <a:spcBef>
                <a:spcPts val="0"/>
              </a:spcBef>
              <a:buNone/>
              <a:defRPr sz="14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text</a:t>
            </a:r>
          </a:p>
        </p:txBody>
      </p:sp>
      <p:sp>
        <p:nvSpPr>
          <p:cNvPr id="11" name="Text Placeholder 7">
            <a:extLst>
              <a:ext uri="{FF2B5EF4-FFF2-40B4-BE49-F238E27FC236}">
                <a16:creationId xmlns:a16="http://schemas.microsoft.com/office/drawing/2014/main" id="{20D5E97E-C5D9-4025-B1B2-ADCE5B7643E1}"/>
              </a:ext>
            </a:extLst>
          </p:cNvPr>
          <p:cNvSpPr>
            <a:spLocks noGrp="1"/>
          </p:cNvSpPr>
          <p:nvPr>
            <p:ph type="body" sz="quarter" idx="16" hasCustomPrompt="1"/>
          </p:nvPr>
        </p:nvSpPr>
        <p:spPr>
          <a:xfrm>
            <a:off x="849264" y="3418669"/>
            <a:ext cx="3657600" cy="365760"/>
          </a:xfrm>
        </p:spPr>
        <p:txBody>
          <a:bodyPr>
            <a:noAutofit/>
          </a:bodyPr>
          <a:lstStyle>
            <a:lvl1pPr marL="0" indent="0">
              <a:lnSpc>
                <a:spcPts val="2600"/>
              </a:lnSpc>
              <a:buNone/>
              <a:defRPr sz="1800">
                <a:solidFill>
                  <a:schemeClr val="bg1">
                    <a:lumMod val="50000"/>
                  </a:schemeClr>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Title</a:t>
            </a:r>
          </a:p>
        </p:txBody>
      </p:sp>
      <p:sp>
        <p:nvSpPr>
          <p:cNvPr id="12" name="Text Placeholder 7">
            <a:extLst>
              <a:ext uri="{FF2B5EF4-FFF2-40B4-BE49-F238E27FC236}">
                <a16:creationId xmlns:a16="http://schemas.microsoft.com/office/drawing/2014/main" id="{A9CD05EF-84C2-444D-81A7-A4B7301F61CB}"/>
              </a:ext>
            </a:extLst>
          </p:cNvPr>
          <p:cNvSpPr>
            <a:spLocks noGrp="1"/>
          </p:cNvSpPr>
          <p:nvPr>
            <p:ph type="body" sz="quarter" idx="17" hasCustomPrompt="1"/>
          </p:nvPr>
        </p:nvSpPr>
        <p:spPr>
          <a:xfrm>
            <a:off x="4940020" y="2097489"/>
            <a:ext cx="3657600" cy="1188720"/>
          </a:xfrm>
        </p:spPr>
        <p:txBody>
          <a:bodyPr>
            <a:normAutofit/>
          </a:bodyPr>
          <a:lstStyle>
            <a:lvl1pPr marL="0" indent="0">
              <a:lnSpc>
                <a:spcPts val="2000"/>
              </a:lnSpc>
              <a:spcBef>
                <a:spcPts val="0"/>
              </a:spcBef>
              <a:buNone/>
              <a:defRPr sz="14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text</a:t>
            </a:r>
          </a:p>
        </p:txBody>
      </p:sp>
      <p:sp>
        <p:nvSpPr>
          <p:cNvPr id="13" name="Text Placeholder 7">
            <a:extLst>
              <a:ext uri="{FF2B5EF4-FFF2-40B4-BE49-F238E27FC236}">
                <a16:creationId xmlns:a16="http://schemas.microsoft.com/office/drawing/2014/main" id="{C26712AD-A0C3-4DCE-B24C-BF72F5E4C647}"/>
              </a:ext>
            </a:extLst>
          </p:cNvPr>
          <p:cNvSpPr>
            <a:spLocks noGrp="1"/>
          </p:cNvSpPr>
          <p:nvPr>
            <p:ph type="body" sz="quarter" idx="18" hasCustomPrompt="1"/>
          </p:nvPr>
        </p:nvSpPr>
        <p:spPr>
          <a:xfrm>
            <a:off x="4940020" y="1688419"/>
            <a:ext cx="3657600" cy="365760"/>
          </a:xfrm>
        </p:spPr>
        <p:txBody>
          <a:bodyPr>
            <a:noAutofit/>
          </a:bodyPr>
          <a:lstStyle>
            <a:lvl1pPr marL="0" indent="0">
              <a:lnSpc>
                <a:spcPts val="2600"/>
              </a:lnSpc>
              <a:buNone/>
              <a:defRPr sz="1800">
                <a:solidFill>
                  <a:schemeClr val="bg1">
                    <a:lumMod val="50000"/>
                  </a:schemeClr>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Title</a:t>
            </a:r>
          </a:p>
        </p:txBody>
      </p:sp>
      <p:sp>
        <p:nvSpPr>
          <p:cNvPr id="14" name="Text Placeholder 7">
            <a:extLst>
              <a:ext uri="{FF2B5EF4-FFF2-40B4-BE49-F238E27FC236}">
                <a16:creationId xmlns:a16="http://schemas.microsoft.com/office/drawing/2014/main" id="{759955F9-5A50-4ACB-AFC6-6B5497CEC879}"/>
              </a:ext>
            </a:extLst>
          </p:cNvPr>
          <p:cNvSpPr>
            <a:spLocks noGrp="1"/>
          </p:cNvSpPr>
          <p:nvPr>
            <p:ph type="body" sz="quarter" idx="19" hasCustomPrompt="1"/>
          </p:nvPr>
        </p:nvSpPr>
        <p:spPr>
          <a:xfrm>
            <a:off x="4948036" y="3823727"/>
            <a:ext cx="3657600" cy="1188720"/>
          </a:xfrm>
        </p:spPr>
        <p:txBody>
          <a:bodyPr>
            <a:normAutofit/>
          </a:bodyPr>
          <a:lstStyle>
            <a:lvl1pPr marL="0" indent="0">
              <a:lnSpc>
                <a:spcPts val="2000"/>
              </a:lnSpc>
              <a:spcBef>
                <a:spcPts val="0"/>
              </a:spcBef>
              <a:buNone/>
              <a:defRPr sz="14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text</a:t>
            </a:r>
          </a:p>
        </p:txBody>
      </p:sp>
      <p:sp>
        <p:nvSpPr>
          <p:cNvPr id="15" name="Text Placeholder 7">
            <a:extLst>
              <a:ext uri="{FF2B5EF4-FFF2-40B4-BE49-F238E27FC236}">
                <a16:creationId xmlns:a16="http://schemas.microsoft.com/office/drawing/2014/main" id="{6545C2F8-A3FD-49EE-AB32-908F2C67EFD6}"/>
              </a:ext>
            </a:extLst>
          </p:cNvPr>
          <p:cNvSpPr>
            <a:spLocks noGrp="1"/>
          </p:cNvSpPr>
          <p:nvPr>
            <p:ph type="body" sz="quarter" idx="20" hasCustomPrompt="1"/>
          </p:nvPr>
        </p:nvSpPr>
        <p:spPr>
          <a:xfrm>
            <a:off x="4948036" y="3414657"/>
            <a:ext cx="3657600" cy="365760"/>
          </a:xfrm>
        </p:spPr>
        <p:txBody>
          <a:bodyPr>
            <a:noAutofit/>
          </a:bodyPr>
          <a:lstStyle>
            <a:lvl1pPr marL="0" indent="0">
              <a:lnSpc>
                <a:spcPts val="2600"/>
              </a:lnSpc>
              <a:buNone/>
              <a:defRPr sz="1800">
                <a:solidFill>
                  <a:schemeClr val="bg1">
                    <a:lumMod val="50000"/>
                  </a:schemeClr>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Title</a:t>
            </a:r>
          </a:p>
        </p:txBody>
      </p:sp>
      <p:sp>
        <p:nvSpPr>
          <p:cNvPr id="3" name="Oval 2">
            <a:extLst>
              <a:ext uri="{FF2B5EF4-FFF2-40B4-BE49-F238E27FC236}">
                <a16:creationId xmlns:a16="http://schemas.microsoft.com/office/drawing/2014/main" id="{1A922574-FDF5-D5EE-B1DC-DFDF3938FC50}"/>
              </a:ext>
            </a:extLst>
          </p:cNvPr>
          <p:cNvSpPr/>
          <p:nvPr userDrawn="1"/>
        </p:nvSpPr>
        <p:spPr>
          <a:xfrm>
            <a:off x="8993918" y="-341727"/>
            <a:ext cx="6396164" cy="6396164"/>
          </a:xfrm>
          <a:prstGeom prst="ellipse">
            <a:avLst/>
          </a:prstGeom>
          <a:solidFill>
            <a:srgbClr val="012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09449BE7-EC72-CA8A-F17B-0EC53014623A}"/>
              </a:ext>
            </a:extLst>
          </p:cNvPr>
          <p:cNvCxnSpPr>
            <a:cxnSpLocks/>
          </p:cNvCxnSpPr>
          <p:nvPr userDrawn="1"/>
        </p:nvCxnSpPr>
        <p:spPr>
          <a:xfrm>
            <a:off x="581891" y="6054437"/>
            <a:ext cx="11222182" cy="0"/>
          </a:xfrm>
          <a:prstGeom prst="line">
            <a:avLst/>
          </a:prstGeom>
          <a:ln w="9525">
            <a:solidFill>
              <a:srgbClr val="012041"/>
            </a:solidFill>
          </a:ln>
        </p:spPr>
        <p:style>
          <a:lnRef idx="1">
            <a:schemeClr val="accent1"/>
          </a:lnRef>
          <a:fillRef idx="0">
            <a:schemeClr val="accent1"/>
          </a:fillRef>
          <a:effectRef idx="0">
            <a:schemeClr val="accent1"/>
          </a:effectRef>
          <a:fontRef idx="minor">
            <a:schemeClr val="tx1"/>
          </a:fontRef>
        </p:style>
      </p:cxnSp>
      <p:sp>
        <p:nvSpPr>
          <p:cNvPr id="16" name="Footer Placeholder 4">
            <a:extLst>
              <a:ext uri="{FF2B5EF4-FFF2-40B4-BE49-F238E27FC236}">
                <a16:creationId xmlns:a16="http://schemas.microsoft.com/office/drawing/2014/main" id="{5FA8312E-60F1-4CF8-5CB2-D0C9DD18CC3F}"/>
              </a:ext>
            </a:extLst>
          </p:cNvPr>
          <p:cNvSpPr>
            <a:spLocks noGrp="1"/>
          </p:cNvSpPr>
          <p:nvPr>
            <p:ph type="ftr" sz="quarter" idx="11"/>
          </p:nvPr>
        </p:nvSpPr>
        <p:spPr>
          <a:xfrm>
            <a:off x="581891" y="6213506"/>
            <a:ext cx="935824" cy="365125"/>
          </a:xfrm>
        </p:spPr>
        <p:txBody>
          <a:bodyPr/>
          <a:lstStyle>
            <a:lvl1pPr algn="r">
              <a:defRPr>
                <a:solidFill>
                  <a:srgbClr val="012041"/>
                </a:solidFill>
                <a:latin typeface="Montserrat" pitchFamily="2" charset="77"/>
              </a:defRPr>
            </a:lvl1pPr>
          </a:lstStyle>
          <a:p>
            <a:r>
              <a:rPr lang="en-US"/>
              <a:t>Invest</a:t>
            </a:r>
          </a:p>
        </p:txBody>
      </p:sp>
      <p:sp>
        <p:nvSpPr>
          <p:cNvPr id="285" name="Slide Number Placeholder 5">
            <a:extLst>
              <a:ext uri="{FF2B5EF4-FFF2-40B4-BE49-F238E27FC236}">
                <a16:creationId xmlns:a16="http://schemas.microsoft.com/office/drawing/2014/main" id="{DFC726DA-283D-49B7-8818-B5D3B6B76D81}"/>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sp>
        <p:nvSpPr>
          <p:cNvPr id="286" name="Content Placeholder 8">
            <a:extLst>
              <a:ext uri="{FF2B5EF4-FFF2-40B4-BE49-F238E27FC236}">
                <a16:creationId xmlns:a16="http://schemas.microsoft.com/office/drawing/2014/main" id="{C5E8E9DB-E917-392E-5828-9464D95F56BA}"/>
              </a:ext>
            </a:extLst>
          </p:cNvPr>
          <p:cNvSpPr>
            <a:spLocks noGrp="1"/>
          </p:cNvSpPr>
          <p:nvPr>
            <p:ph sz="quarter" idx="21" hasCustomPrompt="1"/>
          </p:nvPr>
        </p:nvSpPr>
        <p:spPr>
          <a:xfrm>
            <a:off x="1808163" y="6213476"/>
            <a:ext cx="4287837" cy="37867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Tree>
    <p:extLst>
      <p:ext uri="{BB962C8B-B14F-4D97-AF65-F5344CB8AC3E}">
        <p14:creationId xmlns:p14="http://schemas.microsoft.com/office/powerpoint/2010/main" val="172891471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_About U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5D0A478-2A1F-7564-CC90-0ADD0DFEAAEC}"/>
              </a:ext>
            </a:extLst>
          </p:cNvPr>
          <p:cNvSpPr/>
          <p:nvPr userDrawn="1"/>
        </p:nvSpPr>
        <p:spPr>
          <a:xfrm>
            <a:off x="6096000" y="1"/>
            <a:ext cx="6096000" cy="6213466"/>
          </a:xfrm>
          <a:prstGeom prst="rect">
            <a:avLst/>
          </a:prstGeom>
          <a:solidFill>
            <a:srgbClr val="012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38199" y="279369"/>
            <a:ext cx="4735883" cy="805381"/>
          </a:xfrm>
        </p:spPr>
        <p:txBody>
          <a:bodyPr/>
          <a:lstStyle>
            <a:lvl1pPr>
              <a:defRPr baseline="0">
                <a:solidFill>
                  <a:srgbClr val="012041"/>
                </a:solidFill>
              </a:defRPr>
            </a:lvl1pPr>
          </a:lstStyle>
          <a:p>
            <a:r>
              <a:rPr lang="en-US"/>
              <a:t>Click To Edit Title</a:t>
            </a:r>
          </a:p>
        </p:txBody>
      </p:sp>
      <p:sp>
        <p:nvSpPr>
          <p:cNvPr id="4" name="Rectangle 3">
            <a:extLst>
              <a:ext uri="{FF2B5EF4-FFF2-40B4-BE49-F238E27FC236}">
                <a16:creationId xmlns:a16="http://schemas.microsoft.com/office/drawing/2014/main" id="{8E3DE8BE-11A3-6E26-533F-98B5A6AA6740}"/>
              </a:ext>
            </a:extLst>
          </p:cNvPr>
          <p:cNvSpPr/>
          <p:nvPr userDrawn="1"/>
        </p:nvSpPr>
        <p:spPr>
          <a:xfrm>
            <a:off x="0" y="6052620"/>
            <a:ext cx="12192000" cy="805380"/>
          </a:xfrm>
          <a:prstGeom prst="rect">
            <a:avLst/>
          </a:prstGeom>
          <a:solidFill>
            <a:srgbClr val="012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287C9268-E743-0F69-A1F2-47F3951E38ED}"/>
              </a:ext>
            </a:extLst>
          </p:cNvPr>
          <p:cNvSpPr>
            <a:spLocks noGrp="1"/>
          </p:cNvSpPr>
          <p:nvPr>
            <p:ph type="ftr" sz="quarter" idx="11"/>
          </p:nvPr>
        </p:nvSpPr>
        <p:spPr>
          <a:xfrm>
            <a:off x="581891" y="6213506"/>
            <a:ext cx="935824" cy="365125"/>
          </a:xfrm>
        </p:spPr>
        <p:txBody>
          <a:bodyPr/>
          <a:lstStyle>
            <a:lvl1pPr algn="r">
              <a:defRPr>
                <a:solidFill>
                  <a:schemeClr val="bg1"/>
                </a:solidFill>
                <a:latin typeface="Montserrat" pitchFamily="2" charset="77"/>
              </a:defRPr>
            </a:lvl1pPr>
          </a:lstStyle>
          <a:p>
            <a:r>
              <a:rPr lang="en-US"/>
              <a:t>Invest</a:t>
            </a:r>
          </a:p>
        </p:txBody>
      </p:sp>
      <p:sp>
        <p:nvSpPr>
          <p:cNvPr id="6" name="Slide Number Placeholder 5">
            <a:extLst>
              <a:ext uri="{FF2B5EF4-FFF2-40B4-BE49-F238E27FC236}">
                <a16:creationId xmlns:a16="http://schemas.microsoft.com/office/drawing/2014/main" id="{C5D4B4A5-FA68-34BE-B688-D8AC7852C8F3}"/>
              </a:ext>
            </a:extLst>
          </p:cNvPr>
          <p:cNvSpPr>
            <a:spLocks noGrp="1"/>
          </p:cNvSpPr>
          <p:nvPr>
            <p:ph type="sldNum" sz="quarter" idx="12"/>
          </p:nvPr>
        </p:nvSpPr>
        <p:spPr>
          <a:xfrm>
            <a:off x="10868247" y="6213504"/>
            <a:ext cx="935825" cy="365125"/>
          </a:xfrm>
        </p:spPr>
        <p:txBody>
          <a:bodyPr/>
          <a:lstStyle>
            <a:lvl1pPr algn="l">
              <a:defRPr b="0" i="0">
                <a:solidFill>
                  <a:schemeClr val="bg1"/>
                </a:solidFill>
                <a:latin typeface="Montserrat" pitchFamily="2" charset="77"/>
              </a:defRPr>
            </a:lvl1pPr>
          </a:lstStyle>
          <a:p>
            <a:fld id="{B5CEABB6-07DC-46E8-9B57-56EC44A396E5}" type="slidenum">
              <a:rPr lang="en-US" smtClean="0"/>
              <a:pPr/>
              <a:t>‹#›</a:t>
            </a:fld>
            <a:endParaRPr lang="en-US"/>
          </a:p>
        </p:txBody>
      </p:sp>
      <p:cxnSp>
        <p:nvCxnSpPr>
          <p:cNvPr id="7" name="Straight Connector 6">
            <a:extLst>
              <a:ext uri="{FF2B5EF4-FFF2-40B4-BE49-F238E27FC236}">
                <a16:creationId xmlns:a16="http://schemas.microsoft.com/office/drawing/2014/main" id="{C1D5B02B-0D57-5DEE-89C7-F41143CDB242}"/>
              </a:ext>
            </a:extLst>
          </p:cNvPr>
          <p:cNvCxnSpPr>
            <a:cxnSpLocks/>
          </p:cNvCxnSpPr>
          <p:nvPr userDrawn="1"/>
        </p:nvCxnSpPr>
        <p:spPr>
          <a:xfrm>
            <a:off x="0" y="6064947"/>
            <a:ext cx="12192000" cy="0"/>
          </a:xfrm>
          <a:prstGeom prst="line">
            <a:avLst/>
          </a:prstGeom>
          <a:ln w="19050">
            <a:solidFill>
              <a:srgbClr val="6098D1"/>
            </a:solidFill>
          </a:ln>
        </p:spPr>
        <p:style>
          <a:lnRef idx="1">
            <a:schemeClr val="accent1"/>
          </a:lnRef>
          <a:fillRef idx="0">
            <a:schemeClr val="accent1"/>
          </a:fillRef>
          <a:effectRef idx="0">
            <a:schemeClr val="accent1"/>
          </a:effectRef>
          <a:fontRef idx="minor">
            <a:schemeClr val="tx1"/>
          </a:fontRef>
        </p:style>
      </p:cxnSp>
      <p:sp>
        <p:nvSpPr>
          <p:cNvPr id="10" name="Content Placeholder 8">
            <a:extLst>
              <a:ext uri="{FF2B5EF4-FFF2-40B4-BE49-F238E27FC236}">
                <a16:creationId xmlns:a16="http://schemas.microsoft.com/office/drawing/2014/main" id="{7A061272-63E1-6D91-396F-E28A9CA5FA83}"/>
              </a:ext>
            </a:extLst>
          </p:cNvPr>
          <p:cNvSpPr>
            <a:spLocks noGrp="1"/>
          </p:cNvSpPr>
          <p:nvPr>
            <p:ph sz="quarter" idx="25" hasCustomPrompt="1"/>
          </p:nvPr>
        </p:nvSpPr>
        <p:spPr>
          <a:xfrm>
            <a:off x="1808163" y="6213476"/>
            <a:ext cx="4287837" cy="378676"/>
          </a:xfrm>
        </p:spPr>
        <p:txBody>
          <a:bodyPr anchor="ctr">
            <a:normAutofit/>
          </a:bodyPr>
          <a:lstStyle>
            <a:lvl1pPr marL="0" indent="0" algn="l">
              <a:buNone/>
              <a:defRPr sz="1000">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
        <p:nvSpPr>
          <p:cNvPr id="17" name="Text Placeholder 7">
            <a:extLst>
              <a:ext uri="{FF2B5EF4-FFF2-40B4-BE49-F238E27FC236}">
                <a16:creationId xmlns:a16="http://schemas.microsoft.com/office/drawing/2014/main" id="{85BCAF04-3D91-6477-2898-39B90C263A63}"/>
              </a:ext>
            </a:extLst>
          </p:cNvPr>
          <p:cNvSpPr>
            <a:spLocks noGrp="1"/>
          </p:cNvSpPr>
          <p:nvPr>
            <p:ph type="body" sz="quarter" idx="13" hasCustomPrompt="1"/>
          </p:nvPr>
        </p:nvSpPr>
        <p:spPr>
          <a:xfrm>
            <a:off x="838198" y="2114027"/>
            <a:ext cx="4735883" cy="3659224"/>
          </a:xfrm>
        </p:spPr>
        <p:txBody>
          <a:bodyPr>
            <a:normAutofit/>
          </a:bodyPr>
          <a:lstStyle>
            <a:lvl1pPr marL="0" indent="0">
              <a:lnSpc>
                <a:spcPts val="2000"/>
              </a:lnSpc>
              <a:spcBef>
                <a:spcPts val="0"/>
              </a:spcBef>
              <a:buNone/>
              <a:defRPr sz="14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text</a:t>
            </a:r>
          </a:p>
        </p:txBody>
      </p:sp>
      <p:sp>
        <p:nvSpPr>
          <p:cNvPr id="18" name="Text Placeholder 7">
            <a:extLst>
              <a:ext uri="{FF2B5EF4-FFF2-40B4-BE49-F238E27FC236}">
                <a16:creationId xmlns:a16="http://schemas.microsoft.com/office/drawing/2014/main" id="{6BAD3986-5C74-9B95-A68E-65B92341C33D}"/>
              </a:ext>
            </a:extLst>
          </p:cNvPr>
          <p:cNvSpPr>
            <a:spLocks noGrp="1"/>
          </p:cNvSpPr>
          <p:nvPr>
            <p:ph type="body" sz="quarter" idx="14" hasCustomPrompt="1"/>
          </p:nvPr>
        </p:nvSpPr>
        <p:spPr>
          <a:xfrm>
            <a:off x="838198" y="1364120"/>
            <a:ext cx="4735883" cy="749908"/>
          </a:xfrm>
        </p:spPr>
        <p:txBody>
          <a:bodyPr anchor="b">
            <a:noAutofit/>
          </a:bodyPr>
          <a:lstStyle>
            <a:lvl1pPr marL="0" indent="0">
              <a:lnSpc>
                <a:spcPts val="2600"/>
              </a:lnSpc>
              <a:buNone/>
              <a:defRPr sz="1800">
                <a:solidFill>
                  <a:srgbClr val="01204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Title</a:t>
            </a:r>
          </a:p>
        </p:txBody>
      </p:sp>
      <p:sp>
        <p:nvSpPr>
          <p:cNvPr id="19" name="Text Placeholder 7">
            <a:extLst>
              <a:ext uri="{FF2B5EF4-FFF2-40B4-BE49-F238E27FC236}">
                <a16:creationId xmlns:a16="http://schemas.microsoft.com/office/drawing/2014/main" id="{DF66D86F-8B75-CD82-CBA6-3BBC7FCDDA2E}"/>
              </a:ext>
            </a:extLst>
          </p:cNvPr>
          <p:cNvSpPr>
            <a:spLocks noGrp="1"/>
          </p:cNvSpPr>
          <p:nvPr>
            <p:ph type="body" sz="quarter" idx="26" hasCustomPrompt="1"/>
          </p:nvPr>
        </p:nvSpPr>
        <p:spPr>
          <a:xfrm>
            <a:off x="6934198" y="2126352"/>
            <a:ext cx="4735883" cy="3659224"/>
          </a:xfrm>
        </p:spPr>
        <p:txBody>
          <a:bodyPr>
            <a:normAutofit/>
          </a:bodyPr>
          <a:lstStyle>
            <a:lvl1pPr marL="0" indent="0">
              <a:lnSpc>
                <a:spcPts val="2000"/>
              </a:lnSpc>
              <a:spcBef>
                <a:spcPts val="0"/>
              </a:spcBef>
              <a:buNone/>
              <a:defRPr sz="1400">
                <a:solidFill>
                  <a:schemeClr val="bg1">
                    <a:lumMod val="95000"/>
                  </a:schemeClr>
                </a:solidFill>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text</a:t>
            </a:r>
          </a:p>
        </p:txBody>
      </p:sp>
      <p:sp>
        <p:nvSpPr>
          <p:cNvPr id="20" name="Text Placeholder 7">
            <a:extLst>
              <a:ext uri="{FF2B5EF4-FFF2-40B4-BE49-F238E27FC236}">
                <a16:creationId xmlns:a16="http://schemas.microsoft.com/office/drawing/2014/main" id="{90C655AC-4DCA-84EB-E63F-2974A37EF70A}"/>
              </a:ext>
            </a:extLst>
          </p:cNvPr>
          <p:cNvSpPr>
            <a:spLocks noGrp="1"/>
          </p:cNvSpPr>
          <p:nvPr>
            <p:ph type="body" sz="quarter" idx="27" hasCustomPrompt="1"/>
          </p:nvPr>
        </p:nvSpPr>
        <p:spPr>
          <a:xfrm>
            <a:off x="6934198" y="1376445"/>
            <a:ext cx="4735883" cy="749908"/>
          </a:xfrm>
        </p:spPr>
        <p:txBody>
          <a:bodyPr anchor="b">
            <a:noAutofit/>
          </a:bodyPr>
          <a:lstStyle>
            <a:lvl1pPr marL="0" indent="0">
              <a:lnSpc>
                <a:spcPts val="2600"/>
              </a:lnSpc>
              <a:buNone/>
              <a:defRPr sz="1800">
                <a:solidFill>
                  <a:schemeClr val="bg1">
                    <a:lumMod val="95000"/>
                  </a:schemeClr>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Title</a:t>
            </a:r>
          </a:p>
        </p:txBody>
      </p:sp>
    </p:spTree>
    <p:extLst>
      <p:ext uri="{BB962C8B-B14F-4D97-AF65-F5344CB8AC3E}">
        <p14:creationId xmlns:p14="http://schemas.microsoft.com/office/powerpoint/2010/main" val="39995645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About U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5D0A478-2A1F-7564-CC90-0ADD0DFEAAEC}"/>
              </a:ext>
            </a:extLst>
          </p:cNvPr>
          <p:cNvSpPr/>
          <p:nvPr userDrawn="1"/>
        </p:nvSpPr>
        <p:spPr>
          <a:xfrm>
            <a:off x="0" y="0"/>
            <a:ext cx="6096000" cy="6213466"/>
          </a:xfrm>
          <a:prstGeom prst="rect">
            <a:avLst/>
          </a:prstGeom>
          <a:solidFill>
            <a:srgbClr val="012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581890" y="279369"/>
            <a:ext cx="4735883" cy="805381"/>
          </a:xfrm>
        </p:spPr>
        <p:txBody>
          <a:bodyPr/>
          <a:lstStyle>
            <a:lvl1pPr>
              <a:defRPr baseline="0">
                <a:solidFill>
                  <a:schemeClr val="bg1">
                    <a:lumMod val="95000"/>
                  </a:schemeClr>
                </a:solidFill>
              </a:defRPr>
            </a:lvl1pPr>
          </a:lstStyle>
          <a:p>
            <a:r>
              <a:rPr lang="en-US"/>
              <a:t>Click To Edit Title</a:t>
            </a:r>
          </a:p>
        </p:txBody>
      </p:sp>
      <p:sp>
        <p:nvSpPr>
          <p:cNvPr id="4" name="Rectangle 3">
            <a:extLst>
              <a:ext uri="{FF2B5EF4-FFF2-40B4-BE49-F238E27FC236}">
                <a16:creationId xmlns:a16="http://schemas.microsoft.com/office/drawing/2014/main" id="{8E3DE8BE-11A3-6E26-533F-98B5A6AA6740}"/>
              </a:ext>
            </a:extLst>
          </p:cNvPr>
          <p:cNvSpPr/>
          <p:nvPr userDrawn="1"/>
        </p:nvSpPr>
        <p:spPr>
          <a:xfrm>
            <a:off x="0" y="6052620"/>
            <a:ext cx="12192000" cy="805380"/>
          </a:xfrm>
          <a:prstGeom prst="rect">
            <a:avLst/>
          </a:prstGeom>
          <a:solidFill>
            <a:srgbClr val="012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287C9268-E743-0F69-A1F2-47F3951E38ED}"/>
              </a:ext>
            </a:extLst>
          </p:cNvPr>
          <p:cNvSpPr>
            <a:spLocks noGrp="1"/>
          </p:cNvSpPr>
          <p:nvPr>
            <p:ph type="ftr" sz="quarter" idx="11"/>
          </p:nvPr>
        </p:nvSpPr>
        <p:spPr>
          <a:xfrm>
            <a:off x="581891" y="6213506"/>
            <a:ext cx="935824" cy="365125"/>
          </a:xfrm>
        </p:spPr>
        <p:txBody>
          <a:bodyPr/>
          <a:lstStyle>
            <a:lvl1pPr algn="r">
              <a:defRPr>
                <a:solidFill>
                  <a:schemeClr val="bg1"/>
                </a:solidFill>
                <a:latin typeface="Montserrat" pitchFamily="2" charset="77"/>
              </a:defRPr>
            </a:lvl1pPr>
          </a:lstStyle>
          <a:p>
            <a:r>
              <a:rPr lang="en-US"/>
              <a:t>Invest</a:t>
            </a:r>
          </a:p>
        </p:txBody>
      </p:sp>
      <p:sp>
        <p:nvSpPr>
          <p:cNvPr id="6" name="Slide Number Placeholder 5">
            <a:extLst>
              <a:ext uri="{FF2B5EF4-FFF2-40B4-BE49-F238E27FC236}">
                <a16:creationId xmlns:a16="http://schemas.microsoft.com/office/drawing/2014/main" id="{C5D4B4A5-FA68-34BE-B688-D8AC7852C8F3}"/>
              </a:ext>
            </a:extLst>
          </p:cNvPr>
          <p:cNvSpPr>
            <a:spLocks noGrp="1"/>
          </p:cNvSpPr>
          <p:nvPr>
            <p:ph type="sldNum" sz="quarter" idx="12"/>
          </p:nvPr>
        </p:nvSpPr>
        <p:spPr>
          <a:xfrm>
            <a:off x="10868247" y="6213504"/>
            <a:ext cx="935825" cy="365125"/>
          </a:xfrm>
        </p:spPr>
        <p:txBody>
          <a:bodyPr/>
          <a:lstStyle>
            <a:lvl1pPr algn="l">
              <a:defRPr b="0" i="0">
                <a:solidFill>
                  <a:schemeClr val="bg1"/>
                </a:solidFill>
                <a:latin typeface="Montserrat" pitchFamily="2" charset="77"/>
              </a:defRPr>
            </a:lvl1pPr>
          </a:lstStyle>
          <a:p>
            <a:fld id="{B5CEABB6-07DC-46E8-9B57-56EC44A396E5}" type="slidenum">
              <a:rPr lang="en-US" smtClean="0"/>
              <a:pPr/>
              <a:t>‹#›</a:t>
            </a:fld>
            <a:endParaRPr lang="en-US"/>
          </a:p>
        </p:txBody>
      </p:sp>
      <p:cxnSp>
        <p:nvCxnSpPr>
          <p:cNvPr id="7" name="Straight Connector 6">
            <a:extLst>
              <a:ext uri="{FF2B5EF4-FFF2-40B4-BE49-F238E27FC236}">
                <a16:creationId xmlns:a16="http://schemas.microsoft.com/office/drawing/2014/main" id="{C1D5B02B-0D57-5DEE-89C7-F41143CDB242}"/>
              </a:ext>
            </a:extLst>
          </p:cNvPr>
          <p:cNvCxnSpPr>
            <a:cxnSpLocks/>
          </p:cNvCxnSpPr>
          <p:nvPr userDrawn="1"/>
        </p:nvCxnSpPr>
        <p:spPr>
          <a:xfrm>
            <a:off x="0" y="6064947"/>
            <a:ext cx="12192000" cy="0"/>
          </a:xfrm>
          <a:prstGeom prst="line">
            <a:avLst/>
          </a:prstGeom>
          <a:ln w="19050">
            <a:solidFill>
              <a:srgbClr val="6098D1"/>
            </a:solidFill>
          </a:ln>
        </p:spPr>
        <p:style>
          <a:lnRef idx="1">
            <a:schemeClr val="accent1"/>
          </a:lnRef>
          <a:fillRef idx="0">
            <a:schemeClr val="accent1"/>
          </a:fillRef>
          <a:effectRef idx="0">
            <a:schemeClr val="accent1"/>
          </a:effectRef>
          <a:fontRef idx="minor">
            <a:schemeClr val="tx1"/>
          </a:fontRef>
        </p:style>
      </p:cxnSp>
      <p:sp>
        <p:nvSpPr>
          <p:cNvPr id="10" name="Content Placeholder 8">
            <a:extLst>
              <a:ext uri="{FF2B5EF4-FFF2-40B4-BE49-F238E27FC236}">
                <a16:creationId xmlns:a16="http://schemas.microsoft.com/office/drawing/2014/main" id="{7A061272-63E1-6D91-396F-E28A9CA5FA83}"/>
              </a:ext>
            </a:extLst>
          </p:cNvPr>
          <p:cNvSpPr>
            <a:spLocks noGrp="1"/>
          </p:cNvSpPr>
          <p:nvPr>
            <p:ph sz="quarter" idx="25" hasCustomPrompt="1"/>
          </p:nvPr>
        </p:nvSpPr>
        <p:spPr>
          <a:xfrm>
            <a:off x="1808163" y="6213476"/>
            <a:ext cx="4287837" cy="378676"/>
          </a:xfrm>
        </p:spPr>
        <p:txBody>
          <a:bodyPr anchor="ctr">
            <a:normAutofit/>
          </a:bodyPr>
          <a:lstStyle>
            <a:lvl1pPr marL="0" indent="0" algn="l">
              <a:buNone/>
              <a:defRPr sz="1000">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
        <p:nvSpPr>
          <p:cNvPr id="17" name="Text Placeholder 7">
            <a:extLst>
              <a:ext uri="{FF2B5EF4-FFF2-40B4-BE49-F238E27FC236}">
                <a16:creationId xmlns:a16="http://schemas.microsoft.com/office/drawing/2014/main" id="{85BCAF04-3D91-6477-2898-39B90C263A63}"/>
              </a:ext>
            </a:extLst>
          </p:cNvPr>
          <p:cNvSpPr>
            <a:spLocks noGrp="1"/>
          </p:cNvSpPr>
          <p:nvPr>
            <p:ph type="body" sz="quarter" idx="13" hasCustomPrompt="1"/>
          </p:nvPr>
        </p:nvSpPr>
        <p:spPr>
          <a:xfrm>
            <a:off x="6776058" y="2114027"/>
            <a:ext cx="4735883" cy="3659224"/>
          </a:xfrm>
        </p:spPr>
        <p:txBody>
          <a:bodyPr>
            <a:normAutofit/>
          </a:bodyPr>
          <a:lstStyle>
            <a:lvl1pPr marL="0" indent="0">
              <a:lnSpc>
                <a:spcPts val="2000"/>
              </a:lnSpc>
              <a:spcBef>
                <a:spcPts val="0"/>
              </a:spcBef>
              <a:buNone/>
              <a:defRPr sz="14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text</a:t>
            </a:r>
          </a:p>
        </p:txBody>
      </p:sp>
      <p:sp>
        <p:nvSpPr>
          <p:cNvPr id="18" name="Text Placeholder 7">
            <a:extLst>
              <a:ext uri="{FF2B5EF4-FFF2-40B4-BE49-F238E27FC236}">
                <a16:creationId xmlns:a16="http://schemas.microsoft.com/office/drawing/2014/main" id="{6BAD3986-5C74-9B95-A68E-65B92341C33D}"/>
              </a:ext>
            </a:extLst>
          </p:cNvPr>
          <p:cNvSpPr>
            <a:spLocks noGrp="1"/>
          </p:cNvSpPr>
          <p:nvPr>
            <p:ph type="body" sz="quarter" idx="14" hasCustomPrompt="1"/>
          </p:nvPr>
        </p:nvSpPr>
        <p:spPr>
          <a:xfrm>
            <a:off x="6776058" y="1364120"/>
            <a:ext cx="4735883" cy="749908"/>
          </a:xfrm>
        </p:spPr>
        <p:txBody>
          <a:bodyPr anchor="b">
            <a:noAutofit/>
          </a:bodyPr>
          <a:lstStyle>
            <a:lvl1pPr marL="0" indent="0">
              <a:lnSpc>
                <a:spcPts val="2600"/>
              </a:lnSpc>
              <a:buNone/>
              <a:defRPr sz="1800">
                <a:solidFill>
                  <a:srgbClr val="01204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Title</a:t>
            </a:r>
          </a:p>
        </p:txBody>
      </p:sp>
      <p:sp>
        <p:nvSpPr>
          <p:cNvPr id="19" name="Text Placeholder 7">
            <a:extLst>
              <a:ext uri="{FF2B5EF4-FFF2-40B4-BE49-F238E27FC236}">
                <a16:creationId xmlns:a16="http://schemas.microsoft.com/office/drawing/2014/main" id="{DF66D86F-8B75-CD82-CBA6-3BBC7FCDDA2E}"/>
              </a:ext>
            </a:extLst>
          </p:cNvPr>
          <p:cNvSpPr>
            <a:spLocks noGrp="1"/>
          </p:cNvSpPr>
          <p:nvPr>
            <p:ph type="body" sz="quarter" idx="26" hasCustomPrompt="1"/>
          </p:nvPr>
        </p:nvSpPr>
        <p:spPr>
          <a:xfrm>
            <a:off x="581891" y="2126352"/>
            <a:ext cx="4735883" cy="3659224"/>
          </a:xfrm>
        </p:spPr>
        <p:txBody>
          <a:bodyPr>
            <a:normAutofit/>
          </a:bodyPr>
          <a:lstStyle>
            <a:lvl1pPr marL="0" indent="0">
              <a:lnSpc>
                <a:spcPts val="2000"/>
              </a:lnSpc>
              <a:spcBef>
                <a:spcPts val="0"/>
              </a:spcBef>
              <a:buNone/>
              <a:defRPr sz="1400">
                <a:solidFill>
                  <a:schemeClr val="bg1">
                    <a:lumMod val="95000"/>
                  </a:schemeClr>
                </a:solidFill>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text</a:t>
            </a:r>
          </a:p>
        </p:txBody>
      </p:sp>
      <p:sp>
        <p:nvSpPr>
          <p:cNvPr id="20" name="Text Placeholder 7">
            <a:extLst>
              <a:ext uri="{FF2B5EF4-FFF2-40B4-BE49-F238E27FC236}">
                <a16:creationId xmlns:a16="http://schemas.microsoft.com/office/drawing/2014/main" id="{90C655AC-4DCA-84EB-E63F-2974A37EF70A}"/>
              </a:ext>
            </a:extLst>
          </p:cNvPr>
          <p:cNvSpPr>
            <a:spLocks noGrp="1"/>
          </p:cNvSpPr>
          <p:nvPr>
            <p:ph type="body" sz="quarter" idx="27" hasCustomPrompt="1"/>
          </p:nvPr>
        </p:nvSpPr>
        <p:spPr>
          <a:xfrm>
            <a:off x="581891" y="1376445"/>
            <a:ext cx="4735883" cy="749908"/>
          </a:xfrm>
        </p:spPr>
        <p:txBody>
          <a:bodyPr anchor="b">
            <a:noAutofit/>
          </a:bodyPr>
          <a:lstStyle>
            <a:lvl1pPr marL="0" indent="0">
              <a:lnSpc>
                <a:spcPts val="2600"/>
              </a:lnSpc>
              <a:buNone/>
              <a:defRPr sz="1800">
                <a:solidFill>
                  <a:schemeClr val="bg1">
                    <a:lumMod val="95000"/>
                  </a:schemeClr>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Title</a:t>
            </a:r>
          </a:p>
        </p:txBody>
      </p:sp>
    </p:spTree>
    <p:extLst>
      <p:ext uri="{BB962C8B-B14F-4D97-AF65-F5344CB8AC3E}">
        <p14:creationId xmlns:p14="http://schemas.microsoft.com/office/powerpoint/2010/main" val="40017688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Product Overview">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091354" y="225398"/>
            <a:ext cx="6866854" cy="871594"/>
          </a:xfrm>
          <a:noFill/>
        </p:spPr>
        <p:txBody>
          <a:bodyPr anchor="b">
            <a:normAutofit/>
          </a:bodyPr>
          <a:lstStyle>
            <a:lvl1pPr algn="l">
              <a:defRPr sz="1600" cap="none" baseline="0"/>
            </a:lvl1pPr>
          </a:lstStyle>
          <a:p>
            <a:r>
              <a:rPr lang="en-US"/>
              <a:t>Click To Edit Title</a:t>
            </a:r>
          </a:p>
        </p:txBody>
      </p:sp>
      <p:sp>
        <p:nvSpPr>
          <p:cNvPr id="7" name="Rectangle 6">
            <a:extLst>
              <a:ext uri="{FF2B5EF4-FFF2-40B4-BE49-F238E27FC236}">
                <a16:creationId xmlns:a16="http://schemas.microsoft.com/office/drawing/2014/main" id="{497138E8-80D7-4ED3-682E-AA02395209DE}"/>
              </a:ext>
            </a:extLst>
          </p:cNvPr>
          <p:cNvSpPr/>
          <p:nvPr userDrawn="1"/>
        </p:nvSpPr>
        <p:spPr>
          <a:xfrm>
            <a:off x="0" y="0"/>
            <a:ext cx="2897746" cy="6858000"/>
          </a:xfrm>
          <a:prstGeom prst="rect">
            <a:avLst/>
          </a:prstGeom>
          <a:solidFill>
            <a:srgbClr val="012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0C98C59-2BCF-6574-01A2-D1535930F929}"/>
              </a:ext>
            </a:extLst>
          </p:cNvPr>
          <p:cNvSpPr/>
          <p:nvPr userDrawn="1"/>
        </p:nvSpPr>
        <p:spPr>
          <a:xfrm>
            <a:off x="-392806" y="225397"/>
            <a:ext cx="1629177" cy="1629177"/>
          </a:xfrm>
          <a:prstGeom prst="ellipse">
            <a:avLst/>
          </a:prstGeom>
          <a:solidFill>
            <a:srgbClr val="60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FB6CE9C2-1F1B-43C7-A998-FC5946D7D3A6}"/>
              </a:ext>
            </a:extLst>
          </p:cNvPr>
          <p:cNvSpPr>
            <a:spLocks noGrp="1"/>
          </p:cNvSpPr>
          <p:nvPr>
            <p:ph type="body" sz="quarter" idx="13" hasCustomPrompt="1"/>
          </p:nvPr>
        </p:nvSpPr>
        <p:spPr>
          <a:xfrm>
            <a:off x="357876" y="1096991"/>
            <a:ext cx="2217899" cy="822960"/>
          </a:xfrm>
        </p:spPr>
        <p:txBody>
          <a:bodyPr>
            <a:normAutofit/>
          </a:bodyPr>
          <a:lstStyle>
            <a:lvl1pPr marL="0" indent="0" algn="l">
              <a:lnSpc>
                <a:spcPts val="2000"/>
              </a:lnSpc>
              <a:spcBef>
                <a:spcPts val="0"/>
              </a:spcBef>
              <a:buNone/>
              <a:defRPr sz="2000" b="1">
                <a:solidFill>
                  <a:schemeClr val="bg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a:p>
            <a:pPr lvl="0"/>
            <a:endParaRPr lang="en-US"/>
          </a:p>
        </p:txBody>
      </p:sp>
      <p:sp>
        <p:nvSpPr>
          <p:cNvPr id="21" name="Text Placeholder 9">
            <a:extLst>
              <a:ext uri="{FF2B5EF4-FFF2-40B4-BE49-F238E27FC236}">
                <a16:creationId xmlns:a16="http://schemas.microsoft.com/office/drawing/2014/main" id="{7E30BBCA-EC62-4514-BAE7-F5373866DA07}"/>
              </a:ext>
            </a:extLst>
          </p:cNvPr>
          <p:cNvSpPr>
            <a:spLocks noGrp="1"/>
          </p:cNvSpPr>
          <p:nvPr>
            <p:ph type="body" sz="quarter" idx="15" hasCustomPrompt="1"/>
          </p:nvPr>
        </p:nvSpPr>
        <p:spPr>
          <a:xfrm>
            <a:off x="360924" y="669327"/>
            <a:ext cx="2217899" cy="428755"/>
          </a:xfrm>
        </p:spPr>
        <p:txBody>
          <a:bodyPr>
            <a:noAutofit/>
          </a:bodyPr>
          <a:lstStyle>
            <a:lvl1pPr marL="0" indent="0" algn="l">
              <a:lnSpc>
                <a:spcPts val="2600"/>
              </a:lnSpc>
              <a:spcBef>
                <a:spcPts val="0"/>
              </a:spcBef>
              <a:buNone/>
              <a:defRPr sz="1800" b="0">
                <a:solidFill>
                  <a:schemeClr val="bg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sp>
        <p:nvSpPr>
          <p:cNvPr id="11" name="Text Placeholder 9">
            <a:extLst>
              <a:ext uri="{FF2B5EF4-FFF2-40B4-BE49-F238E27FC236}">
                <a16:creationId xmlns:a16="http://schemas.microsoft.com/office/drawing/2014/main" id="{5CEFD9F6-C8A3-87CD-2F37-910BA57F4629}"/>
              </a:ext>
            </a:extLst>
          </p:cNvPr>
          <p:cNvSpPr>
            <a:spLocks noGrp="1"/>
          </p:cNvSpPr>
          <p:nvPr>
            <p:ph type="body" sz="quarter" idx="16" hasCustomPrompt="1"/>
          </p:nvPr>
        </p:nvSpPr>
        <p:spPr>
          <a:xfrm>
            <a:off x="4091354" y="1202653"/>
            <a:ext cx="6866854" cy="1187850"/>
          </a:xfrm>
        </p:spPr>
        <p:txBody>
          <a:bodyPr>
            <a:noAutofit/>
          </a:bodyPr>
          <a:lstStyle>
            <a:lvl1pPr marL="0" indent="0" algn="l">
              <a:lnSpc>
                <a:spcPts val="2600"/>
              </a:lnSpc>
              <a:spcBef>
                <a:spcPts val="0"/>
              </a:spcBef>
              <a:buNone/>
              <a:defRPr sz="1400" b="0">
                <a:solidFill>
                  <a:srgbClr val="01204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sp>
        <p:nvSpPr>
          <p:cNvPr id="13" name="Text Placeholder 9">
            <a:extLst>
              <a:ext uri="{FF2B5EF4-FFF2-40B4-BE49-F238E27FC236}">
                <a16:creationId xmlns:a16="http://schemas.microsoft.com/office/drawing/2014/main" id="{BCF96003-BA6E-2588-7089-495F467B86EB}"/>
              </a:ext>
            </a:extLst>
          </p:cNvPr>
          <p:cNvSpPr>
            <a:spLocks noGrp="1"/>
          </p:cNvSpPr>
          <p:nvPr>
            <p:ph type="body" sz="quarter" idx="17" hasCustomPrompt="1"/>
          </p:nvPr>
        </p:nvSpPr>
        <p:spPr>
          <a:xfrm>
            <a:off x="4091354" y="3534661"/>
            <a:ext cx="6866854" cy="1187850"/>
          </a:xfrm>
        </p:spPr>
        <p:txBody>
          <a:bodyPr>
            <a:noAutofit/>
          </a:bodyPr>
          <a:lstStyle>
            <a:lvl1pPr marL="0" indent="0" algn="l">
              <a:lnSpc>
                <a:spcPts val="2600"/>
              </a:lnSpc>
              <a:spcBef>
                <a:spcPts val="0"/>
              </a:spcBef>
              <a:buNone/>
              <a:defRPr sz="1400" b="0">
                <a:solidFill>
                  <a:srgbClr val="01204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cxnSp>
        <p:nvCxnSpPr>
          <p:cNvPr id="14" name="Straight Connector 13">
            <a:extLst>
              <a:ext uri="{FF2B5EF4-FFF2-40B4-BE49-F238E27FC236}">
                <a16:creationId xmlns:a16="http://schemas.microsoft.com/office/drawing/2014/main" id="{3DDDF8AC-D8E2-C8F0-DF1E-432481107D2E}"/>
              </a:ext>
            </a:extLst>
          </p:cNvPr>
          <p:cNvCxnSpPr>
            <a:cxnSpLocks/>
          </p:cNvCxnSpPr>
          <p:nvPr userDrawn="1"/>
        </p:nvCxnSpPr>
        <p:spPr>
          <a:xfrm>
            <a:off x="3095897" y="6054437"/>
            <a:ext cx="8708176" cy="0"/>
          </a:xfrm>
          <a:prstGeom prst="line">
            <a:avLst/>
          </a:prstGeom>
          <a:ln w="9525">
            <a:solidFill>
              <a:srgbClr val="01204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4A85F793-BB6B-D6E7-4345-3EBE07DCDCA3}"/>
              </a:ext>
            </a:extLst>
          </p:cNvPr>
          <p:cNvSpPr>
            <a:spLocks noGrp="1"/>
          </p:cNvSpPr>
          <p:nvPr>
            <p:ph type="ftr" sz="quarter" idx="11"/>
          </p:nvPr>
        </p:nvSpPr>
        <p:spPr>
          <a:xfrm>
            <a:off x="581891" y="6213506"/>
            <a:ext cx="935824" cy="365125"/>
          </a:xfrm>
        </p:spPr>
        <p:txBody>
          <a:bodyPr/>
          <a:lstStyle>
            <a:lvl1pPr algn="r">
              <a:defRPr>
                <a:solidFill>
                  <a:schemeClr val="bg1"/>
                </a:solidFill>
                <a:latin typeface="Montserrat" pitchFamily="2" charset="77"/>
              </a:defRPr>
            </a:lvl1pPr>
          </a:lstStyle>
          <a:p>
            <a:r>
              <a:rPr lang="en-US"/>
              <a:t>Invest</a:t>
            </a:r>
          </a:p>
        </p:txBody>
      </p:sp>
      <p:sp>
        <p:nvSpPr>
          <p:cNvPr id="1078" name="Slide Number Placeholder 5">
            <a:extLst>
              <a:ext uri="{FF2B5EF4-FFF2-40B4-BE49-F238E27FC236}">
                <a16:creationId xmlns:a16="http://schemas.microsoft.com/office/drawing/2014/main" id="{2D6EF2AE-3965-C24F-ACBB-980FDEA85C1C}"/>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cxnSp>
        <p:nvCxnSpPr>
          <p:cNvPr id="1080" name="Straight Connector 1079">
            <a:extLst>
              <a:ext uri="{FF2B5EF4-FFF2-40B4-BE49-F238E27FC236}">
                <a16:creationId xmlns:a16="http://schemas.microsoft.com/office/drawing/2014/main" id="{93476101-6CB1-506C-2436-9824AC8496E9}"/>
              </a:ext>
            </a:extLst>
          </p:cNvPr>
          <p:cNvCxnSpPr>
            <a:cxnSpLocks/>
          </p:cNvCxnSpPr>
          <p:nvPr userDrawn="1"/>
        </p:nvCxnSpPr>
        <p:spPr>
          <a:xfrm>
            <a:off x="536152" y="6047709"/>
            <a:ext cx="2039623"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083" name="Content Placeholder 8">
            <a:extLst>
              <a:ext uri="{FF2B5EF4-FFF2-40B4-BE49-F238E27FC236}">
                <a16:creationId xmlns:a16="http://schemas.microsoft.com/office/drawing/2014/main" id="{4D320BAC-2E84-28AB-DBDD-E2AB7539EE91}"/>
              </a:ext>
            </a:extLst>
          </p:cNvPr>
          <p:cNvSpPr>
            <a:spLocks noGrp="1"/>
          </p:cNvSpPr>
          <p:nvPr>
            <p:ph sz="quarter" idx="18" hasCustomPrompt="1"/>
          </p:nvPr>
        </p:nvSpPr>
        <p:spPr>
          <a:xfrm>
            <a:off x="3198254" y="6227026"/>
            <a:ext cx="2897746" cy="36512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
        <p:nvSpPr>
          <p:cNvPr id="1087" name="Text Placeholder 1086">
            <a:extLst>
              <a:ext uri="{FF2B5EF4-FFF2-40B4-BE49-F238E27FC236}">
                <a16:creationId xmlns:a16="http://schemas.microsoft.com/office/drawing/2014/main" id="{82255DB2-97C7-E4F2-DDAC-939C0FD14B81}"/>
              </a:ext>
            </a:extLst>
          </p:cNvPr>
          <p:cNvSpPr>
            <a:spLocks noGrp="1"/>
          </p:cNvSpPr>
          <p:nvPr>
            <p:ph type="body" sz="quarter" idx="19" hasCustomPrompt="1"/>
          </p:nvPr>
        </p:nvSpPr>
        <p:spPr>
          <a:xfrm>
            <a:off x="4090988" y="2651768"/>
            <a:ext cx="6867525" cy="777232"/>
          </a:xfrm>
        </p:spPr>
        <p:txBody>
          <a:bodyPr anchor="b">
            <a:normAutofit/>
          </a:bodyPr>
          <a:lstStyle>
            <a:lvl1pPr marL="0" indent="0">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a:t>
            </a:r>
          </a:p>
        </p:txBody>
      </p:sp>
    </p:spTree>
    <p:extLst>
      <p:ext uri="{BB962C8B-B14F-4D97-AF65-F5344CB8AC3E}">
        <p14:creationId xmlns:p14="http://schemas.microsoft.com/office/powerpoint/2010/main" val="2101674306"/>
      </p:ext>
    </p:extLst>
  </p:cSld>
  <p:clrMapOvr>
    <a:masterClrMapping/>
  </p:clrMapOvr>
  <p:extLst>
    <p:ext uri="{DCECCB84-F9BA-43D5-87BE-67443E8EF086}">
      <p15:sldGuideLst xmlns:p15="http://schemas.microsoft.com/office/powerpoint/2012/main">
        <p15:guide id="1" pos="3840">
          <p15:clr>
            <a:srgbClr val="FBAE40"/>
          </p15:clr>
        </p15:guide>
        <p15:guide id="2" pos="576">
          <p15:clr>
            <a:srgbClr val="FBAE40"/>
          </p15:clr>
        </p15:guide>
        <p15:guide id="3" pos="708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6_Product Overview">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091354" y="225398"/>
            <a:ext cx="6866854" cy="871594"/>
          </a:xfrm>
          <a:noFill/>
        </p:spPr>
        <p:txBody>
          <a:bodyPr anchor="b">
            <a:normAutofit/>
          </a:bodyPr>
          <a:lstStyle>
            <a:lvl1pPr algn="l">
              <a:defRPr sz="1600" cap="none" baseline="0"/>
            </a:lvl1pPr>
          </a:lstStyle>
          <a:p>
            <a:r>
              <a:rPr lang="en-US"/>
              <a:t>Click To Edit Title</a:t>
            </a:r>
          </a:p>
        </p:txBody>
      </p:sp>
      <p:sp>
        <p:nvSpPr>
          <p:cNvPr id="7" name="Rectangle 6">
            <a:extLst>
              <a:ext uri="{FF2B5EF4-FFF2-40B4-BE49-F238E27FC236}">
                <a16:creationId xmlns:a16="http://schemas.microsoft.com/office/drawing/2014/main" id="{497138E8-80D7-4ED3-682E-AA02395209DE}"/>
              </a:ext>
            </a:extLst>
          </p:cNvPr>
          <p:cNvSpPr/>
          <p:nvPr userDrawn="1"/>
        </p:nvSpPr>
        <p:spPr>
          <a:xfrm>
            <a:off x="0" y="0"/>
            <a:ext cx="2897746" cy="6858000"/>
          </a:xfrm>
          <a:prstGeom prst="rect">
            <a:avLst/>
          </a:prstGeom>
          <a:solidFill>
            <a:srgbClr val="60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0C98C59-2BCF-6574-01A2-D1535930F929}"/>
              </a:ext>
            </a:extLst>
          </p:cNvPr>
          <p:cNvSpPr/>
          <p:nvPr userDrawn="1"/>
        </p:nvSpPr>
        <p:spPr>
          <a:xfrm>
            <a:off x="-392806" y="225397"/>
            <a:ext cx="1629177" cy="1629177"/>
          </a:xfrm>
          <a:prstGeom prst="ellipse">
            <a:avLst/>
          </a:prstGeom>
          <a:solidFill>
            <a:srgbClr val="012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FB6CE9C2-1F1B-43C7-A998-FC5946D7D3A6}"/>
              </a:ext>
            </a:extLst>
          </p:cNvPr>
          <p:cNvSpPr>
            <a:spLocks noGrp="1"/>
          </p:cNvSpPr>
          <p:nvPr>
            <p:ph type="body" sz="quarter" idx="13" hasCustomPrompt="1"/>
          </p:nvPr>
        </p:nvSpPr>
        <p:spPr>
          <a:xfrm>
            <a:off x="357876" y="1096991"/>
            <a:ext cx="2217899" cy="822960"/>
          </a:xfrm>
        </p:spPr>
        <p:txBody>
          <a:bodyPr>
            <a:normAutofit/>
          </a:bodyPr>
          <a:lstStyle>
            <a:lvl1pPr marL="0" indent="0" algn="l">
              <a:lnSpc>
                <a:spcPts val="2000"/>
              </a:lnSpc>
              <a:spcBef>
                <a:spcPts val="0"/>
              </a:spcBef>
              <a:buNone/>
              <a:defRPr sz="2000" b="1">
                <a:solidFill>
                  <a:schemeClr val="bg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a:p>
            <a:pPr lvl="0"/>
            <a:endParaRPr lang="en-US"/>
          </a:p>
        </p:txBody>
      </p:sp>
      <p:sp>
        <p:nvSpPr>
          <p:cNvPr id="21" name="Text Placeholder 9">
            <a:extLst>
              <a:ext uri="{FF2B5EF4-FFF2-40B4-BE49-F238E27FC236}">
                <a16:creationId xmlns:a16="http://schemas.microsoft.com/office/drawing/2014/main" id="{7E30BBCA-EC62-4514-BAE7-F5373866DA07}"/>
              </a:ext>
            </a:extLst>
          </p:cNvPr>
          <p:cNvSpPr>
            <a:spLocks noGrp="1"/>
          </p:cNvSpPr>
          <p:nvPr>
            <p:ph type="body" sz="quarter" idx="15" hasCustomPrompt="1"/>
          </p:nvPr>
        </p:nvSpPr>
        <p:spPr>
          <a:xfrm>
            <a:off x="360924" y="669327"/>
            <a:ext cx="2217899" cy="428755"/>
          </a:xfrm>
        </p:spPr>
        <p:txBody>
          <a:bodyPr>
            <a:noAutofit/>
          </a:bodyPr>
          <a:lstStyle>
            <a:lvl1pPr marL="0" indent="0" algn="l">
              <a:lnSpc>
                <a:spcPts val="2600"/>
              </a:lnSpc>
              <a:spcBef>
                <a:spcPts val="0"/>
              </a:spcBef>
              <a:buNone/>
              <a:defRPr sz="1800" b="0">
                <a:solidFill>
                  <a:schemeClr val="bg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sp>
        <p:nvSpPr>
          <p:cNvPr id="11" name="Text Placeholder 9">
            <a:extLst>
              <a:ext uri="{FF2B5EF4-FFF2-40B4-BE49-F238E27FC236}">
                <a16:creationId xmlns:a16="http://schemas.microsoft.com/office/drawing/2014/main" id="{5CEFD9F6-C8A3-87CD-2F37-910BA57F4629}"/>
              </a:ext>
            </a:extLst>
          </p:cNvPr>
          <p:cNvSpPr>
            <a:spLocks noGrp="1"/>
          </p:cNvSpPr>
          <p:nvPr>
            <p:ph type="body" sz="quarter" idx="16" hasCustomPrompt="1"/>
          </p:nvPr>
        </p:nvSpPr>
        <p:spPr>
          <a:xfrm>
            <a:off x="4091354" y="1202653"/>
            <a:ext cx="6866854" cy="1187850"/>
          </a:xfrm>
        </p:spPr>
        <p:txBody>
          <a:bodyPr>
            <a:noAutofit/>
          </a:bodyPr>
          <a:lstStyle>
            <a:lvl1pPr marL="0" indent="0" algn="l">
              <a:lnSpc>
                <a:spcPts val="2600"/>
              </a:lnSpc>
              <a:spcBef>
                <a:spcPts val="0"/>
              </a:spcBef>
              <a:buNone/>
              <a:defRPr sz="1400" b="0">
                <a:solidFill>
                  <a:srgbClr val="01204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sp>
        <p:nvSpPr>
          <p:cNvPr id="13" name="Text Placeholder 9">
            <a:extLst>
              <a:ext uri="{FF2B5EF4-FFF2-40B4-BE49-F238E27FC236}">
                <a16:creationId xmlns:a16="http://schemas.microsoft.com/office/drawing/2014/main" id="{BCF96003-BA6E-2588-7089-495F467B86EB}"/>
              </a:ext>
            </a:extLst>
          </p:cNvPr>
          <p:cNvSpPr>
            <a:spLocks noGrp="1"/>
          </p:cNvSpPr>
          <p:nvPr>
            <p:ph type="body" sz="quarter" idx="17" hasCustomPrompt="1"/>
          </p:nvPr>
        </p:nvSpPr>
        <p:spPr>
          <a:xfrm>
            <a:off x="4091354" y="3534661"/>
            <a:ext cx="6866854" cy="1187850"/>
          </a:xfrm>
        </p:spPr>
        <p:txBody>
          <a:bodyPr>
            <a:noAutofit/>
          </a:bodyPr>
          <a:lstStyle>
            <a:lvl1pPr marL="0" indent="0" algn="l">
              <a:lnSpc>
                <a:spcPts val="2600"/>
              </a:lnSpc>
              <a:spcBef>
                <a:spcPts val="0"/>
              </a:spcBef>
              <a:buNone/>
              <a:defRPr sz="1400" b="0">
                <a:solidFill>
                  <a:srgbClr val="01204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cxnSp>
        <p:nvCxnSpPr>
          <p:cNvPr id="14" name="Straight Connector 13">
            <a:extLst>
              <a:ext uri="{FF2B5EF4-FFF2-40B4-BE49-F238E27FC236}">
                <a16:creationId xmlns:a16="http://schemas.microsoft.com/office/drawing/2014/main" id="{3DDDF8AC-D8E2-C8F0-DF1E-432481107D2E}"/>
              </a:ext>
            </a:extLst>
          </p:cNvPr>
          <p:cNvCxnSpPr>
            <a:cxnSpLocks/>
          </p:cNvCxnSpPr>
          <p:nvPr userDrawn="1"/>
        </p:nvCxnSpPr>
        <p:spPr>
          <a:xfrm>
            <a:off x="3095897" y="6054437"/>
            <a:ext cx="8708176" cy="0"/>
          </a:xfrm>
          <a:prstGeom prst="line">
            <a:avLst/>
          </a:prstGeom>
          <a:ln w="9525">
            <a:solidFill>
              <a:srgbClr val="01204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4A85F793-BB6B-D6E7-4345-3EBE07DCDCA3}"/>
              </a:ext>
            </a:extLst>
          </p:cNvPr>
          <p:cNvSpPr>
            <a:spLocks noGrp="1"/>
          </p:cNvSpPr>
          <p:nvPr>
            <p:ph type="ftr" sz="quarter" idx="11"/>
          </p:nvPr>
        </p:nvSpPr>
        <p:spPr>
          <a:xfrm>
            <a:off x="581891" y="6213506"/>
            <a:ext cx="935824" cy="365125"/>
          </a:xfrm>
        </p:spPr>
        <p:txBody>
          <a:bodyPr/>
          <a:lstStyle>
            <a:lvl1pPr algn="r">
              <a:defRPr>
                <a:solidFill>
                  <a:schemeClr val="bg1"/>
                </a:solidFill>
                <a:latin typeface="Montserrat" pitchFamily="2" charset="77"/>
              </a:defRPr>
            </a:lvl1pPr>
          </a:lstStyle>
          <a:p>
            <a:r>
              <a:rPr lang="en-US"/>
              <a:t>Invest</a:t>
            </a:r>
          </a:p>
        </p:txBody>
      </p:sp>
      <p:sp>
        <p:nvSpPr>
          <p:cNvPr id="1078" name="Slide Number Placeholder 5">
            <a:extLst>
              <a:ext uri="{FF2B5EF4-FFF2-40B4-BE49-F238E27FC236}">
                <a16:creationId xmlns:a16="http://schemas.microsoft.com/office/drawing/2014/main" id="{2D6EF2AE-3965-C24F-ACBB-980FDEA85C1C}"/>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cxnSp>
        <p:nvCxnSpPr>
          <p:cNvPr id="1080" name="Straight Connector 1079">
            <a:extLst>
              <a:ext uri="{FF2B5EF4-FFF2-40B4-BE49-F238E27FC236}">
                <a16:creationId xmlns:a16="http://schemas.microsoft.com/office/drawing/2014/main" id="{93476101-6CB1-506C-2436-9824AC8496E9}"/>
              </a:ext>
            </a:extLst>
          </p:cNvPr>
          <p:cNvCxnSpPr>
            <a:cxnSpLocks/>
          </p:cNvCxnSpPr>
          <p:nvPr userDrawn="1"/>
        </p:nvCxnSpPr>
        <p:spPr>
          <a:xfrm>
            <a:off x="536152" y="6047709"/>
            <a:ext cx="2039623"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8">
            <a:extLst>
              <a:ext uri="{FF2B5EF4-FFF2-40B4-BE49-F238E27FC236}">
                <a16:creationId xmlns:a16="http://schemas.microsoft.com/office/drawing/2014/main" id="{8868A7FC-4716-1F82-861C-91E71E9A69C7}"/>
              </a:ext>
            </a:extLst>
          </p:cNvPr>
          <p:cNvSpPr>
            <a:spLocks noGrp="1"/>
          </p:cNvSpPr>
          <p:nvPr>
            <p:ph sz="quarter" idx="18" hasCustomPrompt="1"/>
          </p:nvPr>
        </p:nvSpPr>
        <p:spPr>
          <a:xfrm>
            <a:off x="3198254" y="6227026"/>
            <a:ext cx="2897746" cy="36512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
        <p:nvSpPr>
          <p:cNvPr id="4" name="Text Placeholder 1086">
            <a:extLst>
              <a:ext uri="{FF2B5EF4-FFF2-40B4-BE49-F238E27FC236}">
                <a16:creationId xmlns:a16="http://schemas.microsoft.com/office/drawing/2014/main" id="{3937CF47-ECF9-73E8-6114-B2481DA9C671}"/>
              </a:ext>
            </a:extLst>
          </p:cNvPr>
          <p:cNvSpPr>
            <a:spLocks noGrp="1"/>
          </p:cNvSpPr>
          <p:nvPr>
            <p:ph type="body" sz="quarter" idx="19" hasCustomPrompt="1"/>
          </p:nvPr>
        </p:nvSpPr>
        <p:spPr>
          <a:xfrm>
            <a:off x="4090988" y="2651768"/>
            <a:ext cx="6867525" cy="777232"/>
          </a:xfrm>
        </p:spPr>
        <p:txBody>
          <a:bodyPr anchor="b">
            <a:normAutofit/>
          </a:bodyPr>
          <a:lstStyle>
            <a:lvl1pPr marL="0" indent="0">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a:t>
            </a:r>
          </a:p>
        </p:txBody>
      </p:sp>
    </p:spTree>
    <p:extLst>
      <p:ext uri="{BB962C8B-B14F-4D97-AF65-F5344CB8AC3E}">
        <p14:creationId xmlns:p14="http://schemas.microsoft.com/office/powerpoint/2010/main" val="159648248"/>
      </p:ext>
    </p:extLst>
  </p:cSld>
  <p:clrMapOvr>
    <a:masterClrMapping/>
  </p:clrMapOvr>
  <p:extLst>
    <p:ext uri="{DCECCB84-F9BA-43D5-87BE-67443E8EF086}">
      <p15:sldGuideLst xmlns:p15="http://schemas.microsoft.com/office/powerpoint/2012/main">
        <p15:guide id="1" pos="3840">
          <p15:clr>
            <a:srgbClr val="FBAE40"/>
          </p15:clr>
        </p15:guide>
        <p15:guide id="2" pos="576">
          <p15:clr>
            <a:srgbClr val="FBAE40"/>
          </p15:clr>
        </p15:guide>
        <p15:guide id="3" pos="7080">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7_Product Overview">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091354" y="225398"/>
            <a:ext cx="6866854" cy="871594"/>
          </a:xfrm>
          <a:noFill/>
        </p:spPr>
        <p:txBody>
          <a:bodyPr anchor="b">
            <a:normAutofit/>
          </a:bodyPr>
          <a:lstStyle>
            <a:lvl1pPr algn="l">
              <a:defRPr sz="1600" cap="none" baseline="0"/>
            </a:lvl1pPr>
          </a:lstStyle>
          <a:p>
            <a:r>
              <a:rPr lang="en-US"/>
              <a:t>Click To Edit Title</a:t>
            </a:r>
          </a:p>
        </p:txBody>
      </p:sp>
      <p:sp>
        <p:nvSpPr>
          <p:cNvPr id="7" name="Rectangle 6">
            <a:extLst>
              <a:ext uri="{FF2B5EF4-FFF2-40B4-BE49-F238E27FC236}">
                <a16:creationId xmlns:a16="http://schemas.microsoft.com/office/drawing/2014/main" id="{497138E8-80D7-4ED3-682E-AA02395209DE}"/>
              </a:ext>
            </a:extLst>
          </p:cNvPr>
          <p:cNvSpPr/>
          <p:nvPr userDrawn="1"/>
        </p:nvSpPr>
        <p:spPr>
          <a:xfrm>
            <a:off x="0" y="0"/>
            <a:ext cx="2897746" cy="6858000"/>
          </a:xfrm>
          <a:prstGeom prst="rect">
            <a:avLst/>
          </a:prstGeom>
          <a:solidFill>
            <a:srgbClr val="012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0C98C59-2BCF-6574-01A2-D1535930F929}"/>
              </a:ext>
            </a:extLst>
          </p:cNvPr>
          <p:cNvSpPr/>
          <p:nvPr userDrawn="1"/>
        </p:nvSpPr>
        <p:spPr>
          <a:xfrm>
            <a:off x="-392806" y="225397"/>
            <a:ext cx="1629177" cy="1629177"/>
          </a:xfrm>
          <a:prstGeom prst="ellipse">
            <a:avLst/>
          </a:prstGeom>
          <a:solidFill>
            <a:srgbClr val="F04D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FB6CE9C2-1F1B-43C7-A998-FC5946D7D3A6}"/>
              </a:ext>
            </a:extLst>
          </p:cNvPr>
          <p:cNvSpPr>
            <a:spLocks noGrp="1"/>
          </p:cNvSpPr>
          <p:nvPr>
            <p:ph type="body" sz="quarter" idx="13" hasCustomPrompt="1"/>
          </p:nvPr>
        </p:nvSpPr>
        <p:spPr>
          <a:xfrm>
            <a:off x="357876" y="1096991"/>
            <a:ext cx="2217899" cy="822960"/>
          </a:xfrm>
        </p:spPr>
        <p:txBody>
          <a:bodyPr>
            <a:normAutofit/>
          </a:bodyPr>
          <a:lstStyle>
            <a:lvl1pPr marL="0" indent="0" algn="l">
              <a:lnSpc>
                <a:spcPts val="2000"/>
              </a:lnSpc>
              <a:spcBef>
                <a:spcPts val="0"/>
              </a:spcBef>
              <a:buNone/>
              <a:defRPr sz="2000" b="1">
                <a:solidFill>
                  <a:schemeClr val="bg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a:p>
            <a:pPr lvl="0"/>
            <a:endParaRPr lang="en-US"/>
          </a:p>
        </p:txBody>
      </p:sp>
      <p:sp>
        <p:nvSpPr>
          <p:cNvPr id="21" name="Text Placeholder 9">
            <a:extLst>
              <a:ext uri="{FF2B5EF4-FFF2-40B4-BE49-F238E27FC236}">
                <a16:creationId xmlns:a16="http://schemas.microsoft.com/office/drawing/2014/main" id="{7E30BBCA-EC62-4514-BAE7-F5373866DA07}"/>
              </a:ext>
            </a:extLst>
          </p:cNvPr>
          <p:cNvSpPr>
            <a:spLocks noGrp="1"/>
          </p:cNvSpPr>
          <p:nvPr>
            <p:ph type="body" sz="quarter" idx="15" hasCustomPrompt="1"/>
          </p:nvPr>
        </p:nvSpPr>
        <p:spPr>
          <a:xfrm>
            <a:off x="360924" y="669327"/>
            <a:ext cx="2217899" cy="428755"/>
          </a:xfrm>
        </p:spPr>
        <p:txBody>
          <a:bodyPr>
            <a:noAutofit/>
          </a:bodyPr>
          <a:lstStyle>
            <a:lvl1pPr marL="0" indent="0" algn="l">
              <a:lnSpc>
                <a:spcPts val="2600"/>
              </a:lnSpc>
              <a:spcBef>
                <a:spcPts val="0"/>
              </a:spcBef>
              <a:buNone/>
              <a:defRPr sz="1800" b="0">
                <a:solidFill>
                  <a:schemeClr val="bg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sp>
        <p:nvSpPr>
          <p:cNvPr id="11" name="Text Placeholder 9">
            <a:extLst>
              <a:ext uri="{FF2B5EF4-FFF2-40B4-BE49-F238E27FC236}">
                <a16:creationId xmlns:a16="http://schemas.microsoft.com/office/drawing/2014/main" id="{5CEFD9F6-C8A3-87CD-2F37-910BA57F4629}"/>
              </a:ext>
            </a:extLst>
          </p:cNvPr>
          <p:cNvSpPr>
            <a:spLocks noGrp="1"/>
          </p:cNvSpPr>
          <p:nvPr>
            <p:ph type="body" sz="quarter" idx="16" hasCustomPrompt="1"/>
          </p:nvPr>
        </p:nvSpPr>
        <p:spPr>
          <a:xfrm>
            <a:off x="4091354" y="1202653"/>
            <a:ext cx="6866854" cy="1187850"/>
          </a:xfrm>
        </p:spPr>
        <p:txBody>
          <a:bodyPr>
            <a:noAutofit/>
          </a:bodyPr>
          <a:lstStyle>
            <a:lvl1pPr marL="0" indent="0" algn="l">
              <a:lnSpc>
                <a:spcPts val="2600"/>
              </a:lnSpc>
              <a:spcBef>
                <a:spcPts val="0"/>
              </a:spcBef>
              <a:buNone/>
              <a:defRPr sz="1400" b="0">
                <a:solidFill>
                  <a:srgbClr val="01204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sp>
        <p:nvSpPr>
          <p:cNvPr id="13" name="Text Placeholder 9">
            <a:extLst>
              <a:ext uri="{FF2B5EF4-FFF2-40B4-BE49-F238E27FC236}">
                <a16:creationId xmlns:a16="http://schemas.microsoft.com/office/drawing/2014/main" id="{BCF96003-BA6E-2588-7089-495F467B86EB}"/>
              </a:ext>
            </a:extLst>
          </p:cNvPr>
          <p:cNvSpPr>
            <a:spLocks noGrp="1"/>
          </p:cNvSpPr>
          <p:nvPr>
            <p:ph type="body" sz="quarter" idx="17" hasCustomPrompt="1"/>
          </p:nvPr>
        </p:nvSpPr>
        <p:spPr>
          <a:xfrm>
            <a:off x="4091354" y="3534661"/>
            <a:ext cx="6866854" cy="1187850"/>
          </a:xfrm>
        </p:spPr>
        <p:txBody>
          <a:bodyPr>
            <a:noAutofit/>
          </a:bodyPr>
          <a:lstStyle>
            <a:lvl1pPr marL="0" indent="0" algn="l">
              <a:lnSpc>
                <a:spcPts val="2600"/>
              </a:lnSpc>
              <a:spcBef>
                <a:spcPts val="0"/>
              </a:spcBef>
              <a:buNone/>
              <a:defRPr sz="1400" b="0">
                <a:solidFill>
                  <a:srgbClr val="01204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cxnSp>
        <p:nvCxnSpPr>
          <p:cNvPr id="14" name="Straight Connector 13">
            <a:extLst>
              <a:ext uri="{FF2B5EF4-FFF2-40B4-BE49-F238E27FC236}">
                <a16:creationId xmlns:a16="http://schemas.microsoft.com/office/drawing/2014/main" id="{3DDDF8AC-D8E2-C8F0-DF1E-432481107D2E}"/>
              </a:ext>
            </a:extLst>
          </p:cNvPr>
          <p:cNvCxnSpPr>
            <a:cxnSpLocks/>
          </p:cNvCxnSpPr>
          <p:nvPr userDrawn="1"/>
        </p:nvCxnSpPr>
        <p:spPr>
          <a:xfrm>
            <a:off x="3095897" y="6054437"/>
            <a:ext cx="8708176" cy="0"/>
          </a:xfrm>
          <a:prstGeom prst="line">
            <a:avLst/>
          </a:prstGeom>
          <a:ln w="9525">
            <a:solidFill>
              <a:srgbClr val="01204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4A85F793-BB6B-D6E7-4345-3EBE07DCDCA3}"/>
              </a:ext>
            </a:extLst>
          </p:cNvPr>
          <p:cNvSpPr>
            <a:spLocks noGrp="1"/>
          </p:cNvSpPr>
          <p:nvPr>
            <p:ph type="ftr" sz="quarter" idx="11"/>
          </p:nvPr>
        </p:nvSpPr>
        <p:spPr>
          <a:xfrm>
            <a:off x="581891" y="6213506"/>
            <a:ext cx="935824" cy="365125"/>
          </a:xfrm>
        </p:spPr>
        <p:txBody>
          <a:bodyPr/>
          <a:lstStyle>
            <a:lvl1pPr algn="r">
              <a:defRPr>
                <a:solidFill>
                  <a:schemeClr val="bg1"/>
                </a:solidFill>
                <a:latin typeface="Montserrat" pitchFamily="2" charset="77"/>
              </a:defRPr>
            </a:lvl1pPr>
          </a:lstStyle>
          <a:p>
            <a:r>
              <a:rPr lang="en-US"/>
              <a:t>Invest</a:t>
            </a:r>
          </a:p>
        </p:txBody>
      </p:sp>
      <p:sp>
        <p:nvSpPr>
          <p:cNvPr id="1078" name="Slide Number Placeholder 5">
            <a:extLst>
              <a:ext uri="{FF2B5EF4-FFF2-40B4-BE49-F238E27FC236}">
                <a16:creationId xmlns:a16="http://schemas.microsoft.com/office/drawing/2014/main" id="{2D6EF2AE-3965-C24F-ACBB-980FDEA85C1C}"/>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cxnSp>
        <p:nvCxnSpPr>
          <p:cNvPr id="1080" name="Straight Connector 1079">
            <a:extLst>
              <a:ext uri="{FF2B5EF4-FFF2-40B4-BE49-F238E27FC236}">
                <a16:creationId xmlns:a16="http://schemas.microsoft.com/office/drawing/2014/main" id="{93476101-6CB1-506C-2436-9824AC8496E9}"/>
              </a:ext>
            </a:extLst>
          </p:cNvPr>
          <p:cNvCxnSpPr>
            <a:cxnSpLocks/>
          </p:cNvCxnSpPr>
          <p:nvPr userDrawn="1"/>
        </p:nvCxnSpPr>
        <p:spPr>
          <a:xfrm>
            <a:off x="536152" y="6047709"/>
            <a:ext cx="2039623"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8">
            <a:extLst>
              <a:ext uri="{FF2B5EF4-FFF2-40B4-BE49-F238E27FC236}">
                <a16:creationId xmlns:a16="http://schemas.microsoft.com/office/drawing/2014/main" id="{18C0BDE2-414F-9799-F740-2DDC20BF5E95}"/>
              </a:ext>
            </a:extLst>
          </p:cNvPr>
          <p:cNvSpPr>
            <a:spLocks noGrp="1"/>
          </p:cNvSpPr>
          <p:nvPr>
            <p:ph sz="quarter" idx="18" hasCustomPrompt="1"/>
          </p:nvPr>
        </p:nvSpPr>
        <p:spPr>
          <a:xfrm>
            <a:off x="3198254" y="6227026"/>
            <a:ext cx="2897746" cy="36512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
        <p:nvSpPr>
          <p:cNvPr id="4" name="Text Placeholder 1086">
            <a:extLst>
              <a:ext uri="{FF2B5EF4-FFF2-40B4-BE49-F238E27FC236}">
                <a16:creationId xmlns:a16="http://schemas.microsoft.com/office/drawing/2014/main" id="{73B350DC-801F-E43A-8C13-A918FCE34424}"/>
              </a:ext>
            </a:extLst>
          </p:cNvPr>
          <p:cNvSpPr>
            <a:spLocks noGrp="1"/>
          </p:cNvSpPr>
          <p:nvPr>
            <p:ph type="body" sz="quarter" idx="19" hasCustomPrompt="1"/>
          </p:nvPr>
        </p:nvSpPr>
        <p:spPr>
          <a:xfrm>
            <a:off x="4090988" y="2651768"/>
            <a:ext cx="6867525" cy="777232"/>
          </a:xfrm>
        </p:spPr>
        <p:txBody>
          <a:bodyPr anchor="b">
            <a:normAutofit/>
          </a:bodyPr>
          <a:lstStyle>
            <a:lvl1pPr marL="0" indent="0">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a:t>
            </a:r>
          </a:p>
        </p:txBody>
      </p:sp>
    </p:spTree>
    <p:extLst>
      <p:ext uri="{BB962C8B-B14F-4D97-AF65-F5344CB8AC3E}">
        <p14:creationId xmlns:p14="http://schemas.microsoft.com/office/powerpoint/2010/main" val="4229891571"/>
      </p:ext>
    </p:extLst>
  </p:cSld>
  <p:clrMapOvr>
    <a:masterClrMapping/>
  </p:clrMapOvr>
  <p:extLst>
    <p:ext uri="{DCECCB84-F9BA-43D5-87BE-67443E8EF086}">
      <p15:sldGuideLst xmlns:p15="http://schemas.microsoft.com/office/powerpoint/2012/main">
        <p15:guide id="1" pos="3840">
          <p15:clr>
            <a:srgbClr val="FBAE40"/>
          </p15:clr>
        </p15:guide>
        <p15:guide id="2" pos="576">
          <p15:clr>
            <a:srgbClr val="FBAE40"/>
          </p15:clr>
        </p15:guide>
        <p15:guide id="3" pos="708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8_Product Overview">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091354" y="225398"/>
            <a:ext cx="6866854" cy="871594"/>
          </a:xfrm>
          <a:noFill/>
        </p:spPr>
        <p:txBody>
          <a:bodyPr anchor="b">
            <a:normAutofit/>
          </a:bodyPr>
          <a:lstStyle>
            <a:lvl1pPr algn="l">
              <a:defRPr sz="1600" cap="none" baseline="0"/>
            </a:lvl1pPr>
          </a:lstStyle>
          <a:p>
            <a:r>
              <a:rPr lang="en-US"/>
              <a:t>Click To Edit Title</a:t>
            </a:r>
          </a:p>
        </p:txBody>
      </p:sp>
      <p:sp>
        <p:nvSpPr>
          <p:cNvPr id="7" name="Rectangle 6">
            <a:extLst>
              <a:ext uri="{FF2B5EF4-FFF2-40B4-BE49-F238E27FC236}">
                <a16:creationId xmlns:a16="http://schemas.microsoft.com/office/drawing/2014/main" id="{497138E8-80D7-4ED3-682E-AA02395209DE}"/>
              </a:ext>
            </a:extLst>
          </p:cNvPr>
          <p:cNvSpPr/>
          <p:nvPr userDrawn="1"/>
        </p:nvSpPr>
        <p:spPr>
          <a:xfrm>
            <a:off x="0" y="0"/>
            <a:ext cx="2897746" cy="6858000"/>
          </a:xfrm>
          <a:prstGeom prst="rect">
            <a:avLst/>
          </a:prstGeom>
          <a:solidFill>
            <a:srgbClr val="012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0C98C59-2BCF-6574-01A2-D1535930F929}"/>
              </a:ext>
            </a:extLst>
          </p:cNvPr>
          <p:cNvSpPr/>
          <p:nvPr userDrawn="1"/>
        </p:nvSpPr>
        <p:spPr>
          <a:xfrm>
            <a:off x="-392806" y="225397"/>
            <a:ext cx="1629177" cy="1629177"/>
          </a:xfrm>
          <a:prstGeom prst="ellipse">
            <a:avLst/>
          </a:prstGeom>
          <a:solidFill>
            <a:srgbClr val="E2E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FB6CE9C2-1F1B-43C7-A998-FC5946D7D3A6}"/>
              </a:ext>
            </a:extLst>
          </p:cNvPr>
          <p:cNvSpPr>
            <a:spLocks noGrp="1"/>
          </p:cNvSpPr>
          <p:nvPr>
            <p:ph type="body" sz="quarter" idx="13" hasCustomPrompt="1"/>
          </p:nvPr>
        </p:nvSpPr>
        <p:spPr>
          <a:xfrm>
            <a:off x="357876" y="1096991"/>
            <a:ext cx="2217899" cy="822960"/>
          </a:xfrm>
        </p:spPr>
        <p:txBody>
          <a:bodyPr>
            <a:normAutofit/>
          </a:bodyPr>
          <a:lstStyle>
            <a:lvl1pPr marL="0" indent="0" algn="l">
              <a:lnSpc>
                <a:spcPts val="2000"/>
              </a:lnSpc>
              <a:spcBef>
                <a:spcPts val="0"/>
              </a:spcBef>
              <a:buNone/>
              <a:defRPr sz="2000" b="1">
                <a:solidFill>
                  <a:schemeClr val="bg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a:p>
            <a:pPr lvl="0"/>
            <a:endParaRPr lang="en-US"/>
          </a:p>
        </p:txBody>
      </p:sp>
      <p:sp>
        <p:nvSpPr>
          <p:cNvPr id="21" name="Text Placeholder 9">
            <a:extLst>
              <a:ext uri="{FF2B5EF4-FFF2-40B4-BE49-F238E27FC236}">
                <a16:creationId xmlns:a16="http://schemas.microsoft.com/office/drawing/2014/main" id="{7E30BBCA-EC62-4514-BAE7-F5373866DA07}"/>
              </a:ext>
            </a:extLst>
          </p:cNvPr>
          <p:cNvSpPr>
            <a:spLocks noGrp="1"/>
          </p:cNvSpPr>
          <p:nvPr>
            <p:ph type="body" sz="quarter" idx="15" hasCustomPrompt="1"/>
          </p:nvPr>
        </p:nvSpPr>
        <p:spPr>
          <a:xfrm>
            <a:off x="360924" y="669327"/>
            <a:ext cx="2217899" cy="428755"/>
          </a:xfrm>
        </p:spPr>
        <p:txBody>
          <a:bodyPr>
            <a:noAutofit/>
          </a:bodyPr>
          <a:lstStyle>
            <a:lvl1pPr marL="0" indent="0" algn="l">
              <a:lnSpc>
                <a:spcPts val="2600"/>
              </a:lnSpc>
              <a:spcBef>
                <a:spcPts val="0"/>
              </a:spcBef>
              <a:buNone/>
              <a:defRPr sz="1800" b="0">
                <a:solidFill>
                  <a:schemeClr val="bg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sp>
        <p:nvSpPr>
          <p:cNvPr id="11" name="Text Placeholder 9">
            <a:extLst>
              <a:ext uri="{FF2B5EF4-FFF2-40B4-BE49-F238E27FC236}">
                <a16:creationId xmlns:a16="http://schemas.microsoft.com/office/drawing/2014/main" id="{5CEFD9F6-C8A3-87CD-2F37-910BA57F4629}"/>
              </a:ext>
            </a:extLst>
          </p:cNvPr>
          <p:cNvSpPr>
            <a:spLocks noGrp="1"/>
          </p:cNvSpPr>
          <p:nvPr>
            <p:ph type="body" sz="quarter" idx="16" hasCustomPrompt="1"/>
          </p:nvPr>
        </p:nvSpPr>
        <p:spPr>
          <a:xfrm>
            <a:off x="4091354" y="1202653"/>
            <a:ext cx="6866854" cy="1187850"/>
          </a:xfrm>
        </p:spPr>
        <p:txBody>
          <a:bodyPr>
            <a:noAutofit/>
          </a:bodyPr>
          <a:lstStyle>
            <a:lvl1pPr marL="0" indent="0" algn="l">
              <a:lnSpc>
                <a:spcPts val="2600"/>
              </a:lnSpc>
              <a:spcBef>
                <a:spcPts val="0"/>
              </a:spcBef>
              <a:buNone/>
              <a:defRPr sz="1400" b="0">
                <a:solidFill>
                  <a:srgbClr val="01204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sp>
        <p:nvSpPr>
          <p:cNvPr id="13" name="Text Placeholder 9">
            <a:extLst>
              <a:ext uri="{FF2B5EF4-FFF2-40B4-BE49-F238E27FC236}">
                <a16:creationId xmlns:a16="http://schemas.microsoft.com/office/drawing/2014/main" id="{BCF96003-BA6E-2588-7089-495F467B86EB}"/>
              </a:ext>
            </a:extLst>
          </p:cNvPr>
          <p:cNvSpPr>
            <a:spLocks noGrp="1"/>
          </p:cNvSpPr>
          <p:nvPr>
            <p:ph type="body" sz="quarter" idx="17" hasCustomPrompt="1"/>
          </p:nvPr>
        </p:nvSpPr>
        <p:spPr>
          <a:xfrm>
            <a:off x="4091354" y="3534661"/>
            <a:ext cx="6866854" cy="1187850"/>
          </a:xfrm>
        </p:spPr>
        <p:txBody>
          <a:bodyPr>
            <a:noAutofit/>
          </a:bodyPr>
          <a:lstStyle>
            <a:lvl1pPr marL="0" indent="0" algn="l">
              <a:lnSpc>
                <a:spcPts val="2600"/>
              </a:lnSpc>
              <a:spcBef>
                <a:spcPts val="0"/>
              </a:spcBef>
              <a:buNone/>
              <a:defRPr sz="1400" b="0">
                <a:solidFill>
                  <a:srgbClr val="01204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cxnSp>
        <p:nvCxnSpPr>
          <p:cNvPr id="14" name="Straight Connector 13">
            <a:extLst>
              <a:ext uri="{FF2B5EF4-FFF2-40B4-BE49-F238E27FC236}">
                <a16:creationId xmlns:a16="http://schemas.microsoft.com/office/drawing/2014/main" id="{3DDDF8AC-D8E2-C8F0-DF1E-432481107D2E}"/>
              </a:ext>
            </a:extLst>
          </p:cNvPr>
          <p:cNvCxnSpPr>
            <a:cxnSpLocks/>
          </p:cNvCxnSpPr>
          <p:nvPr userDrawn="1"/>
        </p:nvCxnSpPr>
        <p:spPr>
          <a:xfrm>
            <a:off x="3095897" y="6054437"/>
            <a:ext cx="8708176" cy="0"/>
          </a:xfrm>
          <a:prstGeom prst="line">
            <a:avLst/>
          </a:prstGeom>
          <a:ln w="9525">
            <a:solidFill>
              <a:srgbClr val="01204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4A85F793-BB6B-D6E7-4345-3EBE07DCDCA3}"/>
              </a:ext>
            </a:extLst>
          </p:cNvPr>
          <p:cNvSpPr>
            <a:spLocks noGrp="1"/>
          </p:cNvSpPr>
          <p:nvPr>
            <p:ph type="ftr" sz="quarter" idx="11"/>
          </p:nvPr>
        </p:nvSpPr>
        <p:spPr>
          <a:xfrm>
            <a:off x="581891" y="6213506"/>
            <a:ext cx="935824" cy="365125"/>
          </a:xfrm>
        </p:spPr>
        <p:txBody>
          <a:bodyPr/>
          <a:lstStyle>
            <a:lvl1pPr algn="r">
              <a:defRPr>
                <a:solidFill>
                  <a:schemeClr val="bg1"/>
                </a:solidFill>
                <a:latin typeface="Montserrat" pitchFamily="2" charset="77"/>
              </a:defRPr>
            </a:lvl1pPr>
          </a:lstStyle>
          <a:p>
            <a:r>
              <a:rPr lang="en-US"/>
              <a:t>Invest</a:t>
            </a:r>
          </a:p>
        </p:txBody>
      </p:sp>
      <p:sp>
        <p:nvSpPr>
          <p:cNvPr id="1078" name="Slide Number Placeholder 5">
            <a:extLst>
              <a:ext uri="{FF2B5EF4-FFF2-40B4-BE49-F238E27FC236}">
                <a16:creationId xmlns:a16="http://schemas.microsoft.com/office/drawing/2014/main" id="{2D6EF2AE-3965-C24F-ACBB-980FDEA85C1C}"/>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cxnSp>
        <p:nvCxnSpPr>
          <p:cNvPr id="1080" name="Straight Connector 1079">
            <a:extLst>
              <a:ext uri="{FF2B5EF4-FFF2-40B4-BE49-F238E27FC236}">
                <a16:creationId xmlns:a16="http://schemas.microsoft.com/office/drawing/2014/main" id="{93476101-6CB1-506C-2436-9824AC8496E9}"/>
              </a:ext>
            </a:extLst>
          </p:cNvPr>
          <p:cNvCxnSpPr>
            <a:cxnSpLocks/>
          </p:cNvCxnSpPr>
          <p:nvPr userDrawn="1"/>
        </p:nvCxnSpPr>
        <p:spPr>
          <a:xfrm>
            <a:off x="536152" y="6047709"/>
            <a:ext cx="2039623"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8">
            <a:extLst>
              <a:ext uri="{FF2B5EF4-FFF2-40B4-BE49-F238E27FC236}">
                <a16:creationId xmlns:a16="http://schemas.microsoft.com/office/drawing/2014/main" id="{533EEA0B-17D4-8C5B-D3D5-0CD2CBA540A4}"/>
              </a:ext>
            </a:extLst>
          </p:cNvPr>
          <p:cNvSpPr>
            <a:spLocks noGrp="1"/>
          </p:cNvSpPr>
          <p:nvPr>
            <p:ph sz="quarter" idx="18" hasCustomPrompt="1"/>
          </p:nvPr>
        </p:nvSpPr>
        <p:spPr>
          <a:xfrm>
            <a:off x="3198254" y="6227026"/>
            <a:ext cx="2897746" cy="36512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
        <p:nvSpPr>
          <p:cNvPr id="4" name="Text Placeholder 1086">
            <a:extLst>
              <a:ext uri="{FF2B5EF4-FFF2-40B4-BE49-F238E27FC236}">
                <a16:creationId xmlns:a16="http://schemas.microsoft.com/office/drawing/2014/main" id="{63E084E1-8434-F283-1833-E3C4C78740F3}"/>
              </a:ext>
            </a:extLst>
          </p:cNvPr>
          <p:cNvSpPr>
            <a:spLocks noGrp="1"/>
          </p:cNvSpPr>
          <p:nvPr>
            <p:ph type="body" sz="quarter" idx="19" hasCustomPrompt="1"/>
          </p:nvPr>
        </p:nvSpPr>
        <p:spPr>
          <a:xfrm>
            <a:off x="4090988" y="2651768"/>
            <a:ext cx="6867525" cy="777232"/>
          </a:xfrm>
        </p:spPr>
        <p:txBody>
          <a:bodyPr anchor="b">
            <a:normAutofit/>
          </a:bodyPr>
          <a:lstStyle>
            <a:lvl1pPr marL="0" indent="0">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a:t>
            </a:r>
          </a:p>
        </p:txBody>
      </p:sp>
    </p:spTree>
    <p:extLst>
      <p:ext uri="{BB962C8B-B14F-4D97-AF65-F5344CB8AC3E}">
        <p14:creationId xmlns:p14="http://schemas.microsoft.com/office/powerpoint/2010/main" val="881280824"/>
      </p:ext>
    </p:extLst>
  </p:cSld>
  <p:clrMapOvr>
    <a:masterClrMapping/>
  </p:clrMapOvr>
  <p:extLst>
    <p:ext uri="{DCECCB84-F9BA-43D5-87BE-67443E8EF086}">
      <p15:sldGuideLst xmlns:p15="http://schemas.microsoft.com/office/powerpoint/2012/main">
        <p15:guide id="1" pos="3840">
          <p15:clr>
            <a:srgbClr val="FBAE40"/>
          </p15:clr>
        </p15:guide>
        <p15:guide id="2" pos="576">
          <p15:clr>
            <a:srgbClr val="FBAE40"/>
          </p15:clr>
        </p15:guide>
        <p15:guide id="3" pos="708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9_Product Overview">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091354" y="225398"/>
            <a:ext cx="6866854" cy="871594"/>
          </a:xfrm>
          <a:noFill/>
        </p:spPr>
        <p:txBody>
          <a:bodyPr anchor="b">
            <a:normAutofit/>
          </a:bodyPr>
          <a:lstStyle>
            <a:lvl1pPr algn="l">
              <a:defRPr sz="1600" cap="none" baseline="0"/>
            </a:lvl1pPr>
          </a:lstStyle>
          <a:p>
            <a:r>
              <a:rPr lang="en-US"/>
              <a:t>Click To Edit Title</a:t>
            </a:r>
          </a:p>
        </p:txBody>
      </p:sp>
      <p:sp>
        <p:nvSpPr>
          <p:cNvPr id="7" name="Rectangle 6">
            <a:extLst>
              <a:ext uri="{FF2B5EF4-FFF2-40B4-BE49-F238E27FC236}">
                <a16:creationId xmlns:a16="http://schemas.microsoft.com/office/drawing/2014/main" id="{497138E8-80D7-4ED3-682E-AA02395209DE}"/>
              </a:ext>
            </a:extLst>
          </p:cNvPr>
          <p:cNvSpPr/>
          <p:nvPr userDrawn="1"/>
        </p:nvSpPr>
        <p:spPr>
          <a:xfrm>
            <a:off x="0" y="0"/>
            <a:ext cx="2897746" cy="6858000"/>
          </a:xfrm>
          <a:prstGeom prst="rect">
            <a:avLst/>
          </a:prstGeom>
          <a:solidFill>
            <a:srgbClr val="012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0C98C59-2BCF-6574-01A2-D1535930F929}"/>
              </a:ext>
            </a:extLst>
          </p:cNvPr>
          <p:cNvSpPr/>
          <p:nvPr userDrawn="1"/>
        </p:nvSpPr>
        <p:spPr>
          <a:xfrm>
            <a:off x="-392806" y="225397"/>
            <a:ext cx="1629177" cy="1629177"/>
          </a:xfrm>
          <a:prstGeom prst="ellipse">
            <a:avLst/>
          </a:prstGeom>
          <a:solidFill>
            <a:srgbClr val="72B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FB6CE9C2-1F1B-43C7-A998-FC5946D7D3A6}"/>
              </a:ext>
            </a:extLst>
          </p:cNvPr>
          <p:cNvSpPr>
            <a:spLocks noGrp="1"/>
          </p:cNvSpPr>
          <p:nvPr>
            <p:ph type="body" sz="quarter" idx="13" hasCustomPrompt="1"/>
          </p:nvPr>
        </p:nvSpPr>
        <p:spPr>
          <a:xfrm>
            <a:off x="357876" y="1096991"/>
            <a:ext cx="2217899" cy="822960"/>
          </a:xfrm>
        </p:spPr>
        <p:txBody>
          <a:bodyPr>
            <a:normAutofit/>
          </a:bodyPr>
          <a:lstStyle>
            <a:lvl1pPr marL="0" indent="0" algn="l">
              <a:lnSpc>
                <a:spcPts val="2000"/>
              </a:lnSpc>
              <a:spcBef>
                <a:spcPts val="0"/>
              </a:spcBef>
              <a:buNone/>
              <a:defRPr sz="2000" b="1">
                <a:solidFill>
                  <a:schemeClr val="bg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a:p>
            <a:pPr lvl="0"/>
            <a:endParaRPr lang="en-US"/>
          </a:p>
        </p:txBody>
      </p:sp>
      <p:sp>
        <p:nvSpPr>
          <p:cNvPr id="21" name="Text Placeholder 9">
            <a:extLst>
              <a:ext uri="{FF2B5EF4-FFF2-40B4-BE49-F238E27FC236}">
                <a16:creationId xmlns:a16="http://schemas.microsoft.com/office/drawing/2014/main" id="{7E30BBCA-EC62-4514-BAE7-F5373866DA07}"/>
              </a:ext>
            </a:extLst>
          </p:cNvPr>
          <p:cNvSpPr>
            <a:spLocks noGrp="1"/>
          </p:cNvSpPr>
          <p:nvPr>
            <p:ph type="body" sz="quarter" idx="15" hasCustomPrompt="1"/>
          </p:nvPr>
        </p:nvSpPr>
        <p:spPr>
          <a:xfrm>
            <a:off x="360924" y="669327"/>
            <a:ext cx="2217899" cy="428755"/>
          </a:xfrm>
        </p:spPr>
        <p:txBody>
          <a:bodyPr>
            <a:noAutofit/>
          </a:bodyPr>
          <a:lstStyle>
            <a:lvl1pPr marL="0" indent="0" algn="l">
              <a:lnSpc>
                <a:spcPts val="2600"/>
              </a:lnSpc>
              <a:spcBef>
                <a:spcPts val="0"/>
              </a:spcBef>
              <a:buNone/>
              <a:defRPr sz="1800" b="0">
                <a:solidFill>
                  <a:schemeClr val="bg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sp>
        <p:nvSpPr>
          <p:cNvPr id="11" name="Text Placeholder 9">
            <a:extLst>
              <a:ext uri="{FF2B5EF4-FFF2-40B4-BE49-F238E27FC236}">
                <a16:creationId xmlns:a16="http://schemas.microsoft.com/office/drawing/2014/main" id="{5CEFD9F6-C8A3-87CD-2F37-910BA57F4629}"/>
              </a:ext>
            </a:extLst>
          </p:cNvPr>
          <p:cNvSpPr>
            <a:spLocks noGrp="1"/>
          </p:cNvSpPr>
          <p:nvPr>
            <p:ph type="body" sz="quarter" idx="16" hasCustomPrompt="1"/>
          </p:nvPr>
        </p:nvSpPr>
        <p:spPr>
          <a:xfrm>
            <a:off x="4091354" y="1202653"/>
            <a:ext cx="6866854" cy="1187850"/>
          </a:xfrm>
        </p:spPr>
        <p:txBody>
          <a:bodyPr>
            <a:noAutofit/>
          </a:bodyPr>
          <a:lstStyle>
            <a:lvl1pPr marL="0" indent="0" algn="l">
              <a:lnSpc>
                <a:spcPts val="2600"/>
              </a:lnSpc>
              <a:spcBef>
                <a:spcPts val="0"/>
              </a:spcBef>
              <a:buNone/>
              <a:defRPr sz="1400" b="0">
                <a:solidFill>
                  <a:srgbClr val="01204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sp>
        <p:nvSpPr>
          <p:cNvPr id="13" name="Text Placeholder 9">
            <a:extLst>
              <a:ext uri="{FF2B5EF4-FFF2-40B4-BE49-F238E27FC236}">
                <a16:creationId xmlns:a16="http://schemas.microsoft.com/office/drawing/2014/main" id="{BCF96003-BA6E-2588-7089-495F467B86EB}"/>
              </a:ext>
            </a:extLst>
          </p:cNvPr>
          <p:cNvSpPr>
            <a:spLocks noGrp="1"/>
          </p:cNvSpPr>
          <p:nvPr>
            <p:ph type="body" sz="quarter" idx="17" hasCustomPrompt="1"/>
          </p:nvPr>
        </p:nvSpPr>
        <p:spPr>
          <a:xfrm>
            <a:off x="4091354" y="3534661"/>
            <a:ext cx="6866854" cy="1187850"/>
          </a:xfrm>
        </p:spPr>
        <p:txBody>
          <a:bodyPr>
            <a:noAutofit/>
          </a:bodyPr>
          <a:lstStyle>
            <a:lvl1pPr marL="0" indent="0" algn="l">
              <a:lnSpc>
                <a:spcPts val="2600"/>
              </a:lnSpc>
              <a:spcBef>
                <a:spcPts val="0"/>
              </a:spcBef>
              <a:buNone/>
              <a:defRPr sz="1400" b="0">
                <a:solidFill>
                  <a:srgbClr val="01204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cxnSp>
        <p:nvCxnSpPr>
          <p:cNvPr id="14" name="Straight Connector 13">
            <a:extLst>
              <a:ext uri="{FF2B5EF4-FFF2-40B4-BE49-F238E27FC236}">
                <a16:creationId xmlns:a16="http://schemas.microsoft.com/office/drawing/2014/main" id="{3DDDF8AC-D8E2-C8F0-DF1E-432481107D2E}"/>
              </a:ext>
            </a:extLst>
          </p:cNvPr>
          <p:cNvCxnSpPr>
            <a:cxnSpLocks/>
          </p:cNvCxnSpPr>
          <p:nvPr userDrawn="1"/>
        </p:nvCxnSpPr>
        <p:spPr>
          <a:xfrm>
            <a:off x="3095897" y="6054437"/>
            <a:ext cx="8708176" cy="0"/>
          </a:xfrm>
          <a:prstGeom prst="line">
            <a:avLst/>
          </a:prstGeom>
          <a:ln w="9525">
            <a:solidFill>
              <a:srgbClr val="01204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4A85F793-BB6B-D6E7-4345-3EBE07DCDCA3}"/>
              </a:ext>
            </a:extLst>
          </p:cNvPr>
          <p:cNvSpPr>
            <a:spLocks noGrp="1"/>
          </p:cNvSpPr>
          <p:nvPr>
            <p:ph type="ftr" sz="quarter" idx="11"/>
          </p:nvPr>
        </p:nvSpPr>
        <p:spPr>
          <a:xfrm>
            <a:off x="581891" y="6213506"/>
            <a:ext cx="935824" cy="365125"/>
          </a:xfrm>
        </p:spPr>
        <p:txBody>
          <a:bodyPr/>
          <a:lstStyle>
            <a:lvl1pPr algn="r">
              <a:defRPr>
                <a:solidFill>
                  <a:schemeClr val="bg1"/>
                </a:solidFill>
                <a:latin typeface="Montserrat" pitchFamily="2" charset="77"/>
              </a:defRPr>
            </a:lvl1pPr>
          </a:lstStyle>
          <a:p>
            <a:r>
              <a:rPr lang="en-US"/>
              <a:t>Invest</a:t>
            </a:r>
          </a:p>
        </p:txBody>
      </p:sp>
      <p:sp>
        <p:nvSpPr>
          <p:cNvPr id="1077" name="Footer Placeholder 4">
            <a:extLst>
              <a:ext uri="{FF2B5EF4-FFF2-40B4-BE49-F238E27FC236}">
                <a16:creationId xmlns:a16="http://schemas.microsoft.com/office/drawing/2014/main" id="{83D8F76C-73A4-F9BB-CB0B-753F4484DA87}"/>
              </a:ext>
            </a:extLst>
          </p:cNvPr>
          <p:cNvSpPr txBox="1">
            <a:spLocks/>
          </p:cNvSpPr>
          <p:nvPr userDrawn="1"/>
        </p:nvSpPr>
        <p:spPr>
          <a:xfrm>
            <a:off x="3290552" y="6213505"/>
            <a:ext cx="327945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95000"/>
                  </a:schemeClr>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rgbClr val="012041"/>
                </a:solidFill>
              </a:rPr>
              <a:t>Scholarship Guide</a:t>
            </a:r>
          </a:p>
        </p:txBody>
      </p:sp>
      <p:sp>
        <p:nvSpPr>
          <p:cNvPr id="1078" name="Slide Number Placeholder 5">
            <a:extLst>
              <a:ext uri="{FF2B5EF4-FFF2-40B4-BE49-F238E27FC236}">
                <a16:creationId xmlns:a16="http://schemas.microsoft.com/office/drawing/2014/main" id="{2D6EF2AE-3965-C24F-ACBB-980FDEA85C1C}"/>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cxnSp>
        <p:nvCxnSpPr>
          <p:cNvPr id="1080" name="Straight Connector 1079">
            <a:extLst>
              <a:ext uri="{FF2B5EF4-FFF2-40B4-BE49-F238E27FC236}">
                <a16:creationId xmlns:a16="http://schemas.microsoft.com/office/drawing/2014/main" id="{93476101-6CB1-506C-2436-9824AC8496E9}"/>
              </a:ext>
            </a:extLst>
          </p:cNvPr>
          <p:cNvCxnSpPr>
            <a:cxnSpLocks/>
          </p:cNvCxnSpPr>
          <p:nvPr userDrawn="1"/>
        </p:nvCxnSpPr>
        <p:spPr>
          <a:xfrm>
            <a:off x="536152" y="6047709"/>
            <a:ext cx="2039623"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1086">
            <a:extLst>
              <a:ext uri="{FF2B5EF4-FFF2-40B4-BE49-F238E27FC236}">
                <a16:creationId xmlns:a16="http://schemas.microsoft.com/office/drawing/2014/main" id="{AE12AA9C-1174-DACA-62F6-9878042083BC}"/>
              </a:ext>
            </a:extLst>
          </p:cNvPr>
          <p:cNvSpPr>
            <a:spLocks noGrp="1"/>
          </p:cNvSpPr>
          <p:nvPr>
            <p:ph type="body" sz="quarter" idx="19" hasCustomPrompt="1"/>
          </p:nvPr>
        </p:nvSpPr>
        <p:spPr>
          <a:xfrm>
            <a:off x="4090988" y="2651768"/>
            <a:ext cx="6867525" cy="777232"/>
          </a:xfrm>
        </p:spPr>
        <p:txBody>
          <a:bodyPr anchor="b">
            <a:normAutofit/>
          </a:bodyPr>
          <a:lstStyle>
            <a:lvl1pPr marL="0" indent="0">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a:t>
            </a:r>
          </a:p>
        </p:txBody>
      </p:sp>
    </p:spTree>
    <p:extLst>
      <p:ext uri="{BB962C8B-B14F-4D97-AF65-F5344CB8AC3E}">
        <p14:creationId xmlns:p14="http://schemas.microsoft.com/office/powerpoint/2010/main" val="2847725621"/>
      </p:ext>
    </p:extLst>
  </p:cSld>
  <p:clrMapOvr>
    <a:masterClrMapping/>
  </p:clrMapOvr>
  <p:extLst>
    <p:ext uri="{DCECCB84-F9BA-43D5-87BE-67443E8EF086}">
      <p15:sldGuideLst xmlns:p15="http://schemas.microsoft.com/office/powerpoint/2012/main">
        <p15:guide id="1" pos="3840">
          <p15:clr>
            <a:srgbClr val="FBAE40"/>
          </p15:clr>
        </p15:guide>
        <p15:guide id="2" pos="576">
          <p15:clr>
            <a:srgbClr val="FBAE40"/>
          </p15:clr>
        </p15:guide>
        <p15:guide id="3" pos="708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_Product Benefi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p:txBody>
          <a:bodyPr/>
          <a:lstStyle>
            <a:lvl1pPr algn="ctr">
              <a:defRPr baseline="0"/>
            </a:lvl1pPr>
          </a:lstStyle>
          <a:p>
            <a:r>
              <a:rPr lang="en-US"/>
              <a:t>CLICK TO EDIT TITLE</a:t>
            </a:r>
          </a:p>
        </p:txBody>
      </p:sp>
      <p:sp>
        <p:nvSpPr>
          <p:cNvPr id="13" name="Content Placeholder 12">
            <a:extLst>
              <a:ext uri="{FF2B5EF4-FFF2-40B4-BE49-F238E27FC236}">
                <a16:creationId xmlns:a16="http://schemas.microsoft.com/office/drawing/2014/main" id="{7EAC5CD7-1A3E-485E-B8D8-C6B22ADD6AE4}"/>
              </a:ext>
            </a:extLst>
          </p:cNvPr>
          <p:cNvSpPr>
            <a:spLocks noGrp="1"/>
          </p:cNvSpPr>
          <p:nvPr>
            <p:ph sz="quarter" idx="13" hasCustomPrompt="1"/>
          </p:nvPr>
        </p:nvSpPr>
        <p:spPr>
          <a:xfrm>
            <a:off x="2136374" y="2354310"/>
            <a:ext cx="1828800" cy="1315629"/>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icon</a:t>
            </a:r>
          </a:p>
        </p:txBody>
      </p:sp>
      <p:sp>
        <p:nvSpPr>
          <p:cNvPr id="19" name="Content Placeholder 12">
            <a:extLst>
              <a:ext uri="{FF2B5EF4-FFF2-40B4-BE49-F238E27FC236}">
                <a16:creationId xmlns:a16="http://schemas.microsoft.com/office/drawing/2014/main" id="{B004E4D5-7F92-4D3E-BB88-35ED384CCF52}"/>
              </a:ext>
            </a:extLst>
          </p:cNvPr>
          <p:cNvSpPr>
            <a:spLocks noGrp="1"/>
          </p:cNvSpPr>
          <p:nvPr>
            <p:ph sz="quarter" idx="15" hasCustomPrompt="1"/>
          </p:nvPr>
        </p:nvSpPr>
        <p:spPr>
          <a:xfrm>
            <a:off x="5182108" y="2356582"/>
            <a:ext cx="1828800" cy="1316736"/>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icon</a:t>
            </a:r>
          </a:p>
        </p:txBody>
      </p:sp>
      <p:sp>
        <p:nvSpPr>
          <p:cNvPr id="22" name="Content Placeholder 12">
            <a:extLst>
              <a:ext uri="{FF2B5EF4-FFF2-40B4-BE49-F238E27FC236}">
                <a16:creationId xmlns:a16="http://schemas.microsoft.com/office/drawing/2014/main" id="{575F9DFF-43AF-4E05-8407-87D47C1818C4}"/>
              </a:ext>
            </a:extLst>
          </p:cNvPr>
          <p:cNvSpPr>
            <a:spLocks noGrp="1"/>
          </p:cNvSpPr>
          <p:nvPr>
            <p:ph sz="quarter" idx="17" hasCustomPrompt="1"/>
          </p:nvPr>
        </p:nvSpPr>
        <p:spPr>
          <a:xfrm>
            <a:off x="8234662" y="2352030"/>
            <a:ext cx="1828800" cy="1316736"/>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icon</a:t>
            </a:r>
          </a:p>
        </p:txBody>
      </p:sp>
      <p:sp>
        <p:nvSpPr>
          <p:cNvPr id="23" name="Text Placeholder 16">
            <a:extLst>
              <a:ext uri="{FF2B5EF4-FFF2-40B4-BE49-F238E27FC236}">
                <a16:creationId xmlns:a16="http://schemas.microsoft.com/office/drawing/2014/main" id="{4E2096A1-8340-4D15-A6EA-3B804C1A5F4B}"/>
              </a:ext>
            </a:extLst>
          </p:cNvPr>
          <p:cNvSpPr>
            <a:spLocks noGrp="1"/>
          </p:cNvSpPr>
          <p:nvPr>
            <p:ph type="body" sz="quarter" idx="18" hasCustomPrompt="1"/>
          </p:nvPr>
        </p:nvSpPr>
        <p:spPr>
          <a:xfrm>
            <a:off x="8003288" y="2167999"/>
            <a:ext cx="2283712" cy="2743200"/>
          </a:xfrm>
          <a:ln w="22225">
            <a:solidFill>
              <a:srgbClr val="012041"/>
            </a:solidFill>
          </a:ln>
        </p:spPr>
        <p:txBody>
          <a:bodyPr lIns="365760" tIns="1554480" rIns="365760">
            <a:noAutofit/>
          </a:bodyPr>
          <a:lstStyle>
            <a:lvl1pPr marL="0" indent="0" algn="ctr">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Section Description</a:t>
            </a:r>
          </a:p>
        </p:txBody>
      </p:sp>
      <p:sp>
        <p:nvSpPr>
          <p:cNvPr id="34" name="Text Placeholder 16">
            <a:extLst>
              <a:ext uri="{FF2B5EF4-FFF2-40B4-BE49-F238E27FC236}">
                <a16:creationId xmlns:a16="http://schemas.microsoft.com/office/drawing/2014/main" id="{C0972073-5297-411C-B27C-5CC1985668B9}"/>
              </a:ext>
            </a:extLst>
          </p:cNvPr>
          <p:cNvSpPr>
            <a:spLocks noGrp="1"/>
          </p:cNvSpPr>
          <p:nvPr>
            <p:ph type="body" sz="quarter" idx="20" hasCustomPrompt="1"/>
          </p:nvPr>
        </p:nvSpPr>
        <p:spPr>
          <a:xfrm>
            <a:off x="4950734" y="2172551"/>
            <a:ext cx="2283712" cy="2743200"/>
          </a:xfrm>
          <a:ln w="22225">
            <a:solidFill>
              <a:srgbClr val="012041"/>
            </a:solidFill>
          </a:ln>
        </p:spPr>
        <p:txBody>
          <a:bodyPr lIns="365760" tIns="1554480" rIns="365760">
            <a:noAutofit/>
          </a:bodyPr>
          <a:lstStyle>
            <a:lvl1pPr marL="0" indent="0" algn="ctr">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Section Description</a:t>
            </a:r>
          </a:p>
        </p:txBody>
      </p:sp>
      <p:sp>
        <p:nvSpPr>
          <p:cNvPr id="35" name="Text Placeholder 16">
            <a:extLst>
              <a:ext uri="{FF2B5EF4-FFF2-40B4-BE49-F238E27FC236}">
                <a16:creationId xmlns:a16="http://schemas.microsoft.com/office/drawing/2014/main" id="{E7EB506B-A069-4967-8BF4-C080EC34A3FD}"/>
              </a:ext>
            </a:extLst>
          </p:cNvPr>
          <p:cNvSpPr>
            <a:spLocks noGrp="1"/>
          </p:cNvSpPr>
          <p:nvPr>
            <p:ph type="body" sz="quarter" idx="21" hasCustomPrompt="1"/>
          </p:nvPr>
        </p:nvSpPr>
        <p:spPr>
          <a:xfrm>
            <a:off x="1905000" y="2170279"/>
            <a:ext cx="2283712" cy="2743200"/>
          </a:xfrm>
          <a:ln w="22225">
            <a:solidFill>
              <a:srgbClr val="012041"/>
            </a:solidFill>
          </a:ln>
        </p:spPr>
        <p:txBody>
          <a:bodyPr lIns="365760" tIns="1554480" rIns="365760">
            <a:noAutofit/>
          </a:bodyPr>
          <a:lstStyle>
            <a:lvl1pPr marL="0" indent="0" algn="ctr">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Section Description</a:t>
            </a:r>
          </a:p>
        </p:txBody>
      </p:sp>
      <p:sp>
        <p:nvSpPr>
          <p:cNvPr id="3" name="Rectangle 2">
            <a:extLst>
              <a:ext uri="{FF2B5EF4-FFF2-40B4-BE49-F238E27FC236}">
                <a16:creationId xmlns:a16="http://schemas.microsoft.com/office/drawing/2014/main" id="{94CC2891-5AA5-5F5B-B6CD-AD0D5255ED1C}"/>
              </a:ext>
            </a:extLst>
          </p:cNvPr>
          <p:cNvSpPr/>
          <p:nvPr userDrawn="1"/>
        </p:nvSpPr>
        <p:spPr>
          <a:xfrm>
            <a:off x="0" y="6052620"/>
            <a:ext cx="12192000" cy="805380"/>
          </a:xfrm>
          <a:prstGeom prst="rect">
            <a:avLst/>
          </a:prstGeom>
          <a:solidFill>
            <a:srgbClr val="012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4">
            <a:extLst>
              <a:ext uri="{FF2B5EF4-FFF2-40B4-BE49-F238E27FC236}">
                <a16:creationId xmlns:a16="http://schemas.microsoft.com/office/drawing/2014/main" id="{1BC219C3-A3A7-DBD3-A22A-704B435AF960}"/>
              </a:ext>
            </a:extLst>
          </p:cNvPr>
          <p:cNvSpPr>
            <a:spLocks noGrp="1"/>
          </p:cNvSpPr>
          <p:nvPr>
            <p:ph type="ftr" sz="quarter" idx="11"/>
          </p:nvPr>
        </p:nvSpPr>
        <p:spPr>
          <a:xfrm>
            <a:off x="581891" y="6213506"/>
            <a:ext cx="935824" cy="365125"/>
          </a:xfrm>
        </p:spPr>
        <p:txBody>
          <a:bodyPr/>
          <a:lstStyle>
            <a:lvl1pPr algn="r">
              <a:defRPr>
                <a:solidFill>
                  <a:schemeClr val="bg1"/>
                </a:solidFill>
                <a:latin typeface="Montserrat" pitchFamily="2" charset="77"/>
              </a:defRPr>
            </a:lvl1pPr>
          </a:lstStyle>
          <a:p>
            <a:r>
              <a:rPr lang="en-US"/>
              <a:t>Invest</a:t>
            </a:r>
          </a:p>
        </p:txBody>
      </p:sp>
      <p:sp>
        <p:nvSpPr>
          <p:cNvPr id="9" name="Slide Number Placeholder 5">
            <a:extLst>
              <a:ext uri="{FF2B5EF4-FFF2-40B4-BE49-F238E27FC236}">
                <a16:creationId xmlns:a16="http://schemas.microsoft.com/office/drawing/2014/main" id="{50445624-7E12-1610-6581-EDF316D84A46}"/>
              </a:ext>
            </a:extLst>
          </p:cNvPr>
          <p:cNvSpPr>
            <a:spLocks noGrp="1"/>
          </p:cNvSpPr>
          <p:nvPr>
            <p:ph type="sldNum" sz="quarter" idx="12"/>
          </p:nvPr>
        </p:nvSpPr>
        <p:spPr>
          <a:xfrm>
            <a:off x="10868247" y="6213504"/>
            <a:ext cx="935825" cy="365125"/>
          </a:xfrm>
        </p:spPr>
        <p:txBody>
          <a:bodyPr/>
          <a:lstStyle>
            <a:lvl1pPr algn="l">
              <a:defRPr b="0" i="0">
                <a:solidFill>
                  <a:schemeClr val="bg1"/>
                </a:solidFill>
                <a:latin typeface="Montserrat" pitchFamily="2" charset="77"/>
              </a:defRPr>
            </a:lvl1pPr>
          </a:lstStyle>
          <a:p>
            <a:fld id="{B5CEABB6-07DC-46E8-9B57-56EC44A396E5}" type="slidenum">
              <a:rPr lang="en-US" smtClean="0"/>
              <a:pPr/>
              <a:t>‹#›</a:t>
            </a:fld>
            <a:endParaRPr lang="en-US"/>
          </a:p>
        </p:txBody>
      </p:sp>
      <p:cxnSp>
        <p:nvCxnSpPr>
          <p:cNvPr id="10" name="Straight Connector 9">
            <a:extLst>
              <a:ext uri="{FF2B5EF4-FFF2-40B4-BE49-F238E27FC236}">
                <a16:creationId xmlns:a16="http://schemas.microsoft.com/office/drawing/2014/main" id="{E57D7D05-5B1F-0B68-868B-AF1F90D82970}"/>
              </a:ext>
            </a:extLst>
          </p:cNvPr>
          <p:cNvCxnSpPr>
            <a:cxnSpLocks/>
          </p:cNvCxnSpPr>
          <p:nvPr userDrawn="1"/>
        </p:nvCxnSpPr>
        <p:spPr>
          <a:xfrm>
            <a:off x="0" y="6064947"/>
            <a:ext cx="12192000" cy="0"/>
          </a:xfrm>
          <a:prstGeom prst="line">
            <a:avLst/>
          </a:prstGeom>
          <a:ln w="19050">
            <a:solidFill>
              <a:srgbClr val="6098D1"/>
            </a:solidFill>
          </a:ln>
        </p:spPr>
        <p:style>
          <a:lnRef idx="1">
            <a:schemeClr val="accent1"/>
          </a:lnRef>
          <a:fillRef idx="0">
            <a:schemeClr val="accent1"/>
          </a:fillRef>
          <a:effectRef idx="0">
            <a:schemeClr val="accent1"/>
          </a:effectRef>
          <a:fontRef idx="minor">
            <a:schemeClr val="tx1"/>
          </a:fontRef>
        </p:style>
      </p:cxnSp>
      <p:sp>
        <p:nvSpPr>
          <p:cNvPr id="14" name="Content Placeholder 8">
            <a:extLst>
              <a:ext uri="{FF2B5EF4-FFF2-40B4-BE49-F238E27FC236}">
                <a16:creationId xmlns:a16="http://schemas.microsoft.com/office/drawing/2014/main" id="{497EBD87-DD88-E9B7-7CD2-3481226F36D1}"/>
              </a:ext>
            </a:extLst>
          </p:cNvPr>
          <p:cNvSpPr>
            <a:spLocks noGrp="1"/>
          </p:cNvSpPr>
          <p:nvPr>
            <p:ph sz="quarter" idx="22" hasCustomPrompt="1"/>
          </p:nvPr>
        </p:nvSpPr>
        <p:spPr>
          <a:xfrm>
            <a:off x="1808163" y="6213476"/>
            <a:ext cx="4287837" cy="378676"/>
          </a:xfrm>
        </p:spPr>
        <p:txBody>
          <a:bodyPr anchor="ctr">
            <a:normAutofit/>
          </a:bodyPr>
          <a:lstStyle>
            <a:lvl1pPr marL="0" indent="0" algn="l">
              <a:buNone/>
              <a:defRPr sz="1000">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Tree>
    <p:extLst>
      <p:ext uri="{BB962C8B-B14F-4D97-AF65-F5344CB8AC3E}">
        <p14:creationId xmlns:p14="http://schemas.microsoft.com/office/powerpoint/2010/main" val="32474700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8_Business Mo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p:txBody>
          <a:bodyPr/>
          <a:lstStyle>
            <a:lvl1pPr algn="ctr">
              <a:defRPr cap="none" baseline="0"/>
            </a:lvl1pPr>
          </a:lstStyle>
          <a:p>
            <a:r>
              <a:rPr lang="en-US"/>
              <a:t>Click To Edit Title</a:t>
            </a:r>
          </a:p>
        </p:txBody>
      </p:sp>
      <p:sp>
        <p:nvSpPr>
          <p:cNvPr id="13" name="Content Placeholder 12">
            <a:extLst>
              <a:ext uri="{FF2B5EF4-FFF2-40B4-BE49-F238E27FC236}">
                <a16:creationId xmlns:a16="http://schemas.microsoft.com/office/drawing/2014/main" id="{7EAC5CD7-1A3E-485E-B8D8-C6B22ADD6AE4}"/>
              </a:ext>
            </a:extLst>
          </p:cNvPr>
          <p:cNvSpPr>
            <a:spLocks noGrp="1"/>
          </p:cNvSpPr>
          <p:nvPr>
            <p:ph sz="quarter" idx="13" hasCustomPrompt="1"/>
          </p:nvPr>
        </p:nvSpPr>
        <p:spPr>
          <a:xfrm>
            <a:off x="2136374" y="1982835"/>
            <a:ext cx="1828800" cy="1315629"/>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icon</a:t>
            </a:r>
          </a:p>
        </p:txBody>
      </p:sp>
      <p:sp>
        <p:nvSpPr>
          <p:cNvPr id="17" name="Text Placeholder 16">
            <a:extLst>
              <a:ext uri="{FF2B5EF4-FFF2-40B4-BE49-F238E27FC236}">
                <a16:creationId xmlns:a16="http://schemas.microsoft.com/office/drawing/2014/main" id="{31B2C19D-178B-430A-AB7C-D759E13E9D09}"/>
              </a:ext>
            </a:extLst>
          </p:cNvPr>
          <p:cNvSpPr>
            <a:spLocks noGrp="1"/>
          </p:cNvSpPr>
          <p:nvPr>
            <p:ph type="body" sz="quarter" idx="14" hasCustomPrompt="1"/>
          </p:nvPr>
        </p:nvSpPr>
        <p:spPr>
          <a:xfrm>
            <a:off x="1996925" y="4243719"/>
            <a:ext cx="2103120" cy="1188720"/>
          </a:xfrm>
        </p:spPr>
        <p:txBody>
          <a:bodyPr>
            <a:noAutofit/>
          </a:bodyPr>
          <a:lstStyle>
            <a:lvl1pPr marL="0" indent="0" algn="ctr">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Section Description</a:t>
            </a:r>
          </a:p>
        </p:txBody>
      </p:sp>
      <p:sp>
        <p:nvSpPr>
          <p:cNvPr id="19" name="Content Placeholder 12">
            <a:extLst>
              <a:ext uri="{FF2B5EF4-FFF2-40B4-BE49-F238E27FC236}">
                <a16:creationId xmlns:a16="http://schemas.microsoft.com/office/drawing/2014/main" id="{B004E4D5-7F92-4D3E-BB88-35ED384CCF52}"/>
              </a:ext>
            </a:extLst>
          </p:cNvPr>
          <p:cNvSpPr>
            <a:spLocks noGrp="1"/>
          </p:cNvSpPr>
          <p:nvPr>
            <p:ph sz="quarter" idx="15" hasCustomPrompt="1"/>
          </p:nvPr>
        </p:nvSpPr>
        <p:spPr>
          <a:xfrm>
            <a:off x="5182108" y="1985107"/>
            <a:ext cx="1828800" cy="1316736"/>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icon</a:t>
            </a:r>
          </a:p>
        </p:txBody>
      </p:sp>
      <p:sp>
        <p:nvSpPr>
          <p:cNvPr id="20" name="Text Placeholder 16">
            <a:extLst>
              <a:ext uri="{FF2B5EF4-FFF2-40B4-BE49-F238E27FC236}">
                <a16:creationId xmlns:a16="http://schemas.microsoft.com/office/drawing/2014/main" id="{870165D6-1CE9-4D32-9B1C-526EFE3C3FF9}"/>
              </a:ext>
            </a:extLst>
          </p:cNvPr>
          <p:cNvSpPr>
            <a:spLocks noGrp="1"/>
          </p:cNvSpPr>
          <p:nvPr>
            <p:ph type="body" sz="quarter" idx="16" hasCustomPrompt="1"/>
          </p:nvPr>
        </p:nvSpPr>
        <p:spPr>
          <a:xfrm>
            <a:off x="5045984" y="4245991"/>
            <a:ext cx="2103120" cy="1188720"/>
          </a:xfrm>
        </p:spPr>
        <p:txBody>
          <a:bodyPr>
            <a:noAutofit/>
          </a:bodyPr>
          <a:lstStyle>
            <a:lvl1pPr marL="0" indent="0" algn="ctr">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Section Description</a:t>
            </a:r>
          </a:p>
        </p:txBody>
      </p:sp>
      <p:sp>
        <p:nvSpPr>
          <p:cNvPr id="22" name="Content Placeholder 12">
            <a:extLst>
              <a:ext uri="{FF2B5EF4-FFF2-40B4-BE49-F238E27FC236}">
                <a16:creationId xmlns:a16="http://schemas.microsoft.com/office/drawing/2014/main" id="{575F9DFF-43AF-4E05-8407-87D47C1818C4}"/>
              </a:ext>
            </a:extLst>
          </p:cNvPr>
          <p:cNvSpPr>
            <a:spLocks noGrp="1"/>
          </p:cNvSpPr>
          <p:nvPr>
            <p:ph sz="quarter" idx="17" hasCustomPrompt="1"/>
          </p:nvPr>
        </p:nvSpPr>
        <p:spPr>
          <a:xfrm>
            <a:off x="8234662" y="1980555"/>
            <a:ext cx="1828800" cy="1316736"/>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icon</a:t>
            </a:r>
          </a:p>
        </p:txBody>
      </p:sp>
      <p:sp>
        <p:nvSpPr>
          <p:cNvPr id="23" name="Text Placeholder 16">
            <a:extLst>
              <a:ext uri="{FF2B5EF4-FFF2-40B4-BE49-F238E27FC236}">
                <a16:creationId xmlns:a16="http://schemas.microsoft.com/office/drawing/2014/main" id="{4E2096A1-8340-4D15-A6EA-3B804C1A5F4B}"/>
              </a:ext>
            </a:extLst>
          </p:cNvPr>
          <p:cNvSpPr>
            <a:spLocks noGrp="1"/>
          </p:cNvSpPr>
          <p:nvPr>
            <p:ph type="body" sz="quarter" idx="18" hasCustomPrompt="1"/>
          </p:nvPr>
        </p:nvSpPr>
        <p:spPr>
          <a:xfrm>
            <a:off x="8089013" y="4241439"/>
            <a:ext cx="2103120" cy="1188720"/>
          </a:xfrm>
        </p:spPr>
        <p:txBody>
          <a:bodyPr>
            <a:noAutofit/>
          </a:bodyPr>
          <a:lstStyle>
            <a:lvl1pPr marL="0" indent="0" algn="ctr">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Section Description</a:t>
            </a:r>
          </a:p>
        </p:txBody>
      </p:sp>
      <p:sp>
        <p:nvSpPr>
          <p:cNvPr id="15" name="Text Placeholder 8">
            <a:extLst>
              <a:ext uri="{FF2B5EF4-FFF2-40B4-BE49-F238E27FC236}">
                <a16:creationId xmlns:a16="http://schemas.microsoft.com/office/drawing/2014/main" id="{62CE8502-2A5C-4AF6-9580-821991C9C0A7}"/>
              </a:ext>
            </a:extLst>
          </p:cNvPr>
          <p:cNvSpPr>
            <a:spLocks noGrp="1"/>
          </p:cNvSpPr>
          <p:nvPr>
            <p:ph type="body" sz="quarter" idx="33" hasCustomPrompt="1"/>
          </p:nvPr>
        </p:nvSpPr>
        <p:spPr>
          <a:xfrm>
            <a:off x="2063600" y="3799982"/>
            <a:ext cx="1980000" cy="360000"/>
          </a:xfrm>
        </p:spPr>
        <p:txBody>
          <a:bodyPr>
            <a:noAutofit/>
          </a:bodyPr>
          <a:lstStyle>
            <a:lvl1pPr marL="0" indent="0" algn="ctr">
              <a:buFont typeface="Arial" panose="020B0604020202020204" pitchFamily="34" charset="0"/>
              <a:buNone/>
              <a:defRPr sz="1800">
                <a:solidFill>
                  <a:schemeClr val="bg1">
                    <a:lumMod val="50000"/>
                  </a:schemeClr>
                </a:solidFill>
                <a:latin typeface="Montserrat" pitchFamily="2" charset="77"/>
              </a:defRPr>
            </a:lvl1pPr>
          </a:lstStyle>
          <a:p>
            <a:pPr lvl="0"/>
            <a:r>
              <a:rPr lang="en-US"/>
              <a:t>Bullet 2</a:t>
            </a:r>
            <a:endParaRPr lang="en-ZA"/>
          </a:p>
        </p:txBody>
      </p:sp>
      <p:sp>
        <p:nvSpPr>
          <p:cNvPr id="16" name="Text Placeholder 8">
            <a:extLst>
              <a:ext uri="{FF2B5EF4-FFF2-40B4-BE49-F238E27FC236}">
                <a16:creationId xmlns:a16="http://schemas.microsoft.com/office/drawing/2014/main" id="{97B2ABAD-B1D1-47F3-9008-0EDFC6F61F7C}"/>
              </a:ext>
            </a:extLst>
          </p:cNvPr>
          <p:cNvSpPr>
            <a:spLocks noGrp="1"/>
          </p:cNvSpPr>
          <p:nvPr>
            <p:ph type="body" sz="quarter" idx="35" hasCustomPrompt="1"/>
          </p:nvPr>
        </p:nvSpPr>
        <p:spPr>
          <a:xfrm>
            <a:off x="5108500" y="3799982"/>
            <a:ext cx="1980000" cy="360000"/>
          </a:xfrm>
        </p:spPr>
        <p:txBody>
          <a:bodyPr>
            <a:noAutofit/>
          </a:bodyPr>
          <a:lstStyle>
            <a:lvl1pPr marL="0" indent="0" algn="ctr">
              <a:buFont typeface="Arial" panose="020B0604020202020204" pitchFamily="34" charset="0"/>
              <a:buNone/>
              <a:defRPr sz="1800">
                <a:solidFill>
                  <a:schemeClr val="bg1">
                    <a:lumMod val="50000"/>
                  </a:schemeClr>
                </a:solidFill>
                <a:latin typeface="Montserrat" pitchFamily="2" charset="77"/>
              </a:defRPr>
            </a:lvl1pPr>
          </a:lstStyle>
          <a:p>
            <a:pPr lvl="0"/>
            <a:r>
              <a:rPr lang="en-US"/>
              <a:t>Bullet 3</a:t>
            </a:r>
            <a:endParaRPr lang="en-ZA"/>
          </a:p>
        </p:txBody>
      </p:sp>
      <p:sp>
        <p:nvSpPr>
          <p:cNvPr id="24" name="Text Placeholder 8">
            <a:extLst>
              <a:ext uri="{FF2B5EF4-FFF2-40B4-BE49-F238E27FC236}">
                <a16:creationId xmlns:a16="http://schemas.microsoft.com/office/drawing/2014/main" id="{BD7CE6C1-36AE-4F6D-948C-7CF1B5AF383B}"/>
              </a:ext>
            </a:extLst>
          </p:cNvPr>
          <p:cNvSpPr>
            <a:spLocks noGrp="1"/>
          </p:cNvSpPr>
          <p:nvPr>
            <p:ph type="body" sz="quarter" idx="37" hasCustomPrompt="1"/>
          </p:nvPr>
        </p:nvSpPr>
        <p:spPr>
          <a:xfrm>
            <a:off x="8153400" y="3799982"/>
            <a:ext cx="1980000" cy="360000"/>
          </a:xfrm>
        </p:spPr>
        <p:txBody>
          <a:bodyPr>
            <a:noAutofit/>
          </a:bodyPr>
          <a:lstStyle>
            <a:lvl1pPr marL="0" indent="0" algn="ctr">
              <a:buFont typeface="Arial" panose="020B0604020202020204" pitchFamily="34" charset="0"/>
              <a:buNone/>
              <a:defRPr sz="1800">
                <a:solidFill>
                  <a:schemeClr val="bg1">
                    <a:lumMod val="50000"/>
                  </a:schemeClr>
                </a:solidFill>
                <a:latin typeface="Montserrat" pitchFamily="2" charset="77"/>
              </a:defRPr>
            </a:lvl1pPr>
          </a:lstStyle>
          <a:p>
            <a:pPr lvl="0"/>
            <a:r>
              <a:rPr lang="en-US"/>
              <a:t>Bullet 4</a:t>
            </a:r>
            <a:endParaRPr lang="en-ZA"/>
          </a:p>
        </p:txBody>
      </p:sp>
      <p:cxnSp>
        <p:nvCxnSpPr>
          <p:cNvPr id="10" name="Straight Connector 9">
            <a:extLst>
              <a:ext uri="{FF2B5EF4-FFF2-40B4-BE49-F238E27FC236}">
                <a16:creationId xmlns:a16="http://schemas.microsoft.com/office/drawing/2014/main" id="{26DC72DD-030A-4AF2-8123-478BE9277165}"/>
              </a:ext>
            </a:extLst>
          </p:cNvPr>
          <p:cNvCxnSpPr/>
          <p:nvPr userDrawn="1"/>
        </p:nvCxnSpPr>
        <p:spPr>
          <a:xfrm>
            <a:off x="2158850" y="3497316"/>
            <a:ext cx="18288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D71F1BF-0652-4581-AC74-7A608C1A0290}"/>
              </a:ext>
            </a:extLst>
          </p:cNvPr>
          <p:cNvCxnSpPr>
            <a:cxnSpLocks/>
          </p:cNvCxnSpPr>
          <p:nvPr userDrawn="1"/>
        </p:nvCxnSpPr>
        <p:spPr>
          <a:xfrm>
            <a:off x="5181600" y="3487791"/>
            <a:ext cx="18288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6EBEC3B-EF2E-C176-F3A6-15F0432B6B6F}"/>
              </a:ext>
            </a:extLst>
          </p:cNvPr>
          <p:cNvSpPr/>
          <p:nvPr userDrawn="1"/>
        </p:nvSpPr>
        <p:spPr>
          <a:xfrm>
            <a:off x="0" y="6052620"/>
            <a:ext cx="12192000" cy="805380"/>
          </a:xfrm>
          <a:prstGeom prst="rect">
            <a:avLst/>
          </a:prstGeom>
          <a:solidFill>
            <a:srgbClr val="60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AF8D050-0D5E-490F-98C5-C491541E54D2}"/>
              </a:ext>
            </a:extLst>
          </p:cNvPr>
          <p:cNvCxnSpPr>
            <a:cxnSpLocks/>
          </p:cNvCxnSpPr>
          <p:nvPr userDrawn="1"/>
        </p:nvCxnSpPr>
        <p:spPr>
          <a:xfrm>
            <a:off x="8199363" y="3492554"/>
            <a:ext cx="18288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3DE5775-9579-A5FD-ECB0-FF7BE77304F5}"/>
              </a:ext>
            </a:extLst>
          </p:cNvPr>
          <p:cNvSpPr>
            <a:spLocks noGrp="1"/>
          </p:cNvSpPr>
          <p:nvPr>
            <p:ph type="ftr" sz="quarter" idx="11"/>
          </p:nvPr>
        </p:nvSpPr>
        <p:spPr>
          <a:xfrm>
            <a:off x="581891" y="6213506"/>
            <a:ext cx="935824" cy="365125"/>
          </a:xfrm>
        </p:spPr>
        <p:txBody>
          <a:bodyPr/>
          <a:lstStyle>
            <a:lvl1pPr algn="r">
              <a:defRPr>
                <a:solidFill>
                  <a:srgbClr val="012041"/>
                </a:solidFill>
                <a:latin typeface="Montserrat" pitchFamily="2" charset="77"/>
              </a:defRPr>
            </a:lvl1pPr>
          </a:lstStyle>
          <a:p>
            <a:r>
              <a:rPr lang="en-US"/>
              <a:t>Invest</a:t>
            </a:r>
          </a:p>
        </p:txBody>
      </p:sp>
      <p:sp>
        <p:nvSpPr>
          <p:cNvPr id="18" name="Slide Number Placeholder 5">
            <a:extLst>
              <a:ext uri="{FF2B5EF4-FFF2-40B4-BE49-F238E27FC236}">
                <a16:creationId xmlns:a16="http://schemas.microsoft.com/office/drawing/2014/main" id="{D351A8BB-81AD-EFF4-3FB3-7886E95E3B8D}"/>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cxnSp>
        <p:nvCxnSpPr>
          <p:cNvPr id="25" name="Straight Connector 24">
            <a:extLst>
              <a:ext uri="{FF2B5EF4-FFF2-40B4-BE49-F238E27FC236}">
                <a16:creationId xmlns:a16="http://schemas.microsoft.com/office/drawing/2014/main" id="{05B017FA-F676-DDD7-6024-A08BE5B255B4}"/>
              </a:ext>
            </a:extLst>
          </p:cNvPr>
          <p:cNvCxnSpPr>
            <a:cxnSpLocks/>
          </p:cNvCxnSpPr>
          <p:nvPr userDrawn="1"/>
        </p:nvCxnSpPr>
        <p:spPr>
          <a:xfrm>
            <a:off x="0" y="6054437"/>
            <a:ext cx="12192000" cy="0"/>
          </a:xfrm>
          <a:prstGeom prst="line">
            <a:avLst/>
          </a:prstGeom>
          <a:ln w="9525">
            <a:solidFill>
              <a:srgbClr val="012041"/>
            </a:solidFill>
          </a:ln>
        </p:spPr>
        <p:style>
          <a:lnRef idx="1">
            <a:schemeClr val="accent1"/>
          </a:lnRef>
          <a:fillRef idx="0">
            <a:schemeClr val="accent1"/>
          </a:fillRef>
          <a:effectRef idx="0">
            <a:schemeClr val="accent1"/>
          </a:effectRef>
          <a:fontRef idx="minor">
            <a:schemeClr val="tx1"/>
          </a:fontRef>
        </p:style>
      </p:cxnSp>
      <p:sp>
        <p:nvSpPr>
          <p:cNvPr id="28" name="Content Placeholder 8">
            <a:extLst>
              <a:ext uri="{FF2B5EF4-FFF2-40B4-BE49-F238E27FC236}">
                <a16:creationId xmlns:a16="http://schemas.microsoft.com/office/drawing/2014/main" id="{E4E2E84E-2541-8CC2-E166-8F4DDD4348C3}"/>
              </a:ext>
            </a:extLst>
          </p:cNvPr>
          <p:cNvSpPr>
            <a:spLocks noGrp="1"/>
          </p:cNvSpPr>
          <p:nvPr>
            <p:ph sz="quarter" idx="38" hasCustomPrompt="1"/>
          </p:nvPr>
        </p:nvSpPr>
        <p:spPr>
          <a:xfrm>
            <a:off x="1808163" y="6213476"/>
            <a:ext cx="4287837" cy="37867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Tree>
    <p:extLst>
      <p:ext uri="{BB962C8B-B14F-4D97-AF65-F5344CB8AC3E}">
        <p14:creationId xmlns:p14="http://schemas.microsoft.com/office/powerpoint/2010/main" val="3648210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elfolie" type="title">
  <p:cSld name="TITLE">
    <p:spTree>
      <p:nvGrpSpPr>
        <p:cNvPr id="1" name="Shape 55"/>
        <p:cNvGrpSpPr/>
        <p:nvPr/>
      </p:nvGrpSpPr>
      <p:grpSpPr>
        <a:xfrm>
          <a:off x="0" y="0"/>
          <a:ext cx="0" cy="0"/>
          <a:chOff x="0" y="0"/>
          <a:chExt cx="0" cy="0"/>
        </a:xfrm>
      </p:grpSpPr>
      <p:sp>
        <p:nvSpPr>
          <p:cNvPr id="56" name="Google Shape;56;p8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8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58" name="Google Shape;58;p8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AT"/>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9_Market 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lgn="ctr">
              <a:defRPr cap="none" baseline="0">
                <a:solidFill>
                  <a:schemeClr val="tx1"/>
                </a:solidFill>
              </a:defRPr>
            </a:lvl1pPr>
          </a:lstStyle>
          <a:p>
            <a:r>
              <a:rPr lang="en-US"/>
              <a:t>Click to edit Master title style</a:t>
            </a:r>
            <a:endParaRPr lang="en-ZA"/>
          </a:p>
        </p:txBody>
      </p:sp>
      <p:sp>
        <p:nvSpPr>
          <p:cNvPr id="16" name="Text Placeholder 3">
            <a:extLst>
              <a:ext uri="{FF2B5EF4-FFF2-40B4-BE49-F238E27FC236}">
                <a16:creationId xmlns:a16="http://schemas.microsoft.com/office/drawing/2014/main" id="{3A5BA28D-2313-499F-93AB-7C86B0305709}"/>
              </a:ext>
            </a:extLst>
          </p:cNvPr>
          <p:cNvSpPr>
            <a:spLocks noGrp="1"/>
          </p:cNvSpPr>
          <p:nvPr>
            <p:ph type="body" sz="quarter" idx="30" hasCustomPrompt="1"/>
          </p:nvPr>
        </p:nvSpPr>
        <p:spPr>
          <a:xfrm>
            <a:off x="2135187" y="2043763"/>
            <a:ext cx="1828800" cy="1371600"/>
          </a:xfrm>
          <a:prstGeom prst="rect">
            <a:avLst/>
          </a:prstGeom>
          <a:noFill/>
          <a:ln w="22225">
            <a:solidFill>
              <a:srgbClr val="6098D1"/>
            </a:solidFill>
          </a:ln>
        </p:spPr>
        <p:txBody>
          <a:bodyPr anchor="ctr" anchorCtr="1">
            <a:normAutofit/>
          </a:bodyPr>
          <a:lstStyle>
            <a:lvl1pPr marL="0" indent="0" algn="ctr">
              <a:spcBef>
                <a:spcPts val="0"/>
              </a:spcBef>
              <a:spcAft>
                <a:spcPts val="0"/>
              </a:spcAft>
              <a:buNone/>
              <a:defRPr sz="2800" b="1">
                <a:solidFill>
                  <a:schemeClr val="tx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a:t>1</a:t>
            </a:r>
            <a:endParaRPr lang="en-ZA"/>
          </a:p>
        </p:txBody>
      </p:sp>
      <p:sp>
        <p:nvSpPr>
          <p:cNvPr id="17" name="Text Placeholder 9">
            <a:extLst>
              <a:ext uri="{FF2B5EF4-FFF2-40B4-BE49-F238E27FC236}">
                <a16:creationId xmlns:a16="http://schemas.microsoft.com/office/drawing/2014/main" id="{4E9F4FE1-F54C-4B3C-9CED-6C3058B00352}"/>
              </a:ext>
            </a:extLst>
          </p:cNvPr>
          <p:cNvSpPr>
            <a:spLocks noGrp="1"/>
          </p:cNvSpPr>
          <p:nvPr>
            <p:ph type="body" sz="quarter" idx="31" hasCustomPrompt="1"/>
          </p:nvPr>
        </p:nvSpPr>
        <p:spPr>
          <a:xfrm>
            <a:off x="5178552" y="2043763"/>
            <a:ext cx="1828800" cy="1371600"/>
          </a:xfrm>
          <a:prstGeom prst="rect">
            <a:avLst/>
          </a:prstGeom>
          <a:noFill/>
          <a:ln w="22225">
            <a:solidFill>
              <a:srgbClr val="F04D30"/>
            </a:solidFill>
          </a:ln>
        </p:spPr>
        <p:txBody>
          <a:bodyPr vert="horz" lIns="0" tIns="0" rIns="0" bIns="0" rtlCol="0" anchor="ctr" anchorCtr="1">
            <a:noAutofit/>
          </a:bodyPr>
          <a:lstStyle>
            <a:lvl1pPr marL="0" indent="0" algn="ctr">
              <a:spcBef>
                <a:spcPts val="0"/>
              </a:spcBef>
              <a:spcAft>
                <a:spcPts val="0"/>
              </a:spcAft>
              <a:buNone/>
              <a:defRPr lang="en-ZA" sz="2800" b="1" dirty="0">
                <a:solidFill>
                  <a:schemeClr val="tx1"/>
                </a:solidFill>
                <a:latin typeface="+mj-lt"/>
              </a:defRPr>
            </a:lvl1pPr>
          </a:lstStyle>
          <a:p>
            <a:pPr marL="266700" lvl="0" indent="-266700" algn="ctr"/>
            <a:r>
              <a:rPr lang="en-US"/>
              <a:t>2</a:t>
            </a:r>
            <a:endParaRPr lang="en-ZA"/>
          </a:p>
        </p:txBody>
      </p:sp>
      <p:sp>
        <p:nvSpPr>
          <p:cNvPr id="18" name="Text Placeholder 9">
            <a:extLst>
              <a:ext uri="{FF2B5EF4-FFF2-40B4-BE49-F238E27FC236}">
                <a16:creationId xmlns:a16="http://schemas.microsoft.com/office/drawing/2014/main" id="{26328AB3-6C8E-4BB6-9C01-852150BDFE17}"/>
              </a:ext>
            </a:extLst>
          </p:cNvPr>
          <p:cNvSpPr>
            <a:spLocks noGrp="1"/>
          </p:cNvSpPr>
          <p:nvPr>
            <p:ph type="body" sz="quarter" idx="33" hasCustomPrompt="1"/>
          </p:nvPr>
        </p:nvSpPr>
        <p:spPr>
          <a:xfrm>
            <a:off x="8232776" y="2043763"/>
            <a:ext cx="1828800" cy="1371600"/>
          </a:xfrm>
          <a:prstGeom prst="rect">
            <a:avLst/>
          </a:prstGeom>
          <a:noFill/>
          <a:ln w="22225">
            <a:solidFill>
              <a:srgbClr val="72BF48"/>
            </a:solidFill>
          </a:ln>
        </p:spPr>
        <p:txBody>
          <a:bodyPr vert="horz" lIns="0" tIns="0" rIns="0" bIns="0" rtlCol="0" anchor="ctr" anchorCtr="1">
            <a:noAutofit/>
          </a:bodyPr>
          <a:lstStyle>
            <a:lvl1pPr marL="0" indent="0" algn="ctr">
              <a:spcBef>
                <a:spcPts val="0"/>
              </a:spcBef>
              <a:spcAft>
                <a:spcPts val="0"/>
              </a:spcAft>
              <a:buNone/>
              <a:defRPr lang="en-ZA" sz="2800" b="1" dirty="0">
                <a:solidFill>
                  <a:schemeClr val="tx1"/>
                </a:solidFill>
                <a:latin typeface="+mj-lt"/>
              </a:defRPr>
            </a:lvl1pPr>
          </a:lstStyle>
          <a:p>
            <a:pPr marL="266700" lvl="0" indent="-266700" algn="ctr"/>
            <a:r>
              <a:rPr lang="en-US"/>
              <a:t>3</a:t>
            </a:r>
            <a:endParaRPr lang="en-ZA"/>
          </a:p>
        </p:txBody>
      </p:sp>
      <p:sp>
        <p:nvSpPr>
          <p:cNvPr id="20" name="Text Placeholder 5">
            <a:extLst>
              <a:ext uri="{FF2B5EF4-FFF2-40B4-BE49-F238E27FC236}">
                <a16:creationId xmlns:a16="http://schemas.microsoft.com/office/drawing/2014/main" id="{7488A707-03CD-495D-B761-9F9DAE92C6CA}"/>
              </a:ext>
            </a:extLst>
          </p:cNvPr>
          <p:cNvSpPr>
            <a:spLocks noGrp="1"/>
          </p:cNvSpPr>
          <p:nvPr>
            <p:ph type="body" sz="quarter" idx="12" hasCustomPrompt="1"/>
          </p:nvPr>
        </p:nvSpPr>
        <p:spPr>
          <a:xfrm>
            <a:off x="4721352" y="3862516"/>
            <a:ext cx="2743200" cy="1600200"/>
          </a:xfrm>
        </p:spPr>
        <p:txBody>
          <a:bodyPr>
            <a:normAutofit/>
          </a:bodyPr>
          <a:lstStyle>
            <a:lvl1pPr marL="0" indent="0" algn="ctr">
              <a:lnSpc>
                <a:spcPts val="2400"/>
              </a:lnSpc>
              <a:buFont typeface="Arial" panose="020B0604020202020204" pitchFamily="34" charset="0"/>
              <a:buNone/>
              <a:defRPr sz="1400">
                <a:solidFill>
                  <a:schemeClr val="tx1"/>
                </a:solidFill>
              </a:defRPr>
            </a:lvl1pPr>
          </a:lstStyle>
          <a:p>
            <a:pPr lvl="0"/>
            <a:r>
              <a:rPr lang="en-US"/>
              <a:t>Section Description</a:t>
            </a:r>
          </a:p>
        </p:txBody>
      </p:sp>
      <p:sp>
        <p:nvSpPr>
          <p:cNvPr id="21" name="Text Placeholder 9">
            <a:extLst>
              <a:ext uri="{FF2B5EF4-FFF2-40B4-BE49-F238E27FC236}">
                <a16:creationId xmlns:a16="http://schemas.microsoft.com/office/drawing/2014/main" id="{99A33CFC-3C95-43CD-92E8-05A5E6D98559}"/>
              </a:ext>
            </a:extLst>
          </p:cNvPr>
          <p:cNvSpPr>
            <a:spLocks noGrp="1"/>
          </p:cNvSpPr>
          <p:nvPr>
            <p:ph type="body" sz="quarter" idx="13" hasCustomPrompt="1"/>
          </p:nvPr>
        </p:nvSpPr>
        <p:spPr>
          <a:xfrm>
            <a:off x="7775576" y="3862516"/>
            <a:ext cx="2743200" cy="1600200"/>
          </a:xfrm>
        </p:spPr>
        <p:txBody>
          <a:bodyPr>
            <a:normAutofit/>
          </a:bodyPr>
          <a:lstStyle>
            <a:lvl1pPr marL="0" indent="0" algn="ctr">
              <a:lnSpc>
                <a:spcPts val="2400"/>
              </a:lnSpc>
              <a:buFont typeface="Arial" panose="020B0604020202020204" pitchFamily="34" charset="0"/>
              <a:buNone/>
              <a:defRPr sz="1400">
                <a:solidFill>
                  <a:schemeClr val="tx1"/>
                </a:solidFill>
              </a:defRPr>
            </a:lvl1pPr>
          </a:lstStyle>
          <a:p>
            <a:pPr lvl="0"/>
            <a:r>
              <a:rPr lang="en-US"/>
              <a:t>Section Description</a:t>
            </a:r>
          </a:p>
        </p:txBody>
      </p:sp>
      <p:sp>
        <p:nvSpPr>
          <p:cNvPr id="9" name="Text Placeholder 8">
            <a:extLst>
              <a:ext uri="{FF2B5EF4-FFF2-40B4-BE49-F238E27FC236}">
                <a16:creationId xmlns:a16="http://schemas.microsoft.com/office/drawing/2014/main" id="{3BAE6588-4D08-448D-B294-A47E7AAC339B}"/>
              </a:ext>
            </a:extLst>
          </p:cNvPr>
          <p:cNvSpPr>
            <a:spLocks noGrp="1"/>
          </p:cNvSpPr>
          <p:nvPr>
            <p:ph type="body" sz="quarter" idx="35" hasCustomPrompt="1"/>
          </p:nvPr>
        </p:nvSpPr>
        <p:spPr>
          <a:xfrm>
            <a:off x="1677987" y="3862571"/>
            <a:ext cx="2743200" cy="1601787"/>
          </a:xfrm>
        </p:spPr>
        <p:txBody>
          <a:bodyPr>
            <a:noAutofit/>
          </a:bodyPr>
          <a:lstStyle>
            <a:lvl1pPr marL="0" indent="0" algn="ctr">
              <a:lnSpc>
                <a:spcPts val="2400"/>
              </a:lnSpc>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Section Description</a:t>
            </a:r>
          </a:p>
        </p:txBody>
      </p:sp>
      <p:cxnSp>
        <p:nvCxnSpPr>
          <p:cNvPr id="3" name="Straight Connector 2">
            <a:extLst>
              <a:ext uri="{FF2B5EF4-FFF2-40B4-BE49-F238E27FC236}">
                <a16:creationId xmlns:a16="http://schemas.microsoft.com/office/drawing/2014/main" id="{2A475464-9192-0225-E394-4A57E4852466}"/>
              </a:ext>
            </a:extLst>
          </p:cNvPr>
          <p:cNvCxnSpPr>
            <a:cxnSpLocks/>
          </p:cNvCxnSpPr>
          <p:nvPr userDrawn="1"/>
        </p:nvCxnSpPr>
        <p:spPr>
          <a:xfrm>
            <a:off x="581891" y="6054437"/>
            <a:ext cx="11222182" cy="0"/>
          </a:xfrm>
          <a:prstGeom prst="line">
            <a:avLst/>
          </a:prstGeom>
          <a:ln w="9525">
            <a:solidFill>
              <a:srgbClr val="012041"/>
            </a:solidFill>
          </a:ln>
        </p:spPr>
        <p:style>
          <a:lnRef idx="1">
            <a:schemeClr val="accent1"/>
          </a:lnRef>
          <a:fillRef idx="0">
            <a:schemeClr val="accent1"/>
          </a:fillRef>
          <a:effectRef idx="0">
            <a:schemeClr val="accent1"/>
          </a:effectRef>
          <a:fontRef idx="minor">
            <a:schemeClr val="tx1"/>
          </a:fontRef>
        </p:style>
      </p:cxnSp>
      <p:sp>
        <p:nvSpPr>
          <p:cNvPr id="4" name="Footer Placeholder 4">
            <a:extLst>
              <a:ext uri="{FF2B5EF4-FFF2-40B4-BE49-F238E27FC236}">
                <a16:creationId xmlns:a16="http://schemas.microsoft.com/office/drawing/2014/main" id="{F1CF23E9-E791-1A5E-5954-6FCFE3C75A51}"/>
              </a:ext>
            </a:extLst>
          </p:cNvPr>
          <p:cNvSpPr>
            <a:spLocks noGrp="1"/>
          </p:cNvSpPr>
          <p:nvPr>
            <p:ph type="ftr" sz="quarter" idx="11"/>
          </p:nvPr>
        </p:nvSpPr>
        <p:spPr>
          <a:xfrm>
            <a:off x="581891" y="6213506"/>
            <a:ext cx="935824" cy="365125"/>
          </a:xfrm>
        </p:spPr>
        <p:txBody>
          <a:bodyPr/>
          <a:lstStyle>
            <a:lvl1pPr algn="r">
              <a:defRPr>
                <a:solidFill>
                  <a:srgbClr val="012041"/>
                </a:solidFill>
                <a:latin typeface="Montserrat" pitchFamily="2" charset="77"/>
              </a:defRPr>
            </a:lvl1pPr>
          </a:lstStyle>
          <a:p>
            <a:r>
              <a:rPr lang="en-US"/>
              <a:t>Invest</a:t>
            </a:r>
          </a:p>
        </p:txBody>
      </p:sp>
      <p:sp>
        <p:nvSpPr>
          <p:cNvPr id="8" name="Slide Number Placeholder 5">
            <a:extLst>
              <a:ext uri="{FF2B5EF4-FFF2-40B4-BE49-F238E27FC236}">
                <a16:creationId xmlns:a16="http://schemas.microsoft.com/office/drawing/2014/main" id="{86C144BE-C8DD-8798-3C6E-FA747AC86AC9}"/>
              </a:ext>
            </a:extLst>
          </p:cNvPr>
          <p:cNvSpPr>
            <a:spLocks noGrp="1"/>
          </p:cNvSpPr>
          <p:nvPr>
            <p:ph type="sldNum" sz="quarter" idx="36"/>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sp>
        <p:nvSpPr>
          <p:cNvPr id="12" name="Content Placeholder 8">
            <a:extLst>
              <a:ext uri="{FF2B5EF4-FFF2-40B4-BE49-F238E27FC236}">
                <a16:creationId xmlns:a16="http://schemas.microsoft.com/office/drawing/2014/main" id="{EDD7715F-5435-ECEA-EBB9-B1F004F6F1B5}"/>
              </a:ext>
            </a:extLst>
          </p:cNvPr>
          <p:cNvSpPr>
            <a:spLocks noGrp="1"/>
          </p:cNvSpPr>
          <p:nvPr>
            <p:ph sz="quarter" idx="37" hasCustomPrompt="1"/>
          </p:nvPr>
        </p:nvSpPr>
        <p:spPr>
          <a:xfrm>
            <a:off x="1808163" y="6213476"/>
            <a:ext cx="4287837" cy="37867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Tree>
    <p:extLst>
      <p:ext uri="{BB962C8B-B14F-4D97-AF65-F5344CB8AC3E}">
        <p14:creationId xmlns:p14="http://schemas.microsoft.com/office/powerpoint/2010/main" val="6214990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0_Market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lgn="ctr">
              <a:defRPr cap="none" baseline="0">
                <a:solidFill>
                  <a:schemeClr val="tx1"/>
                </a:solidFill>
              </a:defRPr>
            </a:lvl1pPr>
          </a:lstStyle>
          <a:p>
            <a:r>
              <a:rPr lang="en-US"/>
              <a:t>Click To Edit Title</a:t>
            </a:r>
            <a:endParaRPr lang="en-ZA"/>
          </a:p>
        </p:txBody>
      </p:sp>
      <p:sp>
        <p:nvSpPr>
          <p:cNvPr id="16" name="Text Placeholder 3">
            <a:extLst>
              <a:ext uri="{FF2B5EF4-FFF2-40B4-BE49-F238E27FC236}">
                <a16:creationId xmlns:a16="http://schemas.microsoft.com/office/drawing/2014/main" id="{3A5BA28D-2313-499F-93AB-7C86B0305709}"/>
              </a:ext>
            </a:extLst>
          </p:cNvPr>
          <p:cNvSpPr>
            <a:spLocks noGrp="1"/>
          </p:cNvSpPr>
          <p:nvPr>
            <p:ph type="body" sz="quarter" idx="30" hasCustomPrompt="1"/>
          </p:nvPr>
        </p:nvSpPr>
        <p:spPr>
          <a:xfrm>
            <a:off x="1671601" y="2149157"/>
            <a:ext cx="2743200" cy="2999232"/>
          </a:xfrm>
          <a:prstGeom prst="rect">
            <a:avLst/>
          </a:prstGeom>
          <a:solidFill>
            <a:srgbClr val="6098D1"/>
          </a:solidFill>
          <a:ln w="22225">
            <a:solidFill>
              <a:srgbClr val="E2E42F"/>
            </a:solidFill>
          </a:ln>
        </p:spPr>
        <p:txBody>
          <a:bodyPr tIns="621792" anchor="t" anchorCtr="0">
            <a:normAutofit/>
          </a:bodyPr>
          <a:lstStyle>
            <a:lvl1pPr marL="0" indent="0" algn="ctr">
              <a:spcBef>
                <a:spcPts val="0"/>
              </a:spcBef>
              <a:spcAft>
                <a:spcPts val="0"/>
              </a:spcAft>
              <a:buNone/>
              <a:defRPr sz="3800" b="1">
                <a:solidFill>
                  <a:schemeClr val="tx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a:t>1</a:t>
            </a:r>
            <a:endParaRPr lang="en-ZA"/>
          </a:p>
        </p:txBody>
      </p:sp>
      <p:sp>
        <p:nvSpPr>
          <p:cNvPr id="17" name="Text Placeholder 9">
            <a:extLst>
              <a:ext uri="{FF2B5EF4-FFF2-40B4-BE49-F238E27FC236}">
                <a16:creationId xmlns:a16="http://schemas.microsoft.com/office/drawing/2014/main" id="{4E9F4FE1-F54C-4B3C-9CED-6C3058B00352}"/>
              </a:ext>
            </a:extLst>
          </p:cNvPr>
          <p:cNvSpPr>
            <a:spLocks noGrp="1"/>
          </p:cNvSpPr>
          <p:nvPr>
            <p:ph type="body" sz="quarter" idx="31" hasCustomPrompt="1"/>
          </p:nvPr>
        </p:nvSpPr>
        <p:spPr>
          <a:xfrm>
            <a:off x="4724400" y="2149157"/>
            <a:ext cx="2743200" cy="2999232"/>
          </a:xfrm>
          <a:prstGeom prst="rect">
            <a:avLst/>
          </a:prstGeom>
          <a:solidFill>
            <a:srgbClr val="6098D1"/>
          </a:solidFill>
          <a:ln w="22225">
            <a:solidFill>
              <a:srgbClr val="E2E42F"/>
            </a:solidFill>
          </a:ln>
        </p:spPr>
        <p:txBody>
          <a:bodyPr vert="horz" lIns="0" tIns="621792" rIns="0" bIns="0" rtlCol="0" anchor="t" anchorCtr="0">
            <a:noAutofit/>
          </a:bodyPr>
          <a:lstStyle>
            <a:lvl1pPr marL="0" indent="0" algn="ctr">
              <a:spcBef>
                <a:spcPts val="0"/>
              </a:spcBef>
              <a:spcAft>
                <a:spcPts val="0"/>
              </a:spcAft>
              <a:buNone/>
              <a:defRPr lang="en-ZA" sz="3800" b="1" dirty="0">
                <a:solidFill>
                  <a:schemeClr val="tx1"/>
                </a:solidFill>
                <a:latin typeface="+mj-lt"/>
              </a:defRPr>
            </a:lvl1pPr>
          </a:lstStyle>
          <a:p>
            <a:pPr marL="266700" lvl="0" indent="-266700" algn="ctr"/>
            <a:r>
              <a:rPr lang="en-US"/>
              <a:t>2</a:t>
            </a:r>
            <a:endParaRPr lang="en-ZA"/>
          </a:p>
        </p:txBody>
      </p:sp>
      <p:sp>
        <p:nvSpPr>
          <p:cNvPr id="18" name="Text Placeholder 9">
            <a:extLst>
              <a:ext uri="{FF2B5EF4-FFF2-40B4-BE49-F238E27FC236}">
                <a16:creationId xmlns:a16="http://schemas.microsoft.com/office/drawing/2014/main" id="{26328AB3-6C8E-4BB6-9C01-852150BDFE17}"/>
              </a:ext>
            </a:extLst>
          </p:cNvPr>
          <p:cNvSpPr>
            <a:spLocks noGrp="1"/>
          </p:cNvSpPr>
          <p:nvPr>
            <p:ph type="body" sz="quarter" idx="33" hasCustomPrompt="1"/>
          </p:nvPr>
        </p:nvSpPr>
        <p:spPr>
          <a:xfrm>
            <a:off x="7769944" y="2149157"/>
            <a:ext cx="2743201" cy="2997072"/>
          </a:xfrm>
          <a:prstGeom prst="rect">
            <a:avLst/>
          </a:prstGeom>
          <a:solidFill>
            <a:srgbClr val="6098D1"/>
          </a:solidFill>
          <a:ln w="22225">
            <a:solidFill>
              <a:srgbClr val="E2E42F"/>
            </a:solidFill>
          </a:ln>
        </p:spPr>
        <p:txBody>
          <a:bodyPr vert="horz" lIns="0" tIns="621792" rIns="0" bIns="0" rtlCol="0" anchor="t" anchorCtr="0">
            <a:noAutofit/>
          </a:bodyPr>
          <a:lstStyle>
            <a:lvl1pPr marL="0" indent="0" algn="ctr">
              <a:spcBef>
                <a:spcPts val="0"/>
              </a:spcBef>
              <a:spcAft>
                <a:spcPts val="0"/>
              </a:spcAft>
              <a:buNone/>
              <a:defRPr lang="en-ZA" sz="3800" b="1" dirty="0">
                <a:solidFill>
                  <a:schemeClr val="tx1"/>
                </a:solidFill>
                <a:latin typeface="+mj-lt"/>
              </a:defRPr>
            </a:lvl1pPr>
          </a:lstStyle>
          <a:p>
            <a:pPr marL="266700" lvl="0" indent="-266700" algn="ctr"/>
            <a:r>
              <a:rPr lang="en-US"/>
              <a:t>3</a:t>
            </a:r>
            <a:endParaRPr lang="en-ZA"/>
          </a:p>
        </p:txBody>
      </p:sp>
      <p:sp>
        <p:nvSpPr>
          <p:cNvPr id="20" name="Text Placeholder 5">
            <a:extLst>
              <a:ext uri="{FF2B5EF4-FFF2-40B4-BE49-F238E27FC236}">
                <a16:creationId xmlns:a16="http://schemas.microsoft.com/office/drawing/2014/main" id="{7488A707-03CD-495D-B761-9F9DAE92C6CA}"/>
              </a:ext>
            </a:extLst>
          </p:cNvPr>
          <p:cNvSpPr>
            <a:spLocks noGrp="1"/>
          </p:cNvSpPr>
          <p:nvPr>
            <p:ph type="body" sz="quarter" idx="12" hasCustomPrompt="1"/>
          </p:nvPr>
        </p:nvSpPr>
        <p:spPr>
          <a:xfrm>
            <a:off x="4964560" y="4279392"/>
            <a:ext cx="2286000" cy="640080"/>
          </a:xfrm>
        </p:spPr>
        <p:txBody>
          <a:bodyPr>
            <a:normAutofit/>
          </a:bodyPr>
          <a:lstStyle>
            <a:lvl1pPr marL="0" indent="0" algn="ctr">
              <a:lnSpc>
                <a:spcPts val="2000"/>
              </a:lnSpc>
              <a:spcBef>
                <a:spcPts val="0"/>
              </a:spcBef>
              <a:buFont typeface="Arial" panose="020B0604020202020204" pitchFamily="34" charset="0"/>
              <a:buNone/>
              <a:defRPr sz="1400">
                <a:solidFill>
                  <a:schemeClr val="tx1"/>
                </a:solidFill>
              </a:defRPr>
            </a:lvl1pPr>
          </a:lstStyle>
          <a:p>
            <a:pPr lvl="0"/>
            <a:r>
              <a:rPr lang="en-US"/>
              <a:t>Section Description</a:t>
            </a:r>
          </a:p>
        </p:txBody>
      </p:sp>
      <p:sp>
        <p:nvSpPr>
          <p:cNvPr id="21" name="Text Placeholder 9">
            <a:extLst>
              <a:ext uri="{FF2B5EF4-FFF2-40B4-BE49-F238E27FC236}">
                <a16:creationId xmlns:a16="http://schemas.microsoft.com/office/drawing/2014/main" id="{99A33CFC-3C95-43CD-92E8-05A5E6D98559}"/>
              </a:ext>
            </a:extLst>
          </p:cNvPr>
          <p:cNvSpPr>
            <a:spLocks noGrp="1"/>
          </p:cNvSpPr>
          <p:nvPr>
            <p:ph type="body" sz="quarter" idx="13" hasCustomPrompt="1"/>
          </p:nvPr>
        </p:nvSpPr>
        <p:spPr>
          <a:xfrm>
            <a:off x="8012800" y="4279392"/>
            <a:ext cx="2286000" cy="640080"/>
          </a:xfrm>
        </p:spPr>
        <p:txBody>
          <a:bodyPr>
            <a:normAutofit/>
          </a:bodyPr>
          <a:lstStyle>
            <a:lvl1pPr marL="0" indent="0" algn="ctr">
              <a:lnSpc>
                <a:spcPts val="2000"/>
              </a:lnSpc>
              <a:spcBef>
                <a:spcPts val="0"/>
              </a:spcBef>
              <a:buFont typeface="Arial" panose="020B0604020202020204" pitchFamily="34" charset="0"/>
              <a:buNone/>
              <a:defRPr sz="1400">
                <a:solidFill>
                  <a:schemeClr val="tx1"/>
                </a:solidFill>
              </a:defRPr>
            </a:lvl1pPr>
          </a:lstStyle>
          <a:p>
            <a:pPr lvl="0"/>
            <a:r>
              <a:rPr lang="en-US"/>
              <a:t>Section Description</a:t>
            </a:r>
          </a:p>
        </p:txBody>
      </p:sp>
      <p:sp>
        <p:nvSpPr>
          <p:cNvPr id="4" name="Text Placeholder 3">
            <a:extLst>
              <a:ext uri="{FF2B5EF4-FFF2-40B4-BE49-F238E27FC236}">
                <a16:creationId xmlns:a16="http://schemas.microsoft.com/office/drawing/2014/main" id="{B0481AD7-A873-4BA1-A500-D8FF0F229879}"/>
              </a:ext>
            </a:extLst>
          </p:cNvPr>
          <p:cNvSpPr>
            <a:spLocks noGrp="1"/>
          </p:cNvSpPr>
          <p:nvPr>
            <p:ph type="body" sz="quarter" idx="34" hasCustomPrompt="1"/>
          </p:nvPr>
        </p:nvSpPr>
        <p:spPr>
          <a:xfrm>
            <a:off x="1903095" y="3511296"/>
            <a:ext cx="2286000" cy="731520"/>
          </a:xfrm>
        </p:spPr>
        <p:txBody>
          <a:bodyPr>
            <a:noAutofit/>
          </a:bodyPr>
          <a:lstStyle>
            <a:lvl1pPr marL="0" indent="0" algn="ctr">
              <a:lnSpc>
                <a:spcPct val="100000"/>
              </a:lnSpc>
              <a:spcBef>
                <a:spcPts val="0"/>
              </a:spcBef>
              <a:buNone/>
              <a:defRPr sz="1800" b="0">
                <a:solidFill>
                  <a:schemeClr val="tx1"/>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 HEADER</a:t>
            </a:r>
          </a:p>
        </p:txBody>
      </p:sp>
      <p:sp>
        <p:nvSpPr>
          <p:cNvPr id="9" name="Text Placeholder 8">
            <a:extLst>
              <a:ext uri="{FF2B5EF4-FFF2-40B4-BE49-F238E27FC236}">
                <a16:creationId xmlns:a16="http://schemas.microsoft.com/office/drawing/2014/main" id="{3BAE6588-4D08-448D-B294-A47E7AAC339B}"/>
              </a:ext>
            </a:extLst>
          </p:cNvPr>
          <p:cNvSpPr>
            <a:spLocks noGrp="1"/>
          </p:cNvSpPr>
          <p:nvPr>
            <p:ph type="body" sz="quarter" idx="35" hasCustomPrompt="1"/>
          </p:nvPr>
        </p:nvSpPr>
        <p:spPr>
          <a:xfrm>
            <a:off x="1901952" y="4279392"/>
            <a:ext cx="2286000" cy="640080"/>
          </a:xfrm>
        </p:spPr>
        <p:txBody>
          <a:bodyPr>
            <a:noAutofit/>
          </a:bodyPr>
          <a:lstStyle>
            <a:lvl1pPr marL="0" indent="0" algn="ctr">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Section Description</a:t>
            </a:r>
          </a:p>
        </p:txBody>
      </p:sp>
      <p:sp>
        <p:nvSpPr>
          <p:cNvPr id="22" name="Text Placeholder 3">
            <a:extLst>
              <a:ext uri="{FF2B5EF4-FFF2-40B4-BE49-F238E27FC236}">
                <a16:creationId xmlns:a16="http://schemas.microsoft.com/office/drawing/2014/main" id="{AE52A1FB-F89B-45C5-92FC-A6D588F53C5D}"/>
              </a:ext>
            </a:extLst>
          </p:cNvPr>
          <p:cNvSpPr>
            <a:spLocks noGrp="1"/>
          </p:cNvSpPr>
          <p:nvPr>
            <p:ph type="body" sz="quarter" idx="36" hasCustomPrompt="1"/>
          </p:nvPr>
        </p:nvSpPr>
        <p:spPr>
          <a:xfrm>
            <a:off x="4964559" y="3511296"/>
            <a:ext cx="2286000" cy="731520"/>
          </a:xfrm>
        </p:spPr>
        <p:txBody>
          <a:bodyPr>
            <a:noAutofit/>
          </a:bodyPr>
          <a:lstStyle>
            <a:lvl1pPr marL="0" indent="0" algn="ctr">
              <a:lnSpc>
                <a:spcPct val="100000"/>
              </a:lnSpc>
              <a:spcBef>
                <a:spcPts val="0"/>
              </a:spcBef>
              <a:buNone/>
              <a:defRPr sz="1800" b="0">
                <a:solidFill>
                  <a:schemeClr val="tx1"/>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 HEADER</a:t>
            </a:r>
          </a:p>
        </p:txBody>
      </p:sp>
      <p:sp>
        <p:nvSpPr>
          <p:cNvPr id="23" name="Text Placeholder 3">
            <a:extLst>
              <a:ext uri="{FF2B5EF4-FFF2-40B4-BE49-F238E27FC236}">
                <a16:creationId xmlns:a16="http://schemas.microsoft.com/office/drawing/2014/main" id="{46C18666-B781-4A20-AAFB-33160088C3E1}"/>
              </a:ext>
            </a:extLst>
          </p:cNvPr>
          <p:cNvSpPr>
            <a:spLocks noGrp="1"/>
          </p:cNvSpPr>
          <p:nvPr>
            <p:ph type="body" sz="quarter" idx="37" hasCustomPrompt="1"/>
          </p:nvPr>
        </p:nvSpPr>
        <p:spPr>
          <a:xfrm>
            <a:off x="8012799" y="3511296"/>
            <a:ext cx="2286000" cy="731520"/>
          </a:xfrm>
        </p:spPr>
        <p:txBody>
          <a:bodyPr>
            <a:noAutofit/>
          </a:bodyPr>
          <a:lstStyle>
            <a:lvl1pPr marL="0" indent="0" algn="ctr">
              <a:lnSpc>
                <a:spcPct val="100000"/>
              </a:lnSpc>
              <a:spcBef>
                <a:spcPts val="0"/>
              </a:spcBef>
              <a:buNone/>
              <a:defRPr sz="1800" b="0">
                <a:solidFill>
                  <a:schemeClr val="tx1"/>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 HEADER</a:t>
            </a:r>
          </a:p>
        </p:txBody>
      </p:sp>
      <p:cxnSp>
        <p:nvCxnSpPr>
          <p:cNvPr id="3" name="Straight Connector 2">
            <a:extLst>
              <a:ext uri="{FF2B5EF4-FFF2-40B4-BE49-F238E27FC236}">
                <a16:creationId xmlns:a16="http://schemas.microsoft.com/office/drawing/2014/main" id="{9CAB640C-2D70-81DE-1015-B30B652CEB4E}"/>
              </a:ext>
            </a:extLst>
          </p:cNvPr>
          <p:cNvCxnSpPr>
            <a:cxnSpLocks/>
          </p:cNvCxnSpPr>
          <p:nvPr userDrawn="1"/>
        </p:nvCxnSpPr>
        <p:spPr>
          <a:xfrm>
            <a:off x="581891" y="6054437"/>
            <a:ext cx="11222182" cy="0"/>
          </a:xfrm>
          <a:prstGeom prst="line">
            <a:avLst/>
          </a:prstGeom>
          <a:ln w="9525">
            <a:solidFill>
              <a:srgbClr val="01204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0FC568E5-B2F5-D2B8-A529-4FA650EFF344}"/>
              </a:ext>
            </a:extLst>
          </p:cNvPr>
          <p:cNvSpPr>
            <a:spLocks noGrp="1"/>
          </p:cNvSpPr>
          <p:nvPr>
            <p:ph type="ftr" sz="quarter" idx="11"/>
          </p:nvPr>
        </p:nvSpPr>
        <p:spPr>
          <a:xfrm>
            <a:off x="581891" y="6213506"/>
            <a:ext cx="935824" cy="365125"/>
          </a:xfrm>
        </p:spPr>
        <p:txBody>
          <a:bodyPr/>
          <a:lstStyle>
            <a:lvl1pPr algn="r">
              <a:defRPr>
                <a:solidFill>
                  <a:srgbClr val="012041"/>
                </a:solidFill>
                <a:latin typeface="Montserrat" pitchFamily="2" charset="77"/>
              </a:defRPr>
            </a:lvl1pPr>
          </a:lstStyle>
          <a:p>
            <a:r>
              <a:rPr lang="en-US"/>
              <a:t>Invest</a:t>
            </a:r>
          </a:p>
        </p:txBody>
      </p:sp>
      <p:sp>
        <p:nvSpPr>
          <p:cNvPr id="10" name="Slide Number Placeholder 5">
            <a:extLst>
              <a:ext uri="{FF2B5EF4-FFF2-40B4-BE49-F238E27FC236}">
                <a16:creationId xmlns:a16="http://schemas.microsoft.com/office/drawing/2014/main" id="{20576FD3-EF62-A7FA-35C1-8948D1660F87}"/>
              </a:ext>
            </a:extLst>
          </p:cNvPr>
          <p:cNvSpPr>
            <a:spLocks noGrp="1"/>
          </p:cNvSpPr>
          <p:nvPr>
            <p:ph type="sldNum" sz="quarter" idx="38"/>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sp>
        <p:nvSpPr>
          <p:cNvPr id="11" name="Content Placeholder 8">
            <a:extLst>
              <a:ext uri="{FF2B5EF4-FFF2-40B4-BE49-F238E27FC236}">
                <a16:creationId xmlns:a16="http://schemas.microsoft.com/office/drawing/2014/main" id="{881254E5-FECF-615B-C64B-0E9D5F16A9A2}"/>
              </a:ext>
            </a:extLst>
          </p:cNvPr>
          <p:cNvSpPr>
            <a:spLocks noGrp="1"/>
          </p:cNvSpPr>
          <p:nvPr>
            <p:ph sz="quarter" idx="39" hasCustomPrompt="1"/>
          </p:nvPr>
        </p:nvSpPr>
        <p:spPr>
          <a:xfrm>
            <a:off x="1808163" y="6213476"/>
            <a:ext cx="4287837" cy="37867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Tree>
    <p:extLst>
      <p:ext uri="{BB962C8B-B14F-4D97-AF65-F5344CB8AC3E}">
        <p14:creationId xmlns:p14="http://schemas.microsoft.com/office/powerpoint/2010/main" val="1108884029"/>
      </p:ext>
    </p:extLst>
  </p:cSld>
  <p:clrMapOvr>
    <a:masterClrMapping/>
  </p:clrMapOvr>
  <p:extLst>
    <p:ext uri="{DCECCB84-F9BA-43D5-87BE-67443E8EF086}">
      <p15:sldGuideLst xmlns:p15="http://schemas.microsoft.com/office/powerpoint/2012/main">
        <p15:guide id="1" orient="horz" pos="3432">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hasCustomPrompt="1"/>
          </p:nvPr>
        </p:nvSpPr>
        <p:spPr>
          <a:xfrm>
            <a:off x="839788" y="365125"/>
            <a:ext cx="10515600" cy="1325563"/>
          </a:xfrm>
        </p:spPr>
        <p:txBody>
          <a:bodyPr/>
          <a:lstStyle>
            <a:lvl1pPr>
              <a:defRPr cap="none" baseline="0"/>
            </a:lvl1pPr>
          </a:lstStyle>
          <a:p>
            <a:r>
              <a:rPr lang="en-US"/>
              <a:t>Click to Edit Master title style</a:t>
            </a:r>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hasCustomPrompt="1"/>
          </p:nvPr>
        </p:nvSpPr>
        <p:spPr>
          <a:xfrm>
            <a:off x="839789" y="1681163"/>
            <a:ext cx="4114800" cy="823912"/>
          </a:xfrm>
        </p:spPr>
        <p:txBody>
          <a:bodyPr anchor="ctr" anchorCtr="0">
            <a:normAutofit/>
          </a:bodyPr>
          <a:lstStyle>
            <a:lvl1pPr marL="0" indent="0">
              <a:buNone/>
              <a:defRPr sz="1800" b="0">
                <a:solidFill>
                  <a:schemeClr val="bg1">
                    <a:lumMod val="50000"/>
                  </a:schemeClr>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839788" y="2505075"/>
            <a:ext cx="4114800" cy="3081971"/>
          </a:xfrm>
        </p:spPr>
        <p:txBody>
          <a:bodyPr>
            <a:normAutofit/>
          </a:bodyPr>
          <a:lstStyle>
            <a:lvl1pPr marL="285750" indent="-285750">
              <a:lnSpc>
                <a:spcPts val="2400"/>
              </a:lnSpc>
              <a:spcBef>
                <a:spcPts val="1000"/>
              </a:spcBef>
              <a:buFont typeface="Arial" panose="020B0604020202020204" pitchFamily="34" charset="0"/>
              <a:buChar char="•"/>
              <a:defRPr sz="1400"/>
            </a:lvl1pPr>
            <a:lvl2pPr marL="742950" indent="-285750">
              <a:lnSpc>
                <a:spcPts val="2400"/>
              </a:lnSpc>
              <a:spcBef>
                <a:spcPts val="1000"/>
              </a:spcBef>
              <a:buFont typeface="Arial" panose="020B0604020202020204" pitchFamily="34" charset="0"/>
              <a:buChar char="•"/>
              <a:defRPr sz="1400"/>
            </a:lvl2pPr>
            <a:lvl3pPr marL="1200150" indent="-285750">
              <a:lnSpc>
                <a:spcPts val="2400"/>
              </a:lnSpc>
              <a:spcBef>
                <a:spcPts val="1000"/>
              </a:spcBef>
              <a:buFont typeface="Arial" panose="020B0604020202020204" pitchFamily="34" charset="0"/>
              <a:buChar char="•"/>
              <a:defRPr sz="1400"/>
            </a:lvl3pPr>
            <a:lvl4pPr marL="1657350" indent="-285750">
              <a:lnSpc>
                <a:spcPts val="2400"/>
              </a:lnSpc>
              <a:spcBef>
                <a:spcPts val="1000"/>
              </a:spcBef>
              <a:buFont typeface="Arial" panose="020B0604020202020204" pitchFamily="34" charset="0"/>
              <a:buChar char="•"/>
              <a:defRPr sz="1400"/>
            </a:lvl4pPr>
            <a:lvl5pPr marL="2114550" indent="-285750">
              <a:lnSpc>
                <a:spcPts val="2400"/>
              </a:lnSpc>
              <a:spcBef>
                <a:spcPts val="1000"/>
              </a:spcBef>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6172200" y="1681163"/>
            <a:ext cx="4114800" cy="823912"/>
          </a:xfrm>
        </p:spPr>
        <p:txBody>
          <a:bodyPr anchor="ctr" anchorCtr="0">
            <a:normAutofit/>
          </a:bodyPr>
          <a:lstStyle>
            <a:lvl1pPr marL="0" indent="0">
              <a:buNone/>
              <a:defRPr sz="1800" b="0">
                <a:solidFill>
                  <a:schemeClr val="bg1">
                    <a:lumMod val="50000"/>
                  </a:schemeClr>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6172200" y="2505075"/>
            <a:ext cx="4114800" cy="3081971"/>
          </a:xfrm>
        </p:spPr>
        <p:txBody>
          <a:bodyPr>
            <a:normAutofit/>
          </a:bodyPr>
          <a:lstStyle>
            <a:lvl1pPr marL="285750" indent="-285750">
              <a:lnSpc>
                <a:spcPts val="2400"/>
              </a:lnSpc>
              <a:spcBef>
                <a:spcPts val="1000"/>
              </a:spcBef>
              <a:buFont typeface="Arial" panose="020B0604020202020204" pitchFamily="34" charset="0"/>
              <a:buChar char="•"/>
              <a:defRPr sz="1400"/>
            </a:lvl1pPr>
            <a:lvl2pPr marL="742950" indent="-285750">
              <a:lnSpc>
                <a:spcPts val="2400"/>
              </a:lnSpc>
              <a:spcBef>
                <a:spcPts val="1000"/>
              </a:spcBef>
              <a:buFont typeface="Arial" panose="020B0604020202020204" pitchFamily="34" charset="0"/>
              <a:buChar char="•"/>
              <a:defRPr sz="1400"/>
            </a:lvl2pPr>
            <a:lvl3pPr marL="1200150" indent="-285750">
              <a:lnSpc>
                <a:spcPts val="2400"/>
              </a:lnSpc>
              <a:spcBef>
                <a:spcPts val="1000"/>
              </a:spcBef>
              <a:buFont typeface="Arial" panose="020B0604020202020204" pitchFamily="34" charset="0"/>
              <a:buChar char="•"/>
              <a:defRPr sz="1400"/>
            </a:lvl3pPr>
            <a:lvl4pPr marL="1657350" indent="-285750">
              <a:lnSpc>
                <a:spcPts val="2400"/>
              </a:lnSpc>
              <a:spcBef>
                <a:spcPts val="1000"/>
              </a:spcBef>
              <a:buFont typeface="Arial" panose="020B0604020202020204" pitchFamily="34" charset="0"/>
              <a:buChar char="•"/>
              <a:defRPr sz="1400"/>
            </a:lvl4pPr>
            <a:lvl5pPr marL="2114550" indent="-285750">
              <a:lnSpc>
                <a:spcPts val="2400"/>
              </a:lnSpc>
              <a:spcBef>
                <a:spcPts val="1000"/>
              </a:spcBef>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7AA6C4AD-DF46-EC96-374B-5ED2CB2D9125}"/>
              </a:ext>
            </a:extLst>
          </p:cNvPr>
          <p:cNvSpPr/>
          <p:nvPr userDrawn="1"/>
        </p:nvSpPr>
        <p:spPr>
          <a:xfrm>
            <a:off x="0" y="6052620"/>
            <a:ext cx="12192000" cy="805380"/>
          </a:xfrm>
          <a:prstGeom prst="rect">
            <a:avLst/>
          </a:prstGeom>
          <a:solidFill>
            <a:srgbClr val="60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a:extLst>
              <a:ext uri="{FF2B5EF4-FFF2-40B4-BE49-F238E27FC236}">
                <a16:creationId xmlns:a16="http://schemas.microsoft.com/office/drawing/2014/main" id="{669993EA-B15E-BC61-716F-B31D6D27AB96}"/>
              </a:ext>
            </a:extLst>
          </p:cNvPr>
          <p:cNvSpPr>
            <a:spLocks noGrp="1"/>
          </p:cNvSpPr>
          <p:nvPr>
            <p:ph type="ftr" sz="quarter" idx="11"/>
          </p:nvPr>
        </p:nvSpPr>
        <p:spPr>
          <a:xfrm>
            <a:off x="581891" y="6213506"/>
            <a:ext cx="935824" cy="365125"/>
          </a:xfrm>
        </p:spPr>
        <p:txBody>
          <a:bodyPr/>
          <a:lstStyle>
            <a:lvl1pPr algn="r">
              <a:defRPr>
                <a:solidFill>
                  <a:srgbClr val="012041"/>
                </a:solidFill>
                <a:latin typeface="Montserrat" pitchFamily="2" charset="77"/>
              </a:defRPr>
            </a:lvl1pPr>
          </a:lstStyle>
          <a:p>
            <a:r>
              <a:rPr lang="en-US"/>
              <a:t>Invest</a:t>
            </a:r>
          </a:p>
        </p:txBody>
      </p:sp>
      <p:sp>
        <p:nvSpPr>
          <p:cNvPr id="15" name="Slide Number Placeholder 5">
            <a:extLst>
              <a:ext uri="{FF2B5EF4-FFF2-40B4-BE49-F238E27FC236}">
                <a16:creationId xmlns:a16="http://schemas.microsoft.com/office/drawing/2014/main" id="{531CF02F-D382-0B7C-9836-4C71C33432F2}"/>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cxnSp>
        <p:nvCxnSpPr>
          <p:cNvPr id="16" name="Straight Connector 15">
            <a:extLst>
              <a:ext uri="{FF2B5EF4-FFF2-40B4-BE49-F238E27FC236}">
                <a16:creationId xmlns:a16="http://schemas.microsoft.com/office/drawing/2014/main" id="{F51883A3-D6B7-12EB-95CE-32BC3832E934}"/>
              </a:ext>
            </a:extLst>
          </p:cNvPr>
          <p:cNvCxnSpPr>
            <a:cxnSpLocks/>
          </p:cNvCxnSpPr>
          <p:nvPr userDrawn="1"/>
        </p:nvCxnSpPr>
        <p:spPr>
          <a:xfrm>
            <a:off x="0" y="6054437"/>
            <a:ext cx="12192000" cy="0"/>
          </a:xfrm>
          <a:prstGeom prst="line">
            <a:avLst/>
          </a:prstGeom>
          <a:ln w="9525">
            <a:solidFill>
              <a:srgbClr val="012041"/>
            </a:solidFill>
          </a:ln>
        </p:spPr>
        <p:style>
          <a:lnRef idx="1">
            <a:schemeClr val="accent1"/>
          </a:lnRef>
          <a:fillRef idx="0">
            <a:schemeClr val="accent1"/>
          </a:fillRef>
          <a:effectRef idx="0">
            <a:schemeClr val="accent1"/>
          </a:effectRef>
          <a:fontRef idx="minor">
            <a:schemeClr val="tx1"/>
          </a:fontRef>
        </p:style>
      </p:cxnSp>
      <p:sp>
        <p:nvSpPr>
          <p:cNvPr id="17" name="Content Placeholder 8">
            <a:extLst>
              <a:ext uri="{FF2B5EF4-FFF2-40B4-BE49-F238E27FC236}">
                <a16:creationId xmlns:a16="http://schemas.microsoft.com/office/drawing/2014/main" id="{B9CC93BB-A95E-099E-4CF9-6EAF6CEA1E14}"/>
              </a:ext>
            </a:extLst>
          </p:cNvPr>
          <p:cNvSpPr>
            <a:spLocks noGrp="1"/>
          </p:cNvSpPr>
          <p:nvPr>
            <p:ph sz="quarter" idx="22" hasCustomPrompt="1"/>
          </p:nvPr>
        </p:nvSpPr>
        <p:spPr>
          <a:xfrm>
            <a:off x="1808163" y="6213476"/>
            <a:ext cx="4287837" cy="37867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Tree>
    <p:extLst>
      <p:ext uri="{BB962C8B-B14F-4D97-AF65-F5344CB8AC3E}">
        <p14:creationId xmlns:p14="http://schemas.microsoft.com/office/powerpoint/2010/main" val="358538069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3_Growth Strategy">
    <p:bg>
      <p:bgPr>
        <a:solidFill>
          <a:srgbClr val="6098D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4384B8-6414-4870-BF05-99FE5E164890}"/>
              </a:ext>
            </a:extLst>
          </p:cNvPr>
          <p:cNvSpPr/>
          <p:nvPr userDrawn="1"/>
        </p:nvSpPr>
        <p:spPr>
          <a:xfrm>
            <a:off x="4499309" y="2450592"/>
            <a:ext cx="3200400" cy="4178808"/>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08D92F3-3AB1-4672-AAAA-0D9FF28923C9}"/>
              </a:ext>
            </a:extLst>
          </p:cNvPr>
          <p:cNvSpPr/>
          <p:nvPr userDrawn="1"/>
        </p:nvSpPr>
        <p:spPr>
          <a:xfrm>
            <a:off x="8333163" y="2450592"/>
            <a:ext cx="3200400" cy="4178808"/>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4D5546-EF99-490E-8EC4-8DAE9703B984}"/>
              </a:ext>
            </a:extLst>
          </p:cNvPr>
          <p:cNvSpPr/>
          <p:nvPr userDrawn="1"/>
        </p:nvSpPr>
        <p:spPr>
          <a:xfrm>
            <a:off x="685799" y="2450592"/>
            <a:ext cx="3200400" cy="4178808"/>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9">
            <a:extLst>
              <a:ext uri="{FF2B5EF4-FFF2-40B4-BE49-F238E27FC236}">
                <a16:creationId xmlns:a16="http://schemas.microsoft.com/office/drawing/2014/main" id="{7E30BBCA-EC62-4514-BAE7-F5373866DA07}"/>
              </a:ext>
            </a:extLst>
          </p:cNvPr>
          <p:cNvSpPr>
            <a:spLocks noGrp="1"/>
          </p:cNvSpPr>
          <p:nvPr>
            <p:ph type="body" sz="quarter" idx="15" hasCustomPrompt="1"/>
          </p:nvPr>
        </p:nvSpPr>
        <p:spPr>
          <a:xfrm>
            <a:off x="685799" y="2450592"/>
            <a:ext cx="3200400" cy="2567007"/>
          </a:xfrm>
          <a:noFill/>
          <a:ln w="22225">
            <a:noFill/>
          </a:ln>
        </p:spPr>
        <p:txBody>
          <a:bodyPr tIns="420624">
            <a:noAutofit/>
          </a:bodyPr>
          <a:lstStyle>
            <a:lvl1pPr marL="0" indent="0" algn="ctr">
              <a:lnSpc>
                <a:spcPts val="2600"/>
              </a:lnSpc>
              <a:spcBef>
                <a:spcPts val="0"/>
              </a:spcBef>
              <a:buNone/>
              <a:defRPr sz="1800">
                <a:solidFill>
                  <a:schemeClr val="tx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sp>
        <p:nvSpPr>
          <p:cNvPr id="32" name="Text Placeholder 9">
            <a:extLst>
              <a:ext uri="{FF2B5EF4-FFF2-40B4-BE49-F238E27FC236}">
                <a16:creationId xmlns:a16="http://schemas.microsoft.com/office/drawing/2014/main" id="{F13B55CA-81C2-4AD0-94D7-1164220A28BB}"/>
              </a:ext>
            </a:extLst>
          </p:cNvPr>
          <p:cNvSpPr>
            <a:spLocks noGrp="1"/>
          </p:cNvSpPr>
          <p:nvPr>
            <p:ph type="body" sz="quarter" idx="17" hasCustomPrompt="1"/>
          </p:nvPr>
        </p:nvSpPr>
        <p:spPr>
          <a:xfrm>
            <a:off x="4499309" y="2450591"/>
            <a:ext cx="3200400" cy="2567009"/>
          </a:xfrm>
          <a:noFill/>
          <a:ln w="22225">
            <a:noFill/>
          </a:ln>
        </p:spPr>
        <p:txBody>
          <a:bodyPr tIns="420624">
            <a:noAutofit/>
          </a:bodyPr>
          <a:lstStyle>
            <a:lvl1pPr marL="0" indent="0" algn="ctr">
              <a:lnSpc>
                <a:spcPts val="2600"/>
              </a:lnSpc>
              <a:spcBef>
                <a:spcPts val="0"/>
              </a:spcBef>
              <a:buNone/>
              <a:defRPr sz="1800">
                <a:solidFill>
                  <a:schemeClr val="tx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sp>
        <p:nvSpPr>
          <p:cNvPr id="34" name="Text Placeholder 9">
            <a:extLst>
              <a:ext uri="{FF2B5EF4-FFF2-40B4-BE49-F238E27FC236}">
                <a16:creationId xmlns:a16="http://schemas.microsoft.com/office/drawing/2014/main" id="{01BBF6FF-17B9-408E-8ED2-92B3DA12A468}"/>
              </a:ext>
            </a:extLst>
          </p:cNvPr>
          <p:cNvSpPr>
            <a:spLocks noGrp="1"/>
          </p:cNvSpPr>
          <p:nvPr>
            <p:ph type="body" sz="quarter" idx="19" hasCustomPrompt="1"/>
          </p:nvPr>
        </p:nvSpPr>
        <p:spPr>
          <a:xfrm>
            <a:off x="8333163" y="2450591"/>
            <a:ext cx="3200400" cy="2567009"/>
          </a:xfrm>
          <a:noFill/>
          <a:ln w="22225">
            <a:noFill/>
          </a:ln>
        </p:spPr>
        <p:txBody>
          <a:bodyPr tIns="420624">
            <a:noAutofit/>
          </a:bodyPr>
          <a:lstStyle>
            <a:lvl1pPr marL="0" indent="0" algn="ctr">
              <a:lnSpc>
                <a:spcPts val="2600"/>
              </a:lnSpc>
              <a:spcBef>
                <a:spcPts val="0"/>
              </a:spcBef>
              <a:buNone/>
              <a:defRPr sz="1800">
                <a:solidFill>
                  <a:schemeClr val="tx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sp>
        <p:nvSpPr>
          <p:cNvPr id="10" name="Text Placeholder 9">
            <a:extLst>
              <a:ext uri="{FF2B5EF4-FFF2-40B4-BE49-F238E27FC236}">
                <a16:creationId xmlns:a16="http://schemas.microsoft.com/office/drawing/2014/main" id="{FB6CE9C2-1F1B-43C7-A998-FC5946D7D3A6}"/>
              </a:ext>
            </a:extLst>
          </p:cNvPr>
          <p:cNvSpPr>
            <a:spLocks noGrp="1"/>
          </p:cNvSpPr>
          <p:nvPr>
            <p:ph type="body" sz="quarter" idx="13" hasCustomPrompt="1"/>
          </p:nvPr>
        </p:nvSpPr>
        <p:spPr>
          <a:xfrm>
            <a:off x="939859" y="3392424"/>
            <a:ext cx="2743200" cy="1463040"/>
          </a:xfrm>
        </p:spPr>
        <p:txBody>
          <a:bodyPr>
            <a:normAutofit/>
          </a:bodyPr>
          <a:lstStyle>
            <a:lvl1pPr marL="0" indent="0" algn="ctr">
              <a:lnSpc>
                <a:spcPts val="2000"/>
              </a:lnSpc>
              <a:spcBef>
                <a:spcPts val="0"/>
              </a:spcBef>
              <a:buNone/>
              <a:defRPr sz="1400">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1570874" y="704088"/>
            <a:ext cx="9050253" cy="640080"/>
          </a:xfrm>
          <a:noFill/>
        </p:spPr>
        <p:txBody>
          <a:bodyPr/>
          <a:lstStyle>
            <a:lvl1pPr algn="ctr">
              <a:defRPr baseline="0"/>
            </a:lvl1pPr>
          </a:lstStyle>
          <a:p>
            <a:r>
              <a:rPr lang="en-US"/>
              <a:t>CLICK TO EDIT TITLE</a:t>
            </a:r>
          </a:p>
        </p:txBody>
      </p:sp>
      <p:sp>
        <p:nvSpPr>
          <p:cNvPr id="20" name="Text Placeholder 9">
            <a:extLst>
              <a:ext uri="{FF2B5EF4-FFF2-40B4-BE49-F238E27FC236}">
                <a16:creationId xmlns:a16="http://schemas.microsoft.com/office/drawing/2014/main" id="{519259E2-3CE1-4C76-B5B7-4AD137FBC77B}"/>
              </a:ext>
            </a:extLst>
          </p:cNvPr>
          <p:cNvSpPr>
            <a:spLocks noGrp="1"/>
          </p:cNvSpPr>
          <p:nvPr>
            <p:ph type="body" sz="quarter" idx="14" hasCustomPrompt="1"/>
          </p:nvPr>
        </p:nvSpPr>
        <p:spPr>
          <a:xfrm>
            <a:off x="1572768" y="1389888"/>
            <a:ext cx="9052560" cy="395859"/>
          </a:xfrm>
        </p:spPr>
        <p:txBody>
          <a:bodyPr>
            <a:noAutofit/>
          </a:bodyPr>
          <a:lstStyle>
            <a:lvl1pPr marL="0" indent="0" algn="ctr">
              <a:lnSpc>
                <a:spcPts val="2600"/>
              </a:lnSpc>
              <a:spcBef>
                <a:spcPts val="0"/>
              </a:spcBef>
              <a:buNone/>
              <a:defRPr sz="1800" b="0">
                <a:solidFill>
                  <a:schemeClr val="tx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sp>
        <p:nvSpPr>
          <p:cNvPr id="31" name="Text Placeholder 9">
            <a:extLst>
              <a:ext uri="{FF2B5EF4-FFF2-40B4-BE49-F238E27FC236}">
                <a16:creationId xmlns:a16="http://schemas.microsoft.com/office/drawing/2014/main" id="{A551E3CC-0E54-4309-8184-90F1CF36B07A}"/>
              </a:ext>
            </a:extLst>
          </p:cNvPr>
          <p:cNvSpPr>
            <a:spLocks noGrp="1"/>
          </p:cNvSpPr>
          <p:nvPr>
            <p:ph type="body" sz="quarter" idx="16" hasCustomPrompt="1"/>
          </p:nvPr>
        </p:nvSpPr>
        <p:spPr>
          <a:xfrm>
            <a:off x="4731630" y="3392424"/>
            <a:ext cx="2743200" cy="1463040"/>
          </a:xfrm>
        </p:spPr>
        <p:txBody>
          <a:bodyPr>
            <a:normAutofit/>
          </a:bodyPr>
          <a:lstStyle>
            <a:lvl1pPr marL="0" indent="0" algn="ctr">
              <a:lnSpc>
                <a:spcPts val="2000"/>
              </a:lnSpc>
              <a:spcBef>
                <a:spcPts val="0"/>
              </a:spcBef>
              <a:buNone/>
              <a:defRPr sz="1400">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sp>
        <p:nvSpPr>
          <p:cNvPr id="33" name="Text Placeholder 9">
            <a:extLst>
              <a:ext uri="{FF2B5EF4-FFF2-40B4-BE49-F238E27FC236}">
                <a16:creationId xmlns:a16="http://schemas.microsoft.com/office/drawing/2014/main" id="{3EF0C778-EB33-45E0-B66D-9E5B206D382D}"/>
              </a:ext>
            </a:extLst>
          </p:cNvPr>
          <p:cNvSpPr>
            <a:spLocks noGrp="1"/>
          </p:cNvSpPr>
          <p:nvPr>
            <p:ph type="body" sz="quarter" idx="18" hasCustomPrompt="1"/>
          </p:nvPr>
        </p:nvSpPr>
        <p:spPr>
          <a:xfrm>
            <a:off x="8573439" y="3392424"/>
            <a:ext cx="2743200" cy="1463040"/>
          </a:xfrm>
        </p:spPr>
        <p:txBody>
          <a:bodyPr>
            <a:normAutofit/>
          </a:bodyPr>
          <a:lstStyle>
            <a:lvl1pPr marL="0" indent="0" algn="ctr">
              <a:lnSpc>
                <a:spcPts val="2000"/>
              </a:lnSpc>
              <a:spcBef>
                <a:spcPts val="0"/>
              </a:spcBef>
              <a:buNone/>
              <a:defRPr sz="1400">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sp>
        <p:nvSpPr>
          <p:cNvPr id="3" name="Rectangle 2">
            <a:extLst>
              <a:ext uri="{FF2B5EF4-FFF2-40B4-BE49-F238E27FC236}">
                <a16:creationId xmlns:a16="http://schemas.microsoft.com/office/drawing/2014/main" id="{9A23D382-0179-5554-F0AC-C1599974C18D}"/>
              </a:ext>
            </a:extLst>
          </p:cNvPr>
          <p:cNvSpPr/>
          <p:nvPr userDrawn="1"/>
        </p:nvSpPr>
        <p:spPr>
          <a:xfrm>
            <a:off x="0" y="6052620"/>
            <a:ext cx="12192000" cy="805380"/>
          </a:xfrm>
          <a:prstGeom prst="rect">
            <a:avLst/>
          </a:prstGeom>
          <a:solidFill>
            <a:srgbClr val="012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6A56276A-89DC-4B72-B49B-789456C8162D}"/>
              </a:ext>
            </a:extLst>
          </p:cNvPr>
          <p:cNvSpPr>
            <a:spLocks noGrp="1"/>
          </p:cNvSpPr>
          <p:nvPr>
            <p:ph type="ftr" sz="quarter" idx="11"/>
          </p:nvPr>
        </p:nvSpPr>
        <p:spPr>
          <a:xfrm>
            <a:off x="581891" y="6213506"/>
            <a:ext cx="935824" cy="365125"/>
          </a:xfrm>
        </p:spPr>
        <p:txBody>
          <a:bodyPr/>
          <a:lstStyle>
            <a:lvl1pPr algn="r">
              <a:defRPr>
                <a:solidFill>
                  <a:schemeClr val="bg1"/>
                </a:solidFill>
                <a:latin typeface="Montserrat" pitchFamily="2" charset="77"/>
              </a:defRPr>
            </a:lvl1pPr>
          </a:lstStyle>
          <a:p>
            <a:r>
              <a:rPr lang="en-US"/>
              <a:t>Invest</a:t>
            </a:r>
          </a:p>
        </p:txBody>
      </p:sp>
      <p:sp>
        <p:nvSpPr>
          <p:cNvPr id="11" name="Slide Number Placeholder 5">
            <a:extLst>
              <a:ext uri="{FF2B5EF4-FFF2-40B4-BE49-F238E27FC236}">
                <a16:creationId xmlns:a16="http://schemas.microsoft.com/office/drawing/2014/main" id="{207046F3-B136-E2D9-24E3-467DAEFB9CD3}"/>
              </a:ext>
            </a:extLst>
          </p:cNvPr>
          <p:cNvSpPr>
            <a:spLocks noGrp="1"/>
          </p:cNvSpPr>
          <p:nvPr>
            <p:ph type="sldNum" sz="quarter" idx="12"/>
          </p:nvPr>
        </p:nvSpPr>
        <p:spPr>
          <a:xfrm>
            <a:off x="10868247" y="6213504"/>
            <a:ext cx="935825" cy="365125"/>
          </a:xfrm>
        </p:spPr>
        <p:txBody>
          <a:bodyPr/>
          <a:lstStyle>
            <a:lvl1pPr algn="l">
              <a:defRPr b="0" i="0">
                <a:solidFill>
                  <a:schemeClr val="bg1"/>
                </a:solidFill>
                <a:latin typeface="Montserrat" pitchFamily="2" charset="77"/>
              </a:defRPr>
            </a:lvl1pPr>
          </a:lstStyle>
          <a:p>
            <a:fld id="{B5CEABB6-07DC-46E8-9B57-56EC44A396E5}" type="slidenum">
              <a:rPr lang="en-US" smtClean="0"/>
              <a:pPr/>
              <a:t>‹#›</a:t>
            </a:fld>
            <a:endParaRPr lang="en-US"/>
          </a:p>
        </p:txBody>
      </p:sp>
      <p:cxnSp>
        <p:nvCxnSpPr>
          <p:cNvPr id="12" name="Straight Connector 11">
            <a:extLst>
              <a:ext uri="{FF2B5EF4-FFF2-40B4-BE49-F238E27FC236}">
                <a16:creationId xmlns:a16="http://schemas.microsoft.com/office/drawing/2014/main" id="{2BC9C4DE-4BA4-E240-4D5F-5653548E6591}"/>
              </a:ext>
            </a:extLst>
          </p:cNvPr>
          <p:cNvCxnSpPr>
            <a:cxnSpLocks/>
          </p:cNvCxnSpPr>
          <p:nvPr userDrawn="1"/>
        </p:nvCxnSpPr>
        <p:spPr>
          <a:xfrm>
            <a:off x="0" y="6064947"/>
            <a:ext cx="12192000" cy="0"/>
          </a:xfrm>
          <a:prstGeom prst="line">
            <a:avLst/>
          </a:prstGeom>
          <a:ln w="19050">
            <a:solidFill>
              <a:srgbClr val="6098D1"/>
            </a:solidFill>
          </a:ln>
        </p:spPr>
        <p:style>
          <a:lnRef idx="1">
            <a:schemeClr val="accent1"/>
          </a:lnRef>
          <a:fillRef idx="0">
            <a:schemeClr val="accent1"/>
          </a:fillRef>
          <a:effectRef idx="0">
            <a:schemeClr val="accent1"/>
          </a:effectRef>
          <a:fontRef idx="minor">
            <a:schemeClr val="tx1"/>
          </a:fontRef>
        </p:style>
      </p:cxnSp>
      <p:sp>
        <p:nvSpPr>
          <p:cNvPr id="14" name="Content Placeholder 8">
            <a:extLst>
              <a:ext uri="{FF2B5EF4-FFF2-40B4-BE49-F238E27FC236}">
                <a16:creationId xmlns:a16="http://schemas.microsoft.com/office/drawing/2014/main" id="{FEC55CE3-C0CF-C6E2-A537-4355948DAB24}"/>
              </a:ext>
            </a:extLst>
          </p:cNvPr>
          <p:cNvSpPr>
            <a:spLocks noGrp="1"/>
          </p:cNvSpPr>
          <p:nvPr>
            <p:ph sz="quarter" idx="22" hasCustomPrompt="1"/>
          </p:nvPr>
        </p:nvSpPr>
        <p:spPr>
          <a:xfrm>
            <a:off x="1808163" y="6213476"/>
            <a:ext cx="4287837" cy="378676"/>
          </a:xfrm>
        </p:spPr>
        <p:txBody>
          <a:bodyPr anchor="ctr">
            <a:normAutofit/>
          </a:bodyPr>
          <a:lstStyle>
            <a:lvl1pPr marL="0" indent="0" algn="l">
              <a:buNone/>
              <a:defRPr sz="1000">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Tree>
    <p:extLst>
      <p:ext uri="{BB962C8B-B14F-4D97-AF65-F5344CB8AC3E}">
        <p14:creationId xmlns:p14="http://schemas.microsoft.com/office/powerpoint/2010/main" val="4084389470"/>
      </p:ext>
    </p:extLst>
  </p:cSld>
  <p:clrMapOvr>
    <a:masterClrMapping/>
  </p:clrMapOvr>
  <p:extLst>
    <p:ext uri="{DCECCB84-F9BA-43D5-87BE-67443E8EF086}">
      <p15:sldGuideLst xmlns:p15="http://schemas.microsoft.com/office/powerpoint/2012/main">
        <p15:guide id="1" pos="3840">
          <p15:clr>
            <a:srgbClr val="FBAE40"/>
          </p15:clr>
        </p15:guide>
        <p15:guide id="2" pos="576">
          <p15:clr>
            <a:srgbClr val="FBAE40"/>
          </p15:clr>
        </p15:guide>
        <p15:guide id="3" pos="708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7_Team 4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hasCustomPrompt="1"/>
          </p:nvPr>
        </p:nvSpPr>
        <p:spPr>
          <a:xfrm>
            <a:off x="838200" y="365126"/>
            <a:ext cx="10515600" cy="962634"/>
          </a:xfrm>
        </p:spPr>
        <p:txBody>
          <a:bodyPr anchor="b"/>
          <a:lstStyle>
            <a:lvl1pPr>
              <a:defRPr cap="none"/>
            </a:lvl1pPr>
          </a:lstStyle>
          <a:p>
            <a:r>
              <a:rPr lang="en-US"/>
              <a:t>Click to Edit Master title style</a:t>
            </a:r>
          </a:p>
        </p:txBody>
      </p:sp>
      <p:sp>
        <p:nvSpPr>
          <p:cNvPr id="6" name="Rectangle 5">
            <a:extLst>
              <a:ext uri="{FF2B5EF4-FFF2-40B4-BE49-F238E27FC236}">
                <a16:creationId xmlns:a16="http://schemas.microsoft.com/office/drawing/2014/main" id="{9C771235-79C8-415F-B624-D5501F4F42E2}"/>
              </a:ext>
            </a:extLst>
          </p:cNvPr>
          <p:cNvSpPr/>
          <p:nvPr userDrawn="1"/>
        </p:nvSpPr>
        <p:spPr>
          <a:xfrm>
            <a:off x="941832" y="2313432"/>
            <a:ext cx="2103120" cy="1929384"/>
          </a:xfrm>
          <a:prstGeom prst="rect">
            <a:avLst/>
          </a:prstGeom>
          <a:noFill/>
          <a:ln w="25400">
            <a:solidFill>
              <a:srgbClr val="609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FC61D158-7F2D-4995-8849-6017F9840F1E}"/>
              </a:ext>
            </a:extLst>
          </p:cNvPr>
          <p:cNvSpPr>
            <a:spLocks noGrp="1"/>
          </p:cNvSpPr>
          <p:nvPr>
            <p:ph type="body" sz="quarter" idx="13" hasCustomPrompt="1"/>
          </p:nvPr>
        </p:nvSpPr>
        <p:spPr>
          <a:xfrm>
            <a:off x="941832" y="4496637"/>
            <a:ext cx="2103120" cy="274320"/>
          </a:xfrm>
        </p:spPr>
        <p:txBody>
          <a:bodyPr>
            <a:noAutofit/>
          </a:bodyPr>
          <a:lstStyle>
            <a:lvl1pPr marL="0" indent="0" algn="ctr">
              <a:buNone/>
              <a:defRPr sz="1400" b="1">
                <a:latin typeface="Montserrat" pitchFamily="2" charset="77"/>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Name</a:t>
            </a:r>
          </a:p>
        </p:txBody>
      </p:sp>
      <p:sp>
        <p:nvSpPr>
          <p:cNvPr id="9" name="Text Placeholder 7">
            <a:extLst>
              <a:ext uri="{FF2B5EF4-FFF2-40B4-BE49-F238E27FC236}">
                <a16:creationId xmlns:a16="http://schemas.microsoft.com/office/drawing/2014/main" id="{0CF72F91-6995-4FF5-866F-1806A86CA0C3}"/>
              </a:ext>
            </a:extLst>
          </p:cNvPr>
          <p:cNvSpPr>
            <a:spLocks noGrp="1"/>
          </p:cNvSpPr>
          <p:nvPr>
            <p:ph type="body" sz="quarter" idx="14" hasCustomPrompt="1"/>
          </p:nvPr>
        </p:nvSpPr>
        <p:spPr>
          <a:xfrm>
            <a:off x="941832" y="4776530"/>
            <a:ext cx="2103120" cy="457200"/>
          </a:xfrm>
        </p:spPr>
        <p:txBody>
          <a:bodyPr>
            <a:noAutofit/>
          </a:bodyPr>
          <a:lstStyle>
            <a:lvl1pPr marL="0" indent="0" algn="ctr">
              <a:lnSpc>
                <a:spcPts val="1600"/>
              </a:lnSpc>
              <a:spcBef>
                <a:spcPts val="0"/>
              </a:spcBef>
              <a:buNone/>
              <a:defRPr sz="1200">
                <a:latin typeface="Montserrat" pitchFamily="2" charset="77"/>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Title</a:t>
            </a:r>
          </a:p>
        </p:txBody>
      </p:sp>
      <p:sp>
        <p:nvSpPr>
          <p:cNvPr id="11" name="Picture Placeholder 10">
            <a:extLst>
              <a:ext uri="{FF2B5EF4-FFF2-40B4-BE49-F238E27FC236}">
                <a16:creationId xmlns:a16="http://schemas.microsoft.com/office/drawing/2014/main" id="{29E4817F-DFA8-417E-AFDB-482CF29E4C5D}"/>
              </a:ext>
            </a:extLst>
          </p:cNvPr>
          <p:cNvSpPr>
            <a:spLocks noGrp="1"/>
          </p:cNvSpPr>
          <p:nvPr>
            <p:ph type="pic" sz="quarter" idx="15"/>
          </p:nvPr>
        </p:nvSpPr>
        <p:spPr>
          <a:xfrm>
            <a:off x="1078992" y="2432304"/>
            <a:ext cx="1828800" cy="1682496"/>
          </a:xfrm>
          <a:solidFill>
            <a:srgbClr val="72BF48">
              <a:alpha val="48891"/>
            </a:srgbClr>
          </a:solidFill>
        </p:spPr>
        <p:txBody>
          <a:bodyPr>
            <a:normAutofit/>
          </a:bodyPr>
          <a:lstStyle>
            <a:lvl1pPr>
              <a:defRPr sz="2000"/>
            </a:lvl1pPr>
          </a:lstStyle>
          <a:p>
            <a:r>
              <a:rPr lang="en-US"/>
              <a:t>Click icon to add picture</a:t>
            </a:r>
          </a:p>
        </p:txBody>
      </p:sp>
      <p:sp>
        <p:nvSpPr>
          <p:cNvPr id="12" name="Rectangle 11">
            <a:extLst>
              <a:ext uri="{FF2B5EF4-FFF2-40B4-BE49-F238E27FC236}">
                <a16:creationId xmlns:a16="http://schemas.microsoft.com/office/drawing/2014/main" id="{1160F5FB-7416-40BC-A46A-21C838A50239}"/>
              </a:ext>
            </a:extLst>
          </p:cNvPr>
          <p:cNvSpPr/>
          <p:nvPr userDrawn="1"/>
        </p:nvSpPr>
        <p:spPr>
          <a:xfrm>
            <a:off x="3689990" y="2313432"/>
            <a:ext cx="2103120" cy="1929384"/>
          </a:xfrm>
          <a:prstGeom prst="rect">
            <a:avLst/>
          </a:prstGeom>
          <a:noFill/>
          <a:ln w="25400">
            <a:solidFill>
              <a:srgbClr val="609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7">
            <a:extLst>
              <a:ext uri="{FF2B5EF4-FFF2-40B4-BE49-F238E27FC236}">
                <a16:creationId xmlns:a16="http://schemas.microsoft.com/office/drawing/2014/main" id="{973D1BAC-79DB-4FD8-A55E-2B3460CB0A20}"/>
              </a:ext>
            </a:extLst>
          </p:cNvPr>
          <p:cNvSpPr>
            <a:spLocks noGrp="1"/>
          </p:cNvSpPr>
          <p:nvPr>
            <p:ph type="body" sz="quarter" idx="16" hasCustomPrompt="1"/>
          </p:nvPr>
        </p:nvSpPr>
        <p:spPr>
          <a:xfrm>
            <a:off x="3694176" y="4498909"/>
            <a:ext cx="2103120" cy="274320"/>
          </a:xfrm>
        </p:spPr>
        <p:txBody>
          <a:bodyPr>
            <a:noAutofit/>
          </a:bodyPr>
          <a:lstStyle>
            <a:lvl1pPr marL="0" indent="0" algn="ctr">
              <a:buNone/>
              <a:defRPr sz="1400" b="1">
                <a:latin typeface="Montserrat" pitchFamily="2" charset="77"/>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Name</a:t>
            </a:r>
          </a:p>
        </p:txBody>
      </p:sp>
      <p:sp>
        <p:nvSpPr>
          <p:cNvPr id="14" name="Text Placeholder 7">
            <a:extLst>
              <a:ext uri="{FF2B5EF4-FFF2-40B4-BE49-F238E27FC236}">
                <a16:creationId xmlns:a16="http://schemas.microsoft.com/office/drawing/2014/main" id="{EF99DF7C-CF3F-4AC1-9C96-414220A2ACD3}"/>
              </a:ext>
            </a:extLst>
          </p:cNvPr>
          <p:cNvSpPr>
            <a:spLocks noGrp="1"/>
          </p:cNvSpPr>
          <p:nvPr>
            <p:ph type="body" sz="quarter" idx="17" hasCustomPrompt="1"/>
          </p:nvPr>
        </p:nvSpPr>
        <p:spPr>
          <a:xfrm>
            <a:off x="3694176" y="4778802"/>
            <a:ext cx="2103120" cy="457200"/>
          </a:xfrm>
        </p:spPr>
        <p:txBody>
          <a:bodyPr>
            <a:noAutofit/>
          </a:bodyPr>
          <a:lstStyle>
            <a:lvl1pPr marL="0" indent="0" algn="ctr">
              <a:lnSpc>
                <a:spcPts val="1600"/>
              </a:lnSpc>
              <a:spcBef>
                <a:spcPts val="0"/>
              </a:spcBef>
              <a:buNone/>
              <a:defRPr sz="1200">
                <a:latin typeface="Montserrat" pitchFamily="2" charset="77"/>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Title</a:t>
            </a:r>
          </a:p>
        </p:txBody>
      </p:sp>
      <p:sp>
        <p:nvSpPr>
          <p:cNvPr id="15" name="Picture Placeholder 10">
            <a:extLst>
              <a:ext uri="{FF2B5EF4-FFF2-40B4-BE49-F238E27FC236}">
                <a16:creationId xmlns:a16="http://schemas.microsoft.com/office/drawing/2014/main" id="{AF3BFD7E-8448-4092-A1FA-620F7C1818EA}"/>
              </a:ext>
            </a:extLst>
          </p:cNvPr>
          <p:cNvSpPr>
            <a:spLocks noGrp="1"/>
          </p:cNvSpPr>
          <p:nvPr>
            <p:ph type="pic" sz="quarter" idx="18"/>
          </p:nvPr>
        </p:nvSpPr>
        <p:spPr>
          <a:xfrm>
            <a:off x="3827150" y="2432304"/>
            <a:ext cx="1828800" cy="1682496"/>
          </a:xfrm>
          <a:solidFill>
            <a:srgbClr val="72BF48">
              <a:alpha val="48891"/>
            </a:srgbClr>
          </a:solidFill>
        </p:spPr>
        <p:txBody>
          <a:bodyPr>
            <a:normAutofit/>
          </a:bodyPr>
          <a:lstStyle>
            <a:lvl1pPr>
              <a:defRPr sz="2000"/>
            </a:lvl1pPr>
          </a:lstStyle>
          <a:p>
            <a:r>
              <a:rPr lang="en-US"/>
              <a:t>Click icon to add picture</a:t>
            </a:r>
          </a:p>
        </p:txBody>
      </p:sp>
      <p:sp>
        <p:nvSpPr>
          <p:cNvPr id="16" name="Rectangle 15">
            <a:extLst>
              <a:ext uri="{FF2B5EF4-FFF2-40B4-BE49-F238E27FC236}">
                <a16:creationId xmlns:a16="http://schemas.microsoft.com/office/drawing/2014/main" id="{115CD85B-85C1-4045-A81C-8A1CE2CC3776}"/>
              </a:ext>
            </a:extLst>
          </p:cNvPr>
          <p:cNvSpPr/>
          <p:nvPr userDrawn="1"/>
        </p:nvSpPr>
        <p:spPr>
          <a:xfrm>
            <a:off x="6441704" y="2313432"/>
            <a:ext cx="2103120" cy="1929384"/>
          </a:xfrm>
          <a:prstGeom prst="rect">
            <a:avLst/>
          </a:prstGeom>
          <a:noFill/>
          <a:ln w="25400">
            <a:solidFill>
              <a:srgbClr val="609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7">
            <a:extLst>
              <a:ext uri="{FF2B5EF4-FFF2-40B4-BE49-F238E27FC236}">
                <a16:creationId xmlns:a16="http://schemas.microsoft.com/office/drawing/2014/main" id="{C25D4B4A-04E7-46B7-B6A8-6E076B2AEE85}"/>
              </a:ext>
            </a:extLst>
          </p:cNvPr>
          <p:cNvSpPr>
            <a:spLocks noGrp="1"/>
          </p:cNvSpPr>
          <p:nvPr>
            <p:ph type="body" sz="quarter" idx="19" hasCustomPrompt="1"/>
          </p:nvPr>
        </p:nvSpPr>
        <p:spPr>
          <a:xfrm>
            <a:off x="6446520" y="4494357"/>
            <a:ext cx="2103120" cy="274320"/>
          </a:xfrm>
        </p:spPr>
        <p:txBody>
          <a:bodyPr>
            <a:noAutofit/>
          </a:bodyPr>
          <a:lstStyle>
            <a:lvl1pPr marL="0" indent="0" algn="ctr">
              <a:buNone/>
              <a:defRPr sz="1400" b="1">
                <a:latin typeface="Montserrat" pitchFamily="2" charset="77"/>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Name</a:t>
            </a:r>
          </a:p>
        </p:txBody>
      </p:sp>
      <p:sp>
        <p:nvSpPr>
          <p:cNvPr id="18" name="Text Placeholder 7">
            <a:extLst>
              <a:ext uri="{FF2B5EF4-FFF2-40B4-BE49-F238E27FC236}">
                <a16:creationId xmlns:a16="http://schemas.microsoft.com/office/drawing/2014/main" id="{732EEBF9-64E6-455C-9716-BDDFD220AF90}"/>
              </a:ext>
            </a:extLst>
          </p:cNvPr>
          <p:cNvSpPr>
            <a:spLocks noGrp="1"/>
          </p:cNvSpPr>
          <p:nvPr>
            <p:ph type="body" sz="quarter" idx="20" hasCustomPrompt="1"/>
          </p:nvPr>
        </p:nvSpPr>
        <p:spPr>
          <a:xfrm>
            <a:off x="6446520" y="4774250"/>
            <a:ext cx="2103120" cy="457200"/>
          </a:xfrm>
        </p:spPr>
        <p:txBody>
          <a:bodyPr>
            <a:noAutofit/>
          </a:bodyPr>
          <a:lstStyle>
            <a:lvl1pPr marL="0" indent="0" algn="ctr">
              <a:lnSpc>
                <a:spcPts val="1600"/>
              </a:lnSpc>
              <a:spcBef>
                <a:spcPts val="0"/>
              </a:spcBef>
              <a:buNone/>
              <a:defRPr sz="1200">
                <a:latin typeface="Montserrat" pitchFamily="2" charset="77"/>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Title</a:t>
            </a:r>
          </a:p>
        </p:txBody>
      </p:sp>
      <p:sp>
        <p:nvSpPr>
          <p:cNvPr id="19" name="Picture Placeholder 10">
            <a:extLst>
              <a:ext uri="{FF2B5EF4-FFF2-40B4-BE49-F238E27FC236}">
                <a16:creationId xmlns:a16="http://schemas.microsoft.com/office/drawing/2014/main" id="{CEE0C370-A123-4E33-88E1-10380AF73857}"/>
              </a:ext>
            </a:extLst>
          </p:cNvPr>
          <p:cNvSpPr>
            <a:spLocks noGrp="1"/>
          </p:cNvSpPr>
          <p:nvPr>
            <p:ph type="pic" sz="quarter" idx="21"/>
          </p:nvPr>
        </p:nvSpPr>
        <p:spPr>
          <a:xfrm>
            <a:off x="6578864" y="2432304"/>
            <a:ext cx="1828800" cy="1682496"/>
          </a:xfrm>
          <a:solidFill>
            <a:srgbClr val="72BF48">
              <a:alpha val="48891"/>
            </a:srgbClr>
          </a:solidFill>
        </p:spPr>
        <p:txBody>
          <a:bodyPr>
            <a:normAutofit/>
          </a:bodyPr>
          <a:lstStyle>
            <a:lvl1pPr>
              <a:defRPr sz="2000"/>
            </a:lvl1pPr>
          </a:lstStyle>
          <a:p>
            <a:r>
              <a:rPr lang="en-US"/>
              <a:t>Click icon to add picture</a:t>
            </a:r>
          </a:p>
        </p:txBody>
      </p:sp>
      <p:sp>
        <p:nvSpPr>
          <p:cNvPr id="20" name="Rectangle 19">
            <a:extLst>
              <a:ext uri="{FF2B5EF4-FFF2-40B4-BE49-F238E27FC236}">
                <a16:creationId xmlns:a16="http://schemas.microsoft.com/office/drawing/2014/main" id="{F228058F-D5C5-43E9-B57A-E0376D24186D}"/>
              </a:ext>
            </a:extLst>
          </p:cNvPr>
          <p:cNvSpPr/>
          <p:nvPr userDrawn="1"/>
        </p:nvSpPr>
        <p:spPr>
          <a:xfrm>
            <a:off x="9165352" y="2313432"/>
            <a:ext cx="2103120" cy="1929384"/>
          </a:xfrm>
          <a:prstGeom prst="rect">
            <a:avLst/>
          </a:prstGeom>
          <a:noFill/>
          <a:ln w="25400">
            <a:solidFill>
              <a:srgbClr val="609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7">
            <a:extLst>
              <a:ext uri="{FF2B5EF4-FFF2-40B4-BE49-F238E27FC236}">
                <a16:creationId xmlns:a16="http://schemas.microsoft.com/office/drawing/2014/main" id="{AD4D984E-939C-43A7-8502-5BF1564F4279}"/>
              </a:ext>
            </a:extLst>
          </p:cNvPr>
          <p:cNvSpPr>
            <a:spLocks noGrp="1"/>
          </p:cNvSpPr>
          <p:nvPr>
            <p:ph type="body" sz="quarter" idx="22" hasCustomPrompt="1"/>
          </p:nvPr>
        </p:nvSpPr>
        <p:spPr>
          <a:xfrm>
            <a:off x="9162288" y="4496629"/>
            <a:ext cx="2103120" cy="274320"/>
          </a:xfrm>
        </p:spPr>
        <p:txBody>
          <a:bodyPr>
            <a:noAutofit/>
          </a:bodyPr>
          <a:lstStyle>
            <a:lvl1pPr marL="0" indent="0" algn="ctr">
              <a:buNone/>
              <a:defRPr sz="1400" b="1">
                <a:latin typeface="Montserrat" pitchFamily="2" charset="77"/>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Name</a:t>
            </a:r>
          </a:p>
        </p:txBody>
      </p:sp>
      <p:sp>
        <p:nvSpPr>
          <p:cNvPr id="22" name="Text Placeholder 7">
            <a:extLst>
              <a:ext uri="{FF2B5EF4-FFF2-40B4-BE49-F238E27FC236}">
                <a16:creationId xmlns:a16="http://schemas.microsoft.com/office/drawing/2014/main" id="{D63847E1-E452-438A-B17D-50521FDAF8B8}"/>
              </a:ext>
            </a:extLst>
          </p:cNvPr>
          <p:cNvSpPr>
            <a:spLocks noGrp="1"/>
          </p:cNvSpPr>
          <p:nvPr>
            <p:ph type="body" sz="quarter" idx="23" hasCustomPrompt="1"/>
          </p:nvPr>
        </p:nvSpPr>
        <p:spPr>
          <a:xfrm>
            <a:off x="9162288" y="4776522"/>
            <a:ext cx="2103120" cy="457200"/>
          </a:xfrm>
        </p:spPr>
        <p:txBody>
          <a:bodyPr>
            <a:noAutofit/>
          </a:bodyPr>
          <a:lstStyle>
            <a:lvl1pPr marL="0" indent="0" algn="ctr">
              <a:lnSpc>
                <a:spcPts val="1600"/>
              </a:lnSpc>
              <a:spcBef>
                <a:spcPts val="0"/>
              </a:spcBef>
              <a:buNone/>
              <a:defRPr sz="1200">
                <a:latin typeface="Montserrat" pitchFamily="2" charset="77"/>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Title</a:t>
            </a:r>
          </a:p>
        </p:txBody>
      </p:sp>
      <p:sp>
        <p:nvSpPr>
          <p:cNvPr id="23" name="Picture Placeholder 10">
            <a:extLst>
              <a:ext uri="{FF2B5EF4-FFF2-40B4-BE49-F238E27FC236}">
                <a16:creationId xmlns:a16="http://schemas.microsoft.com/office/drawing/2014/main" id="{70683A90-4CAD-4A4D-BA65-CD3980EBCF53}"/>
              </a:ext>
            </a:extLst>
          </p:cNvPr>
          <p:cNvSpPr>
            <a:spLocks noGrp="1"/>
          </p:cNvSpPr>
          <p:nvPr>
            <p:ph type="pic" sz="quarter" idx="24"/>
          </p:nvPr>
        </p:nvSpPr>
        <p:spPr>
          <a:xfrm>
            <a:off x="9302512" y="2432304"/>
            <a:ext cx="1828800" cy="1682496"/>
          </a:xfrm>
          <a:solidFill>
            <a:srgbClr val="72BF48">
              <a:alpha val="48891"/>
            </a:srgbClr>
          </a:solidFill>
        </p:spPr>
        <p:txBody>
          <a:bodyPr>
            <a:normAutofit/>
          </a:bodyPr>
          <a:lstStyle>
            <a:lvl1pPr>
              <a:defRPr sz="2000"/>
            </a:lvl1pPr>
          </a:lstStyle>
          <a:p>
            <a:r>
              <a:rPr lang="en-US"/>
              <a:t>Click icon to add picture</a:t>
            </a:r>
          </a:p>
        </p:txBody>
      </p:sp>
      <p:sp>
        <p:nvSpPr>
          <p:cNvPr id="7" name="Rectangle 6">
            <a:extLst>
              <a:ext uri="{FF2B5EF4-FFF2-40B4-BE49-F238E27FC236}">
                <a16:creationId xmlns:a16="http://schemas.microsoft.com/office/drawing/2014/main" id="{D1B9943D-DA82-48AC-A0D7-13FD0058FECF}"/>
              </a:ext>
            </a:extLst>
          </p:cNvPr>
          <p:cNvSpPr/>
          <p:nvPr userDrawn="1"/>
        </p:nvSpPr>
        <p:spPr>
          <a:xfrm>
            <a:off x="0" y="6052620"/>
            <a:ext cx="12192000" cy="805380"/>
          </a:xfrm>
          <a:prstGeom prst="rect">
            <a:avLst/>
          </a:prstGeom>
          <a:solidFill>
            <a:srgbClr val="012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a:extLst>
              <a:ext uri="{FF2B5EF4-FFF2-40B4-BE49-F238E27FC236}">
                <a16:creationId xmlns:a16="http://schemas.microsoft.com/office/drawing/2014/main" id="{9C10B705-0255-527C-B7DA-F8C2EEDD7898}"/>
              </a:ext>
            </a:extLst>
          </p:cNvPr>
          <p:cNvSpPr>
            <a:spLocks noGrp="1"/>
          </p:cNvSpPr>
          <p:nvPr>
            <p:ph type="ftr" sz="quarter" idx="11"/>
          </p:nvPr>
        </p:nvSpPr>
        <p:spPr>
          <a:xfrm>
            <a:off x="581891" y="6213506"/>
            <a:ext cx="935824" cy="365125"/>
          </a:xfrm>
        </p:spPr>
        <p:txBody>
          <a:bodyPr/>
          <a:lstStyle>
            <a:lvl1pPr algn="r">
              <a:defRPr>
                <a:solidFill>
                  <a:schemeClr val="bg1"/>
                </a:solidFill>
                <a:latin typeface="Montserrat" pitchFamily="2" charset="77"/>
              </a:defRPr>
            </a:lvl1pPr>
          </a:lstStyle>
          <a:p>
            <a:r>
              <a:rPr lang="en-US"/>
              <a:t>Invest</a:t>
            </a:r>
          </a:p>
        </p:txBody>
      </p:sp>
      <p:sp>
        <p:nvSpPr>
          <p:cNvPr id="25" name="Slide Number Placeholder 5">
            <a:extLst>
              <a:ext uri="{FF2B5EF4-FFF2-40B4-BE49-F238E27FC236}">
                <a16:creationId xmlns:a16="http://schemas.microsoft.com/office/drawing/2014/main" id="{BE1803A9-3E92-569F-ECE0-C75DC58274FD}"/>
              </a:ext>
            </a:extLst>
          </p:cNvPr>
          <p:cNvSpPr>
            <a:spLocks noGrp="1"/>
          </p:cNvSpPr>
          <p:nvPr>
            <p:ph type="sldNum" sz="quarter" idx="12"/>
          </p:nvPr>
        </p:nvSpPr>
        <p:spPr>
          <a:xfrm>
            <a:off x="10868247" y="6213504"/>
            <a:ext cx="935825" cy="365125"/>
          </a:xfrm>
        </p:spPr>
        <p:txBody>
          <a:bodyPr/>
          <a:lstStyle>
            <a:lvl1pPr algn="l">
              <a:defRPr b="0" i="0">
                <a:solidFill>
                  <a:schemeClr val="bg1"/>
                </a:solidFill>
                <a:latin typeface="Montserrat" pitchFamily="2" charset="77"/>
              </a:defRPr>
            </a:lvl1pPr>
          </a:lstStyle>
          <a:p>
            <a:fld id="{B5CEABB6-07DC-46E8-9B57-56EC44A396E5}" type="slidenum">
              <a:rPr lang="en-US" smtClean="0"/>
              <a:pPr/>
              <a:t>‹#›</a:t>
            </a:fld>
            <a:endParaRPr lang="en-US"/>
          </a:p>
        </p:txBody>
      </p:sp>
      <p:cxnSp>
        <p:nvCxnSpPr>
          <p:cNvPr id="26" name="Straight Connector 25">
            <a:extLst>
              <a:ext uri="{FF2B5EF4-FFF2-40B4-BE49-F238E27FC236}">
                <a16:creationId xmlns:a16="http://schemas.microsoft.com/office/drawing/2014/main" id="{356EAAD6-6D4E-7E28-F0B5-7F91EFB69F54}"/>
              </a:ext>
            </a:extLst>
          </p:cNvPr>
          <p:cNvCxnSpPr>
            <a:cxnSpLocks/>
          </p:cNvCxnSpPr>
          <p:nvPr userDrawn="1"/>
        </p:nvCxnSpPr>
        <p:spPr>
          <a:xfrm>
            <a:off x="0" y="6064947"/>
            <a:ext cx="12192000" cy="0"/>
          </a:xfrm>
          <a:prstGeom prst="line">
            <a:avLst/>
          </a:prstGeom>
          <a:ln w="19050">
            <a:solidFill>
              <a:srgbClr val="6098D1"/>
            </a:solidFill>
          </a:ln>
        </p:spPr>
        <p:style>
          <a:lnRef idx="1">
            <a:schemeClr val="accent1"/>
          </a:lnRef>
          <a:fillRef idx="0">
            <a:schemeClr val="accent1"/>
          </a:fillRef>
          <a:effectRef idx="0">
            <a:schemeClr val="accent1"/>
          </a:effectRef>
          <a:fontRef idx="minor">
            <a:schemeClr val="tx1"/>
          </a:fontRef>
        </p:style>
      </p:cxnSp>
      <p:sp>
        <p:nvSpPr>
          <p:cNvPr id="27" name="Content Placeholder 8">
            <a:extLst>
              <a:ext uri="{FF2B5EF4-FFF2-40B4-BE49-F238E27FC236}">
                <a16:creationId xmlns:a16="http://schemas.microsoft.com/office/drawing/2014/main" id="{DF9788F1-1D67-F7E3-674D-10B4EDFA7D23}"/>
              </a:ext>
            </a:extLst>
          </p:cNvPr>
          <p:cNvSpPr>
            <a:spLocks noGrp="1"/>
          </p:cNvSpPr>
          <p:nvPr>
            <p:ph sz="quarter" idx="25" hasCustomPrompt="1"/>
          </p:nvPr>
        </p:nvSpPr>
        <p:spPr>
          <a:xfrm>
            <a:off x="1808163" y="6213476"/>
            <a:ext cx="4287837" cy="378676"/>
          </a:xfrm>
        </p:spPr>
        <p:txBody>
          <a:bodyPr anchor="ctr">
            <a:normAutofit/>
          </a:bodyPr>
          <a:lstStyle>
            <a:lvl1pPr marL="0" indent="0" algn="l">
              <a:buNone/>
              <a:defRPr sz="1000">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Tree>
    <p:extLst>
      <p:ext uri="{BB962C8B-B14F-4D97-AF65-F5344CB8AC3E}">
        <p14:creationId xmlns:p14="http://schemas.microsoft.com/office/powerpoint/2010/main" val="41943196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8_Team 8up">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25E70D0E-EDAA-4490-8D97-5F245A32A2E6}"/>
              </a:ext>
            </a:extLst>
          </p:cNvPr>
          <p:cNvSpPr/>
          <p:nvPr userDrawn="1"/>
        </p:nvSpPr>
        <p:spPr>
          <a:xfrm>
            <a:off x="941832" y="1373197"/>
            <a:ext cx="1920240" cy="1554480"/>
          </a:xfrm>
          <a:prstGeom prst="rect">
            <a:avLst/>
          </a:prstGeom>
          <a:noFill/>
          <a:ln w="25400">
            <a:solidFill>
              <a:srgbClr val="0120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icture Placeholder 10">
            <a:extLst>
              <a:ext uri="{FF2B5EF4-FFF2-40B4-BE49-F238E27FC236}">
                <a16:creationId xmlns:a16="http://schemas.microsoft.com/office/drawing/2014/main" id="{F4300E0A-2C35-48E1-A7CE-95EBD8EBB9EB}"/>
              </a:ext>
            </a:extLst>
          </p:cNvPr>
          <p:cNvSpPr>
            <a:spLocks noGrp="1"/>
          </p:cNvSpPr>
          <p:nvPr>
            <p:ph type="pic" sz="quarter" idx="15"/>
          </p:nvPr>
        </p:nvSpPr>
        <p:spPr>
          <a:xfrm>
            <a:off x="1056132" y="1487497"/>
            <a:ext cx="1691640" cy="1325880"/>
          </a:xfrm>
          <a:solidFill>
            <a:srgbClr val="72BF48">
              <a:alpha val="49000"/>
            </a:srgbClr>
          </a:solidFill>
        </p:spPr>
        <p:txBody>
          <a:bodyPr>
            <a:normAutofit/>
          </a:bodyPr>
          <a:lstStyle>
            <a:lvl1pPr>
              <a:defRPr sz="2000"/>
            </a:lvl1pPr>
          </a:lstStyle>
          <a:p>
            <a:r>
              <a:rPr lang="en-US"/>
              <a:t>Click icon to add picture</a:t>
            </a:r>
          </a:p>
        </p:txBody>
      </p:sp>
      <p:sp>
        <p:nvSpPr>
          <p:cNvPr id="42" name="Rectangle 41">
            <a:extLst>
              <a:ext uri="{FF2B5EF4-FFF2-40B4-BE49-F238E27FC236}">
                <a16:creationId xmlns:a16="http://schemas.microsoft.com/office/drawing/2014/main" id="{99D6C849-74CD-4E83-8CC4-99167CFD5052}"/>
              </a:ext>
            </a:extLst>
          </p:cNvPr>
          <p:cNvSpPr/>
          <p:nvPr userDrawn="1"/>
        </p:nvSpPr>
        <p:spPr>
          <a:xfrm>
            <a:off x="3740155" y="1373197"/>
            <a:ext cx="1920240" cy="1554480"/>
          </a:xfrm>
          <a:prstGeom prst="rect">
            <a:avLst/>
          </a:prstGeom>
          <a:noFill/>
          <a:ln w="25400">
            <a:solidFill>
              <a:srgbClr val="0120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icture Placeholder 10">
            <a:extLst>
              <a:ext uri="{FF2B5EF4-FFF2-40B4-BE49-F238E27FC236}">
                <a16:creationId xmlns:a16="http://schemas.microsoft.com/office/drawing/2014/main" id="{EC894F36-9611-4410-9632-21E5CE1FF1FA}"/>
              </a:ext>
            </a:extLst>
          </p:cNvPr>
          <p:cNvSpPr>
            <a:spLocks noGrp="1"/>
          </p:cNvSpPr>
          <p:nvPr>
            <p:ph type="pic" sz="quarter" idx="18"/>
          </p:nvPr>
        </p:nvSpPr>
        <p:spPr>
          <a:xfrm>
            <a:off x="3854455" y="1487497"/>
            <a:ext cx="1691640" cy="1325880"/>
          </a:xfrm>
          <a:solidFill>
            <a:srgbClr val="72BF48">
              <a:alpha val="49000"/>
            </a:srgbClr>
          </a:solidFill>
        </p:spPr>
        <p:txBody>
          <a:bodyPr>
            <a:normAutofit/>
          </a:bodyPr>
          <a:lstStyle>
            <a:lvl1pPr>
              <a:defRPr sz="2000"/>
            </a:lvl1pPr>
          </a:lstStyle>
          <a:p>
            <a:r>
              <a:rPr lang="en-US"/>
              <a:t>Click icon to add picture</a:t>
            </a:r>
          </a:p>
        </p:txBody>
      </p:sp>
      <p:sp>
        <p:nvSpPr>
          <p:cNvPr id="44" name="Rectangle 43">
            <a:extLst>
              <a:ext uri="{FF2B5EF4-FFF2-40B4-BE49-F238E27FC236}">
                <a16:creationId xmlns:a16="http://schemas.microsoft.com/office/drawing/2014/main" id="{4FD21C66-AAE4-4F7A-836C-5ABFDB3E2C40}"/>
              </a:ext>
            </a:extLst>
          </p:cNvPr>
          <p:cNvSpPr/>
          <p:nvPr userDrawn="1"/>
        </p:nvSpPr>
        <p:spPr>
          <a:xfrm>
            <a:off x="6538478" y="1373197"/>
            <a:ext cx="1920240" cy="1554480"/>
          </a:xfrm>
          <a:prstGeom prst="rect">
            <a:avLst/>
          </a:prstGeom>
          <a:noFill/>
          <a:ln w="25400">
            <a:solidFill>
              <a:srgbClr val="0120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10">
            <a:extLst>
              <a:ext uri="{FF2B5EF4-FFF2-40B4-BE49-F238E27FC236}">
                <a16:creationId xmlns:a16="http://schemas.microsoft.com/office/drawing/2014/main" id="{8663743D-14C0-41A7-8122-D4D2A7801780}"/>
              </a:ext>
            </a:extLst>
          </p:cNvPr>
          <p:cNvSpPr>
            <a:spLocks noGrp="1"/>
          </p:cNvSpPr>
          <p:nvPr>
            <p:ph type="pic" sz="quarter" idx="21"/>
          </p:nvPr>
        </p:nvSpPr>
        <p:spPr>
          <a:xfrm>
            <a:off x="6652778" y="1487497"/>
            <a:ext cx="1691640" cy="1325880"/>
          </a:xfrm>
          <a:solidFill>
            <a:srgbClr val="72BF48">
              <a:alpha val="49000"/>
            </a:srgbClr>
          </a:solidFill>
        </p:spPr>
        <p:txBody>
          <a:bodyPr>
            <a:normAutofit/>
          </a:bodyPr>
          <a:lstStyle>
            <a:lvl1pPr>
              <a:defRPr sz="2000"/>
            </a:lvl1pPr>
          </a:lstStyle>
          <a:p>
            <a:r>
              <a:rPr lang="en-US"/>
              <a:t>Click icon to add picture</a:t>
            </a:r>
          </a:p>
        </p:txBody>
      </p:sp>
      <p:sp>
        <p:nvSpPr>
          <p:cNvPr id="46" name="Rectangle 45">
            <a:extLst>
              <a:ext uri="{FF2B5EF4-FFF2-40B4-BE49-F238E27FC236}">
                <a16:creationId xmlns:a16="http://schemas.microsoft.com/office/drawing/2014/main" id="{68F25CD1-436E-47AA-8A14-C090BF4316B6}"/>
              </a:ext>
            </a:extLst>
          </p:cNvPr>
          <p:cNvSpPr/>
          <p:nvPr userDrawn="1"/>
        </p:nvSpPr>
        <p:spPr>
          <a:xfrm>
            <a:off x="9336802" y="1373197"/>
            <a:ext cx="1920240" cy="1554480"/>
          </a:xfrm>
          <a:prstGeom prst="rect">
            <a:avLst/>
          </a:prstGeom>
          <a:noFill/>
          <a:ln w="25400">
            <a:solidFill>
              <a:srgbClr val="0120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Picture Placeholder 10">
            <a:extLst>
              <a:ext uri="{FF2B5EF4-FFF2-40B4-BE49-F238E27FC236}">
                <a16:creationId xmlns:a16="http://schemas.microsoft.com/office/drawing/2014/main" id="{68C01EED-EC2C-4D5E-969B-9815EC0237DA}"/>
              </a:ext>
            </a:extLst>
          </p:cNvPr>
          <p:cNvSpPr>
            <a:spLocks noGrp="1"/>
          </p:cNvSpPr>
          <p:nvPr>
            <p:ph type="pic" sz="quarter" idx="24"/>
          </p:nvPr>
        </p:nvSpPr>
        <p:spPr>
          <a:xfrm>
            <a:off x="9451102" y="1487497"/>
            <a:ext cx="1691640" cy="1325880"/>
          </a:xfrm>
          <a:solidFill>
            <a:srgbClr val="72BF48">
              <a:alpha val="49000"/>
            </a:srgbClr>
          </a:solidFill>
        </p:spPr>
        <p:txBody>
          <a:bodyPr>
            <a:normAutofit/>
          </a:bodyPr>
          <a:lstStyle>
            <a:lvl1pPr>
              <a:defRPr sz="2000"/>
            </a:lvl1pPr>
          </a:lstStyle>
          <a:p>
            <a:r>
              <a:rPr lang="en-US"/>
              <a:t>Click icon to add picture</a:t>
            </a:r>
          </a:p>
        </p:txBody>
      </p:sp>
      <p:sp>
        <p:nvSpPr>
          <p:cNvPr id="2" name="Title 1">
            <a:extLst>
              <a:ext uri="{FF2B5EF4-FFF2-40B4-BE49-F238E27FC236}">
                <a16:creationId xmlns:a16="http://schemas.microsoft.com/office/drawing/2014/main" id="{A1F8C642-49FB-4E16-A3A0-B2ACBEABFFD6}"/>
              </a:ext>
            </a:extLst>
          </p:cNvPr>
          <p:cNvSpPr>
            <a:spLocks noGrp="1"/>
          </p:cNvSpPr>
          <p:nvPr>
            <p:ph type="title" hasCustomPrompt="1"/>
          </p:nvPr>
        </p:nvSpPr>
        <p:spPr>
          <a:xfrm>
            <a:off x="838200" y="365126"/>
            <a:ext cx="10515600" cy="824738"/>
          </a:xfrm>
        </p:spPr>
        <p:txBody>
          <a:bodyPr anchor="b"/>
          <a:lstStyle>
            <a:lvl1pPr>
              <a:defRPr cap="none"/>
            </a:lvl1pPr>
          </a:lstStyle>
          <a:p>
            <a:r>
              <a:rPr lang="en-US"/>
              <a:t>Click To Edit Master Title Style</a:t>
            </a:r>
          </a:p>
        </p:txBody>
      </p:sp>
      <p:sp>
        <p:nvSpPr>
          <p:cNvPr id="8" name="Text Placeholder 7">
            <a:extLst>
              <a:ext uri="{FF2B5EF4-FFF2-40B4-BE49-F238E27FC236}">
                <a16:creationId xmlns:a16="http://schemas.microsoft.com/office/drawing/2014/main" id="{FC61D158-7F2D-4995-8849-6017F9840F1E}"/>
              </a:ext>
            </a:extLst>
          </p:cNvPr>
          <p:cNvSpPr>
            <a:spLocks noGrp="1"/>
          </p:cNvSpPr>
          <p:nvPr>
            <p:ph type="body" sz="quarter" idx="13" hasCustomPrompt="1"/>
          </p:nvPr>
        </p:nvSpPr>
        <p:spPr>
          <a:xfrm>
            <a:off x="941832" y="3017408"/>
            <a:ext cx="1920240" cy="228600"/>
          </a:xfrm>
        </p:spPr>
        <p:txBody>
          <a:bodyPr>
            <a:noAutofit/>
          </a:bodyPr>
          <a:lstStyle>
            <a:lvl1pPr marL="0" indent="0" algn="ctr">
              <a:buNone/>
              <a:defRPr sz="1400">
                <a:latin typeface="+mj-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Name</a:t>
            </a:r>
          </a:p>
        </p:txBody>
      </p:sp>
      <p:sp>
        <p:nvSpPr>
          <p:cNvPr id="9" name="Text Placeholder 7">
            <a:extLst>
              <a:ext uri="{FF2B5EF4-FFF2-40B4-BE49-F238E27FC236}">
                <a16:creationId xmlns:a16="http://schemas.microsoft.com/office/drawing/2014/main" id="{0CF72F91-6995-4FF5-866F-1806A86CA0C3}"/>
              </a:ext>
            </a:extLst>
          </p:cNvPr>
          <p:cNvSpPr>
            <a:spLocks noGrp="1"/>
          </p:cNvSpPr>
          <p:nvPr>
            <p:ph type="body" sz="quarter" idx="14" hasCustomPrompt="1"/>
          </p:nvPr>
        </p:nvSpPr>
        <p:spPr>
          <a:xfrm>
            <a:off x="941832" y="3265446"/>
            <a:ext cx="1920240" cy="228600"/>
          </a:xfrm>
        </p:spPr>
        <p:txBody>
          <a:bodyPr>
            <a:noAutofit/>
          </a:bodyPr>
          <a:lstStyle>
            <a:lvl1pPr marL="0" indent="0" algn="ctr">
              <a:lnSpc>
                <a:spcPts val="1600"/>
              </a:lnSpc>
              <a:spcBef>
                <a:spcPts val="0"/>
              </a:spcBef>
              <a:buNone/>
              <a:defRPr sz="1200">
                <a:latin typeface="+mn-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Title</a:t>
            </a:r>
          </a:p>
        </p:txBody>
      </p:sp>
      <p:sp>
        <p:nvSpPr>
          <p:cNvPr id="13" name="Text Placeholder 7">
            <a:extLst>
              <a:ext uri="{FF2B5EF4-FFF2-40B4-BE49-F238E27FC236}">
                <a16:creationId xmlns:a16="http://schemas.microsoft.com/office/drawing/2014/main" id="{973D1BAC-79DB-4FD8-A55E-2B3460CB0A20}"/>
              </a:ext>
            </a:extLst>
          </p:cNvPr>
          <p:cNvSpPr>
            <a:spLocks noGrp="1"/>
          </p:cNvSpPr>
          <p:nvPr>
            <p:ph type="body" sz="quarter" idx="16" hasCustomPrompt="1"/>
          </p:nvPr>
        </p:nvSpPr>
        <p:spPr>
          <a:xfrm>
            <a:off x="3739896" y="3021403"/>
            <a:ext cx="1920240" cy="228600"/>
          </a:xfrm>
        </p:spPr>
        <p:txBody>
          <a:bodyPr>
            <a:noAutofit/>
          </a:bodyPr>
          <a:lstStyle>
            <a:lvl1pPr marL="0" indent="0" algn="ctr">
              <a:buNone/>
              <a:defRPr sz="1400">
                <a:latin typeface="+mj-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Name</a:t>
            </a:r>
          </a:p>
        </p:txBody>
      </p:sp>
      <p:sp>
        <p:nvSpPr>
          <p:cNvPr id="14" name="Text Placeholder 7">
            <a:extLst>
              <a:ext uri="{FF2B5EF4-FFF2-40B4-BE49-F238E27FC236}">
                <a16:creationId xmlns:a16="http://schemas.microsoft.com/office/drawing/2014/main" id="{EF99DF7C-CF3F-4AC1-9C96-414220A2ACD3}"/>
              </a:ext>
            </a:extLst>
          </p:cNvPr>
          <p:cNvSpPr>
            <a:spLocks noGrp="1"/>
          </p:cNvSpPr>
          <p:nvPr>
            <p:ph type="body" sz="quarter" idx="17" hasCustomPrompt="1"/>
          </p:nvPr>
        </p:nvSpPr>
        <p:spPr>
          <a:xfrm>
            <a:off x="3739896" y="3269484"/>
            <a:ext cx="1920240" cy="228600"/>
          </a:xfrm>
        </p:spPr>
        <p:txBody>
          <a:bodyPr>
            <a:noAutofit/>
          </a:bodyPr>
          <a:lstStyle>
            <a:lvl1pPr marL="0" indent="0" algn="ctr">
              <a:lnSpc>
                <a:spcPts val="1600"/>
              </a:lnSpc>
              <a:spcBef>
                <a:spcPts val="0"/>
              </a:spcBef>
              <a:buNone/>
              <a:defRPr sz="1200">
                <a:latin typeface="+mn-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Title</a:t>
            </a:r>
          </a:p>
        </p:txBody>
      </p:sp>
      <p:sp>
        <p:nvSpPr>
          <p:cNvPr id="17" name="Text Placeholder 7">
            <a:extLst>
              <a:ext uri="{FF2B5EF4-FFF2-40B4-BE49-F238E27FC236}">
                <a16:creationId xmlns:a16="http://schemas.microsoft.com/office/drawing/2014/main" id="{C25D4B4A-04E7-46B7-B6A8-6E076B2AEE85}"/>
              </a:ext>
            </a:extLst>
          </p:cNvPr>
          <p:cNvSpPr>
            <a:spLocks noGrp="1"/>
          </p:cNvSpPr>
          <p:nvPr>
            <p:ph type="body" sz="quarter" idx="19" hasCustomPrompt="1"/>
          </p:nvPr>
        </p:nvSpPr>
        <p:spPr>
          <a:xfrm>
            <a:off x="6537960" y="3021403"/>
            <a:ext cx="1920240" cy="228600"/>
          </a:xfrm>
        </p:spPr>
        <p:txBody>
          <a:bodyPr>
            <a:noAutofit/>
          </a:bodyPr>
          <a:lstStyle>
            <a:lvl1pPr marL="0" indent="0" algn="ctr">
              <a:buNone/>
              <a:defRPr sz="1400">
                <a:latin typeface="+mj-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Name</a:t>
            </a:r>
          </a:p>
        </p:txBody>
      </p:sp>
      <p:sp>
        <p:nvSpPr>
          <p:cNvPr id="18" name="Text Placeholder 7">
            <a:extLst>
              <a:ext uri="{FF2B5EF4-FFF2-40B4-BE49-F238E27FC236}">
                <a16:creationId xmlns:a16="http://schemas.microsoft.com/office/drawing/2014/main" id="{732EEBF9-64E6-455C-9716-BDDFD220AF90}"/>
              </a:ext>
            </a:extLst>
          </p:cNvPr>
          <p:cNvSpPr>
            <a:spLocks noGrp="1"/>
          </p:cNvSpPr>
          <p:nvPr>
            <p:ph type="body" sz="quarter" idx="20" hasCustomPrompt="1"/>
          </p:nvPr>
        </p:nvSpPr>
        <p:spPr>
          <a:xfrm>
            <a:off x="6537960" y="3269484"/>
            <a:ext cx="1920240" cy="228600"/>
          </a:xfrm>
        </p:spPr>
        <p:txBody>
          <a:bodyPr>
            <a:noAutofit/>
          </a:bodyPr>
          <a:lstStyle>
            <a:lvl1pPr marL="0" indent="0" algn="ctr">
              <a:lnSpc>
                <a:spcPts val="1600"/>
              </a:lnSpc>
              <a:spcBef>
                <a:spcPts val="0"/>
              </a:spcBef>
              <a:buNone/>
              <a:defRPr sz="1200">
                <a:latin typeface="+mn-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Title</a:t>
            </a:r>
          </a:p>
        </p:txBody>
      </p:sp>
      <p:sp>
        <p:nvSpPr>
          <p:cNvPr id="21" name="Text Placeholder 7">
            <a:extLst>
              <a:ext uri="{FF2B5EF4-FFF2-40B4-BE49-F238E27FC236}">
                <a16:creationId xmlns:a16="http://schemas.microsoft.com/office/drawing/2014/main" id="{AD4D984E-939C-43A7-8502-5BF1564F4279}"/>
              </a:ext>
            </a:extLst>
          </p:cNvPr>
          <p:cNvSpPr>
            <a:spLocks noGrp="1"/>
          </p:cNvSpPr>
          <p:nvPr>
            <p:ph type="body" sz="quarter" idx="22" hasCustomPrompt="1"/>
          </p:nvPr>
        </p:nvSpPr>
        <p:spPr>
          <a:xfrm>
            <a:off x="9336024" y="3021403"/>
            <a:ext cx="1920240" cy="228600"/>
          </a:xfrm>
        </p:spPr>
        <p:txBody>
          <a:bodyPr>
            <a:noAutofit/>
          </a:bodyPr>
          <a:lstStyle>
            <a:lvl1pPr marL="0" indent="0" algn="ctr">
              <a:buNone/>
              <a:defRPr sz="1400">
                <a:latin typeface="+mj-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Name</a:t>
            </a:r>
          </a:p>
        </p:txBody>
      </p:sp>
      <p:sp>
        <p:nvSpPr>
          <p:cNvPr id="22" name="Text Placeholder 7">
            <a:extLst>
              <a:ext uri="{FF2B5EF4-FFF2-40B4-BE49-F238E27FC236}">
                <a16:creationId xmlns:a16="http://schemas.microsoft.com/office/drawing/2014/main" id="{D63847E1-E452-438A-B17D-50521FDAF8B8}"/>
              </a:ext>
            </a:extLst>
          </p:cNvPr>
          <p:cNvSpPr>
            <a:spLocks noGrp="1"/>
          </p:cNvSpPr>
          <p:nvPr>
            <p:ph type="body" sz="quarter" idx="23" hasCustomPrompt="1"/>
          </p:nvPr>
        </p:nvSpPr>
        <p:spPr>
          <a:xfrm>
            <a:off x="9336024" y="3269484"/>
            <a:ext cx="1920240" cy="228600"/>
          </a:xfrm>
        </p:spPr>
        <p:txBody>
          <a:bodyPr>
            <a:noAutofit/>
          </a:bodyPr>
          <a:lstStyle>
            <a:lvl1pPr marL="0" indent="0" algn="ctr">
              <a:lnSpc>
                <a:spcPts val="1600"/>
              </a:lnSpc>
              <a:spcBef>
                <a:spcPts val="0"/>
              </a:spcBef>
              <a:buNone/>
              <a:defRPr sz="1200">
                <a:latin typeface="+mn-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Title</a:t>
            </a:r>
          </a:p>
        </p:txBody>
      </p:sp>
      <p:sp>
        <p:nvSpPr>
          <p:cNvPr id="25" name="Text Placeholder 7">
            <a:extLst>
              <a:ext uri="{FF2B5EF4-FFF2-40B4-BE49-F238E27FC236}">
                <a16:creationId xmlns:a16="http://schemas.microsoft.com/office/drawing/2014/main" id="{A0E37C15-4439-4FA1-B82A-6543015098C1}"/>
              </a:ext>
            </a:extLst>
          </p:cNvPr>
          <p:cNvSpPr>
            <a:spLocks noGrp="1"/>
          </p:cNvSpPr>
          <p:nvPr>
            <p:ph type="body" sz="quarter" idx="25" hasCustomPrompt="1"/>
          </p:nvPr>
        </p:nvSpPr>
        <p:spPr>
          <a:xfrm>
            <a:off x="941832" y="5319396"/>
            <a:ext cx="1920240" cy="228600"/>
          </a:xfrm>
        </p:spPr>
        <p:txBody>
          <a:bodyPr>
            <a:noAutofit/>
          </a:bodyPr>
          <a:lstStyle>
            <a:lvl1pPr marL="0" indent="0" algn="ctr">
              <a:buNone/>
              <a:defRPr sz="1400">
                <a:latin typeface="+mj-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Name</a:t>
            </a:r>
          </a:p>
        </p:txBody>
      </p:sp>
      <p:sp>
        <p:nvSpPr>
          <p:cNvPr id="26" name="Text Placeholder 7">
            <a:extLst>
              <a:ext uri="{FF2B5EF4-FFF2-40B4-BE49-F238E27FC236}">
                <a16:creationId xmlns:a16="http://schemas.microsoft.com/office/drawing/2014/main" id="{B4B36042-0944-4E63-98F0-4C6088F4B012}"/>
              </a:ext>
            </a:extLst>
          </p:cNvPr>
          <p:cNvSpPr>
            <a:spLocks noGrp="1"/>
          </p:cNvSpPr>
          <p:nvPr>
            <p:ph type="body" sz="quarter" idx="26" hasCustomPrompt="1"/>
          </p:nvPr>
        </p:nvSpPr>
        <p:spPr>
          <a:xfrm>
            <a:off x="941832" y="5561458"/>
            <a:ext cx="1920240" cy="228600"/>
          </a:xfrm>
        </p:spPr>
        <p:txBody>
          <a:bodyPr>
            <a:noAutofit/>
          </a:bodyPr>
          <a:lstStyle>
            <a:lvl1pPr marL="0" indent="0" algn="ctr">
              <a:lnSpc>
                <a:spcPts val="1600"/>
              </a:lnSpc>
              <a:spcBef>
                <a:spcPts val="0"/>
              </a:spcBef>
              <a:buNone/>
              <a:defRPr sz="1200">
                <a:latin typeface="+mn-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Title</a:t>
            </a:r>
          </a:p>
        </p:txBody>
      </p:sp>
      <p:sp>
        <p:nvSpPr>
          <p:cNvPr id="29" name="Text Placeholder 7">
            <a:extLst>
              <a:ext uri="{FF2B5EF4-FFF2-40B4-BE49-F238E27FC236}">
                <a16:creationId xmlns:a16="http://schemas.microsoft.com/office/drawing/2014/main" id="{525DBE17-3292-4AD9-9132-FEC89DF26EF6}"/>
              </a:ext>
            </a:extLst>
          </p:cNvPr>
          <p:cNvSpPr>
            <a:spLocks noGrp="1"/>
          </p:cNvSpPr>
          <p:nvPr>
            <p:ph type="body" sz="quarter" idx="28" hasCustomPrompt="1"/>
          </p:nvPr>
        </p:nvSpPr>
        <p:spPr>
          <a:xfrm>
            <a:off x="3739896" y="5315354"/>
            <a:ext cx="1920240" cy="228600"/>
          </a:xfrm>
        </p:spPr>
        <p:txBody>
          <a:bodyPr>
            <a:noAutofit/>
          </a:bodyPr>
          <a:lstStyle>
            <a:lvl1pPr marL="0" indent="0" algn="ctr">
              <a:buNone/>
              <a:defRPr sz="1400">
                <a:latin typeface="+mj-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Name</a:t>
            </a:r>
          </a:p>
        </p:txBody>
      </p:sp>
      <p:sp>
        <p:nvSpPr>
          <p:cNvPr id="30" name="Text Placeholder 7">
            <a:extLst>
              <a:ext uri="{FF2B5EF4-FFF2-40B4-BE49-F238E27FC236}">
                <a16:creationId xmlns:a16="http://schemas.microsoft.com/office/drawing/2014/main" id="{45D8728A-4ADC-409A-AF07-C6DC0796E542}"/>
              </a:ext>
            </a:extLst>
          </p:cNvPr>
          <p:cNvSpPr>
            <a:spLocks noGrp="1"/>
          </p:cNvSpPr>
          <p:nvPr>
            <p:ph type="body" sz="quarter" idx="29" hasCustomPrompt="1"/>
          </p:nvPr>
        </p:nvSpPr>
        <p:spPr>
          <a:xfrm>
            <a:off x="3739896" y="5563435"/>
            <a:ext cx="1920240" cy="228600"/>
          </a:xfrm>
        </p:spPr>
        <p:txBody>
          <a:bodyPr>
            <a:noAutofit/>
          </a:bodyPr>
          <a:lstStyle>
            <a:lvl1pPr marL="0" indent="0" algn="ctr">
              <a:lnSpc>
                <a:spcPts val="1600"/>
              </a:lnSpc>
              <a:spcBef>
                <a:spcPts val="0"/>
              </a:spcBef>
              <a:buNone/>
              <a:defRPr sz="1200">
                <a:latin typeface="+mn-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Title</a:t>
            </a:r>
          </a:p>
        </p:txBody>
      </p:sp>
      <p:sp>
        <p:nvSpPr>
          <p:cNvPr id="33" name="Text Placeholder 7">
            <a:extLst>
              <a:ext uri="{FF2B5EF4-FFF2-40B4-BE49-F238E27FC236}">
                <a16:creationId xmlns:a16="http://schemas.microsoft.com/office/drawing/2014/main" id="{B49575FE-C1FA-4068-A233-77E5F5A13272}"/>
              </a:ext>
            </a:extLst>
          </p:cNvPr>
          <p:cNvSpPr>
            <a:spLocks noGrp="1"/>
          </p:cNvSpPr>
          <p:nvPr>
            <p:ph type="body" sz="quarter" idx="31" hasCustomPrompt="1"/>
          </p:nvPr>
        </p:nvSpPr>
        <p:spPr>
          <a:xfrm>
            <a:off x="6537960" y="5315354"/>
            <a:ext cx="1920240" cy="228600"/>
          </a:xfrm>
        </p:spPr>
        <p:txBody>
          <a:bodyPr>
            <a:noAutofit/>
          </a:bodyPr>
          <a:lstStyle>
            <a:lvl1pPr marL="0" indent="0" algn="ctr">
              <a:buNone/>
              <a:defRPr sz="1400">
                <a:latin typeface="+mj-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Name</a:t>
            </a:r>
          </a:p>
        </p:txBody>
      </p:sp>
      <p:sp>
        <p:nvSpPr>
          <p:cNvPr id="34" name="Text Placeholder 7">
            <a:extLst>
              <a:ext uri="{FF2B5EF4-FFF2-40B4-BE49-F238E27FC236}">
                <a16:creationId xmlns:a16="http://schemas.microsoft.com/office/drawing/2014/main" id="{166F420D-1588-4FD4-97C7-F6BE4424A8A3}"/>
              </a:ext>
            </a:extLst>
          </p:cNvPr>
          <p:cNvSpPr>
            <a:spLocks noGrp="1"/>
          </p:cNvSpPr>
          <p:nvPr>
            <p:ph type="body" sz="quarter" idx="32" hasCustomPrompt="1"/>
          </p:nvPr>
        </p:nvSpPr>
        <p:spPr>
          <a:xfrm>
            <a:off x="6537960" y="5563435"/>
            <a:ext cx="1920240" cy="228600"/>
          </a:xfrm>
        </p:spPr>
        <p:txBody>
          <a:bodyPr>
            <a:noAutofit/>
          </a:bodyPr>
          <a:lstStyle>
            <a:lvl1pPr marL="0" indent="0" algn="ctr">
              <a:lnSpc>
                <a:spcPts val="1600"/>
              </a:lnSpc>
              <a:spcBef>
                <a:spcPts val="0"/>
              </a:spcBef>
              <a:buNone/>
              <a:defRPr sz="1200">
                <a:latin typeface="+mn-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Title</a:t>
            </a:r>
          </a:p>
        </p:txBody>
      </p:sp>
      <p:sp>
        <p:nvSpPr>
          <p:cNvPr id="37" name="Text Placeholder 7">
            <a:extLst>
              <a:ext uri="{FF2B5EF4-FFF2-40B4-BE49-F238E27FC236}">
                <a16:creationId xmlns:a16="http://schemas.microsoft.com/office/drawing/2014/main" id="{A50D099D-DBBB-4ABF-B900-9B4AF2B814AD}"/>
              </a:ext>
            </a:extLst>
          </p:cNvPr>
          <p:cNvSpPr>
            <a:spLocks noGrp="1"/>
          </p:cNvSpPr>
          <p:nvPr>
            <p:ph type="body" sz="quarter" idx="34" hasCustomPrompt="1"/>
          </p:nvPr>
        </p:nvSpPr>
        <p:spPr>
          <a:xfrm>
            <a:off x="9336024" y="5315354"/>
            <a:ext cx="1920240" cy="228600"/>
          </a:xfrm>
        </p:spPr>
        <p:txBody>
          <a:bodyPr>
            <a:noAutofit/>
          </a:bodyPr>
          <a:lstStyle>
            <a:lvl1pPr marL="0" indent="0" algn="ctr">
              <a:buNone/>
              <a:defRPr sz="1400">
                <a:latin typeface="+mj-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Name</a:t>
            </a:r>
          </a:p>
        </p:txBody>
      </p:sp>
      <p:sp>
        <p:nvSpPr>
          <p:cNvPr id="38" name="Text Placeholder 7">
            <a:extLst>
              <a:ext uri="{FF2B5EF4-FFF2-40B4-BE49-F238E27FC236}">
                <a16:creationId xmlns:a16="http://schemas.microsoft.com/office/drawing/2014/main" id="{F4BB94E2-DE8B-4D7C-A9AD-5F1A452B75C8}"/>
              </a:ext>
            </a:extLst>
          </p:cNvPr>
          <p:cNvSpPr>
            <a:spLocks noGrp="1"/>
          </p:cNvSpPr>
          <p:nvPr>
            <p:ph type="body" sz="quarter" idx="35" hasCustomPrompt="1"/>
          </p:nvPr>
        </p:nvSpPr>
        <p:spPr>
          <a:xfrm>
            <a:off x="9336024" y="5563435"/>
            <a:ext cx="1920240" cy="228600"/>
          </a:xfrm>
        </p:spPr>
        <p:txBody>
          <a:bodyPr>
            <a:noAutofit/>
          </a:bodyPr>
          <a:lstStyle>
            <a:lvl1pPr marL="0" indent="0" algn="ctr">
              <a:lnSpc>
                <a:spcPts val="1600"/>
              </a:lnSpc>
              <a:spcBef>
                <a:spcPts val="0"/>
              </a:spcBef>
              <a:buNone/>
              <a:defRPr sz="1200">
                <a:latin typeface="+mn-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Title</a:t>
            </a:r>
          </a:p>
        </p:txBody>
      </p:sp>
      <p:sp>
        <p:nvSpPr>
          <p:cNvPr id="54" name="Rectangle 53">
            <a:extLst>
              <a:ext uri="{FF2B5EF4-FFF2-40B4-BE49-F238E27FC236}">
                <a16:creationId xmlns:a16="http://schemas.microsoft.com/office/drawing/2014/main" id="{1BFAF5AF-131D-45FE-9220-15852C520008}"/>
              </a:ext>
            </a:extLst>
          </p:cNvPr>
          <p:cNvSpPr/>
          <p:nvPr userDrawn="1"/>
        </p:nvSpPr>
        <p:spPr>
          <a:xfrm>
            <a:off x="941832" y="3687772"/>
            <a:ext cx="1920240" cy="1554480"/>
          </a:xfrm>
          <a:prstGeom prst="rect">
            <a:avLst/>
          </a:prstGeom>
          <a:noFill/>
          <a:ln w="25400">
            <a:solidFill>
              <a:srgbClr val="0120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Picture Placeholder 10">
            <a:extLst>
              <a:ext uri="{FF2B5EF4-FFF2-40B4-BE49-F238E27FC236}">
                <a16:creationId xmlns:a16="http://schemas.microsoft.com/office/drawing/2014/main" id="{86B14609-6CE7-4483-A952-6A0C59D63312}"/>
              </a:ext>
            </a:extLst>
          </p:cNvPr>
          <p:cNvSpPr>
            <a:spLocks noGrp="1"/>
          </p:cNvSpPr>
          <p:nvPr>
            <p:ph type="pic" sz="quarter" idx="36"/>
          </p:nvPr>
        </p:nvSpPr>
        <p:spPr>
          <a:xfrm>
            <a:off x="1056132" y="3802072"/>
            <a:ext cx="1691640" cy="1325880"/>
          </a:xfrm>
          <a:solidFill>
            <a:srgbClr val="72BF48">
              <a:alpha val="49000"/>
            </a:srgbClr>
          </a:solidFill>
        </p:spPr>
        <p:txBody>
          <a:bodyPr>
            <a:normAutofit/>
          </a:bodyPr>
          <a:lstStyle>
            <a:lvl1pPr>
              <a:defRPr sz="2000"/>
            </a:lvl1pPr>
          </a:lstStyle>
          <a:p>
            <a:r>
              <a:rPr lang="en-US"/>
              <a:t>Click icon to add picture</a:t>
            </a:r>
          </a:p>
        </p:txBody>
      </p:sp>
      <p:sp>
        <p:nvSpPr>
          <p:cNvPr id="56" name="Rectangle 55">
            <a:extLst>
              <a:ext uri="{FF2B5EF4-FFF2-40B4-BE49-F238E27FC236}">
                <a16:creationId xmlns:a16="http://schemas.microsoft.com/office/drawing/2014/main" id="{6E1E5DFE-ABE4-4574-8214-460F40787767}"/>
              </a:ext>
            </a:extLst>
          </p:cNvPr>
          <p:cNvSpPr/>
          <p:nvPr userDrawn="1"/>
        </p:nvSpPr>
        <p:spPr>
          <a:xfrm>
            <a:off x="3739896" y="3687772"/>
            <a:ext cx="1920240" cy="1554480"/>
          </a:xfrm>
          <a:prstGeom prst="rect">
            <a:avLst/>
          </a:prstGeom>
          <a:noFill/>
          <a:ln w="25400">
            <a:solidFill>
              <a:srgbClr val="0120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Picture Placeholder 10">
            <a:extLst>
              <a:ext uri="{FF2B5EF4-FFF2-40B4-BE49-F238E27FC236}">
                <a16:creationId xmlns:a16="http://schemas.microsoft.com/office/drawing/2014/main" id="{8C0FF998-B1F8-44FC-A045-B322FEC67A38}"/>
              </a:ext>
            </a:extLst>
          </p:cNvPr>
          <p:cNvSpPr>
            <a:spLocks noGrp="1"/>
          </p:cNvSpPr>
          <p:nvPr>
            <p:ph type="pic" sz="quarter" idx="37"/>
          </p:nvPr>
        </p:nvSpPr>
        <p:spPr>
          <a:xfrm>
            <a:off x="3854196" y="3802072"/>
            <a:ext cx="1691640" cy="1325880"/>
          </a:xfrm>
          <a:solidFill>
            <a:srgbClr val="72BF48">
              <a:alpha val="49000"/>
            </a:srgbClr>
          </a:solidFill>
        </p:spPr>
        <p:txBody>
          <a:bodyPr>
            <a:normAutofit/>
          </a:bodyPr>
          <a:lstStyle>
            <a:lvl1pPr>
              <a:defRPr sz="2000"/>
            </a:lvl1pPr>
          </a:lstStyle>
          <a:p>
            <a:r>
              <a:rPr lang="en-US"/>
              <a:t>Click icon to add picture</a:t>
            </a:r>
          </a:p>
        </p:txBody>
      </p:sp>
      <p:sp>
        <p:nvSpPr>
          <p:cNvPr id="58" name="Rectangle 57">
            <a:extLst>
              <a:ext uri="{FF2B5EF4-FFF2-40B4-BE49-F238E27FC236}">
                <a16:creationId xmlns:a16="http://schemas.microsoft.com/office/drawing/2014/main" id="{99BFB914-76F2-40AA-B7E6-F06BCEBF6C79}"/>
              </a:ext>
            </a:extLst>
          </p:cNvPr>
          <p:cNvSpPr/>
          <p:nvPr userDrawn="1"/>
        </p:nvSpPr>
        <p:spPr>
          <a:xfrm>
            <a:off x="6537960" y="3687772"/>
            <a:ext cx="1920240" cy="1554480"/>
          </a:xfrm>
          <a:prstGeom prst="rect">
            <a:avLst/>
          </a:prstGeom>
          <a:noFill/>
          <a:ln w="25400">
            <a:solidFill>
              <a:srgbClr val="0120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Picture Placeholder 10">
            <a:extLst>
              <a:ext uri="{FF2B5EF4-FFF2-40B4-BE49-F238E27FC236}">
                <a16:creationId xmlns:a16="http://schemas.microsoft.com/office/drawing/2014/main" id="{B101D19E-87CD-4005-9400-DB83194D9039}"/>
              </a:ext>
            </a:extLst>
          </p:cNvPr>
          <p:cNvSpPr>
            <a:spLocks noGrp="1"/>
          </p:cNvSpPr>
          <p:nvPr>
            <p:ph type="pic" sz="quarter" idx="38"/>
          </p:nvPr>
        </p:nvSpPr>
        <p:spPr>
          <a:xfrm>
            <a:off x="6652260" y="3802072"/>
            <a:ext cx="1691640" cy="1325880"/>
          </a:xfrm>
          <a:solidFill>
            <a:srgbClr val="72BF48">
              <a:alpha val="49000"/>
            </a:srgbClr>
          </a:solidFill>
        </p:spPr>
        <p:txBody>
          <a:bodyPr>
            <a:normAutofit/>
          </a:bodyPr>
          <a:lstStyle>
            <a:lvl1pPr>
              <a:defRPr sz="2000"/>
            </a:lvl1pPr>
          </a:lstStyle>
          <a:p>
            <a:r>
              <a:rPr lang="en-US"/>
              <a:t>Click icon to add picture</a:t>
            </a:r>
          </a:p>
        </p:txBody>
      </p:sp>
      <p:sp>
        <p:nvSpPr>
          <p:cNvPr id="60" name="Rectangle 59">
            <a:extLst>
              <a:ext uri="{FF2B5EF4-FFF2-40B4-BE49-F238E27FC236}">
                <a16:creationId xmlns:a16="http://schemas.microsoft.com/office/drawing/2014/main" id="{7FA2C836-B950-48A3-94B2-47E0E9F4D843}"/>
              </a:ext>
            </a:extLst>
          </p:cNvPr>
          <p:cNvSpPr/>
          <p:nvPr userDrawn="1"/>
        </p:nvSpPr>
        <p:spPr>
          <a:xfrm>
            <a:off x="9336024" y="3687772"/>
            <a:ext cx="1920240" cy="1554480"/>
          </a:xfrm>
          <a:prstGeom prst="rect">
            <a:avLst/>
          </a:prstGeom>
          <a:noFill/>
          <a:ln w="25400">
            <a:solidFill>
              <a:srgbClr val="0120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Picture Placeholder 10">
            <a:extLst>
              <a:ext uri="{FF2B5EF4-FFF2-40B4-BE49-F238E27FC236}">
                <a16:creationId xmlns:a16="http://schemas.microsoft.com/office/drawing/2014/main" id="{D51652FF-DB34-4769-98B0-7BAF1150CDEA}"/>
              </a:ext>
            </a:extLst>
          </p:cNvPr>
          <p:cNvSpPr>
            <a:spLocks noGrp="1"/>
          </p:cNvSpPr>
          <p:nvPr>
            <p:ph type="pic" sz="quarter" idx="39"/>
          </p:nvPr>
        </p:nvSpPr>
        <p:spPr>
          <a:xfrm>
            <a:off x="9450324" y="3802072"/>
            <a:ext cx="1691640" cy="1325880"/>
          </a:xfrm>
          <a:solidFill>
            <a:srgbClr val="72BF48">
              <a:alpha val="49000"/>
            </a:srgbClr>
          </a:solidFill>
        </p:spPr>
        <p:txBody>
          <a:bodyPr>
            <a:normAutofit/>
          </a:bodyPr>
          <a:lstStyle>
            <a:lvl1pPr>
              <a:defRPr sz="2000"/>
            </a:lvl1pPr>
          </a:lstStyle>
          <a:p>
            <a:r>
              <a:rPr lang="en-US"/>
              <a:t>Click icon to add picture</a:t>
            </a:r>
          </a:p>
        </p:txBody>
      </p:sp>
      <p:cxnSp>
        <p:nvCxnSpPr>
          <p:cNvPr id="12" name="Straight Connector 11">
            <a:extLst>
              <a:ext uri="{FF2B5EF4-FFF2-40B4-BE49-F238E27FC236}">
                <a16:creationId xmlns:a16="http://schemas.microsoft.com/office/drawing/2014/main" id="{0C7A40E0-7162-054A-E80B-75CBD0560D66}"/>
              </a:ext>
            </a:extLst>
          </p:cNvPr>
          <p:cNvCxnSpPr>
            <a:cxnSpLocks/>
          </p:cNvCxnSpPr>
          <p:nvPr userDrawn="1"/>
        </p:nvCxnSpPr>
        <p:spPr>
          <a:xfrm>
            <a:off x="581891" y="6054437"/>
            <a:ext cx="11222182" cy="0"/>
          </a:xfrm>
          <a:prstGeom prst="line">
            <a:avLst/>
          </a:prstGeom>
          <a:ln w="9525">
            <a:solidFill>
              <a:srgbClr val="6098D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1B84FFC6-7BB2-3021-21FF-D84564D5521E}"/>
              </a:ext>
            </a:extLst>
          </p:cNvPr>
          <p:cNvSpPr>
            <a:spLocks noGrp="1"/>
          </p:cNvSpPr>
          <p:nvPr>
            <p:ph type="ftr" sz="quarter" idx="11"/>
          </p:nvPr>
        </p:nvSpPr>
        <p:spPr>
          <a:xfrm>
            <a:off x="581891" y="6213506"/>
            <a:ext cx="935824" cy="365125"/>
          </a:xfrm>
        </p:spPr>
        <p:txBody>
          <a:bodyPr/>
          <a:lstStyle>
            <a:lvl1pPr algn="r">
              <a:defRPr>
                <a:solidFill>
                  <a:srgbClr val="012041"/>
                </a:solidFill>
                <a:latin typeface="Montserrat" pitchFamily="2" charset="77"/>
              </a:defRPr>
            </a:lvl1pPr>
          </a:lstStyle>
          <a:p>
            <a:r>
              <a:rPr lang="en-US"/>
              <a:t>Invest</a:t>
            </a:r>
          </a:p>
        </p:txBody>
      </p:sp>
      <p:sp>
        <p:nvSpPr>
          <p:cNvPr id="19" name="Slide Number Placeholder 5">
            <a:extLst>
              <a:ext uri="{FF2B5EF4-FFF2-40B4-BE49-F238E27FC236}">
                <a16:creationId xmlns:a16="http://schemas.microsoft.com/office/drawing/2014/main" id="{A6BFEFFC-0859-8FA9-DC7C-0708886D439A}"/>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sp>
        <p:nvSpPr>
          <p:cNvPr id="23" name="Content Placeholder 8">
            <a:extLst>
              <a:ext uri="{FF2B5EF4-FFF2-40B4-BE49-F238E27FC236}">
                <a16:creationId xmlns:a16="http://schemas.microsoft.com/office/drawing/2014/main" id="{86308710-A22A-4F5C-8922-F80D6B399E2E}"/>
              </a:ext>
            </a:extLst>
          </p:cNvPr>
          <p:cNvSpPr>
            <a:spLocks noGrp="1"/>
          </p:cNvSpPr>
          <p:nvPr>
            <p:ph sz="quarter" idx="40" hasCustomPrompt="1"/>
          </p:nvPr>
        </p:nvSpPr>
        <p:spPr>
          <a:xfrm>
            <a:off x="1808163" y="6213476"/>
            <a:ext cx="4287837" cy="37867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Tree>
    <p:extLst>
      <p:ext uri="{BB962C8B-B14F-4D97-AF65-F5344CB8AC3E}">
        <p14:creationId xmlns:p14="http://schemas.microsoft.com/office/powerpoint/2010/main" val="7630401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9_Fun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838200" y="365126"/>
            <a:ext cx="10515600" cy="914400"/>
          </a:xfrm>
        </p:spPr>
        <p:txBody>
          <a:bodyPr anchor="b"/>
          <a:lstStyle>
            <a:lvl1pPr>
              <a:defRPr cap="none"/>
            </a:lvl1pPr>
          </a:lstStyle>
          <a:p>
            <a:r>
              <a:rPr lang="en-US"/>
              <a:t>Click to edit Master title style</a:t>
            </a:r>
          </a:p>
        </p:txBody>
      </p:sp>
      <p:sp>
        <p:nvSpPr>
          <p:cNvPr id="7" name="Content Placeholder 6">
            <a:extLst>
              <a:ext uri="{FF2B5EF4-FFF2-40B4-BE49-F238E27FC236}">
                <a16:creationId xmlns:a16="http://schemas.microsoft.com/office/drawing/2014/main" id="{7604696C-9CC0-44FC-8AC2-8DFE99C4DB68}"/>
              </a:ext>
            </a:extLst>
          </p:cNvPr>
          <p:cNvSpPr>
            <a:spLocks noGrp="1"/>
          </p:cNvSpPr>
          <p:nvPr>
            <p:ph sz="quarter" idx="22" hasCustomPrompt="1"/>
          </p:nvPr>
        </p:nvSpPr>
        <p:spPr>
          <a:xfrm>
            <a:off x="1028700" y="1791868"/>
            <a:ext cx="1828800" cy="1737360"/>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8" name="Content Placeholder 6">
            <a:extLst>
              <a:ext uri="{FF2B5EF4-FFF2-40B4-BE49-F238E27FC236}">
                <a16:creationId xmlns:a16="http://schemas.microsoft.com/office/drawing/2014/main" id="{F699FD58-B1B9-484E-809F-8803AF860825}"/>
              </a:ext>
            </a:extLst>
          </p:cNvPr>
          <p:cNvSpPr>
            <a:spLocks noGrp="1"/>
          </p:cNvSpPr>
          <p:nvPr>
            <p:ph sz="quarter" idx="25" hasCustomPrompt="1"/>
          </p:nvPr>
        </p:nvSpPr>
        <p:spPr>
          <a:xfrm>
            <a:off x="3794126" y="1791868"/>
            <a:ext cx="1828800" cy="1737360"/>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9" name="Content Placeholder 6">
            <a:extLst>
              <a:ext uri="{FF2B5EF4-FFF2-40B4-BE49-F238E27FC236}">
                <a16:creationId xmlns:a16="http://schemas.microsoft.com/office/drawing/2014/main" id="{75FD3887-0B8F-4A14-87BF-BBB6BBD72F4D}"/>
              </a:ext>
            </a:extLst>
          </p:cNvPr>
          <p:cNvSpPr>
            <a:spLocks noGrp="1"/>
          </p:cNvSpPr>
          <p:nvPr>
            <p:ph sz="quarter" idx="28" hasCustomPrompt="1"/>
          </p:nvPr>
        </p:nvSpPr>
        <p:spPr>
          <a:xfrm>
            <a:off x="9324977" y="1791868"/>
            <a:ext cx="1828800" cy="1737360"/>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10" name="Content Placeholder 6">
            <a:extLst>
              <a:ext uri="{FF2B5EF4-FFF2-40B4-BE49-F238E27FC236}">
                <a16:creationId xmlns:a16="http://schemas.microsoft.com/office/drawing/2014/main" id="{9AC387C7-76B0-4819-9FC8-B40C19C3B39E}"/>
              </a:ext>
            </a:extLst>
          </p:cNvPr>
          <p:cNvSpPr>
            <a:spLocks noGrp="1"/>
          </p:cNvSpPr>
          <p:nvPr>
            <p:ph sz="quarter" idx="31" hasCustomPrompt="1"/>
          </p:nvPr>
        </p:nvSpPr>
        <p:spPr>
          <a:xfrm>
            <a:off x="6559552" y="1791868"/>
            <a:ext cx="1828800" cy="1737360"/>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11" name="Text Placeholder 10">
            <a:extLst>
              <a:ext uri="{FF2B5EF4-FFF2-40B4-BE49-F238E27FC236}">
                <a16:creationId xmlns:a16="http://schemas.microsoft.com/office/drawing/2014/main" id="{C3258F3F-4770-4107-AD7E-356E3E22E2A4}"/>
              </a:ext>
            </a:extLst>
          </p:cNvPr>
          <p:cNvSpPr>
            <a:spLocks noGrp="1"/>
          </p:cNvSpPr>
          <p:nvPr>
            <p:ph type="body" sz="quarter" idx="14" hasCustomPrompt="1"/>
          </p:nvPr>
        </p:nvSpPr>
        <p:spPr>
          <a:xfrm>
            <a:off x="914400" y="3673258"/>
            <a:ext cx="2057400" cy="548640"/>
          </a:xfrm>
        </p:spPr>
        <p:txBody>
          <a:bodyPr>
            <a:noAutofit/>
          </a:bodyPr>
          <a:lstStyle>
            <a:lvl1pPr marL="0" indent="0" algn="ctr">
              <a:buNone/>
              <a:defRPr sz="1800" b="1">
                <a:solidFill>
                  <a:schemeClr val="bg1">
                    <a:lumMod val="50000"/>
                  </a:schemeClr>
                </a:solidFill>
                <a:latin typeface="Montserrat" pitchFamily="2" charset="77"/>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a:r>
              <a:rPr lang="en-US"/>
              <a:t>Click To Edit Subtitle</a:t>
            </a:r>
          </a:p>
        </p:txBody>
      </p:sp>
      <p:sp>
        <p:nvSpPr>
          <p:cNvPr id="12" name="Text Placeholder 12">
            <a:extLst>
              <a:ext uri="{FF2B5EF4-FFF2-40B4-BE49-F238E27FC236}">
                <a16:creationId xmlns:a16="http://schemas.microsoft.com/office/drawing/2014/main" id="{63B409B5-268E-4A89-9A3E-F04112557B6B}"/>
              </a:ext>
            </a:extLst>
          </p:cNvPr>
          <p:cNvSpPr>
            <a:spLocks noGrp="1"/>
          </p:cNvSpPr>
          <p:nvPr>
            <p:ph type="body" sz="quarter" idx="15" hasCustomPrompt="1"/>
          </p:nvPr>
        </p:nvSpPr>
        <p:spPr>
          <a:xfrm>
            <a:off x="914400" y="4706530"/>
            <a:ext cx="2057400" cy="914400"/>
          </a:xfrm>
        </p:spPr>
        <p:txBody>
          <a:bodyPr>
            <a:noAutofit/>
          </a:bodyPr>
          <a:lstStyle>
            <a:lvl1pPr marL="0" indent="0" algn="ctr">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13" name="Text Placeholder 10">
            <a:extLst>
              <a:ext uri="{FF2B5EF4-FFF2-40B4-BE49-F238E27FC236}">
                <a16:creationId xmlns:a16="http://schemas.microsoft.com/office/drawing/2014/main" id="{36721D15-D416-46CA-B345-30DFABF2B1F9}"/>
              </a:ext>
            </a:extLst>
          </p:cNvPr>
          <p:cNvSpPr>
            <a:spLocks noGrp="1"/>
          </p:cNvSpPr>
          <p:nvPr>
            <p:ph type="body" sz="quarter" idx="23" hasCustomPrompt="1"/>
          </p:nvPr>
        </p:nvSpPr>
        <p:spPr>
          <a:xfrm>
            <a:off x="3679826" y="3673258"/>
            <a:ext cx="2057400" cy="548640"/>
          </a:xfrm>
        </p:spPr>
        <p:txBody>
          <a:bodyPr>
            <a:noAutofit/>
          </a:bodyPr>
          <a:lstStyle>
            <a:lvl1pPr marL="0" indent="0" algn="ctr">
              <a:buNone/>
              <a:defRPr sz="1800" b="1">
                <a:solidFill>
                  <a:schemeClr val="bg1">
                    <a:lumMod val="50000"/>
                  </a:schemeClr>
                </a:solidFill>
                <a:latin typeface="Montserrat" pitchFamily="2" charset="77"/>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a:r>
              <a:rPr lang="en-US"/>
              <a:t>Click To Edit Subtitle</a:t>
            </a:r>
          </a:p>
        </p:txBody>
      </p:sp>
      <p:sp>
        <p:nvSpPr>
          <p:cNvPr id="14" name="Text Placeholder 12">
            <a:extLst>
              <a:ext uri="{FF2B5EF4-FFF2-40B4-BE49-F238E27FC236}">
                <a16:creationId xmlns:a16="http://schemas.microsoft.com/office/drawing/2014/main" id="{AC9D2393-012C-4C1F-9650-99EA950E702C}"/>
              </a:ext>
            </a:extLst>
          </p:cNvPr>
          <p:cNvSpPr>
            <a:spLocks noGrp="1"/>
          </p:cNvSpPr>
          <p:nvPr>
            <p:ph type="body" sz="quarter" idx="24" hasCustomPrompt="1"/>
          </p:nvPr>
        </p:nvSpPr>
        <p:spPr>
          <a:xfrm>
            <a:off x="3679826" y="4706530"/>
            <a:ext cx="2057400" cy="914400"/>
          </a:xfrm>
        </p:spPr>
        <p:txBody>
          <a:bodyPr>
            <a:noAutofit/>
          </a:bodyPr>
          <a:lstStyle>
            <a:lvl1pPr marL="0" indent="0" algn="ctr">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15" name="Text Placeholder 10">
            <a:extLst>
              <a:ext uri="{FF2B5EF4-FFF2-40B4-BE49-F238E27FC236}">
                <a16:creationId xmlns:a16="http://schemas.microsoft.com/office/drawing/2014/main" id="{F8DA812D-8076-461A-9F49-953A009E6FE4}"/>
              </a:ext>
            </a:extLst>
          </p:cNvPr>
          <p:cNvSpPr>
            <a:spLocks noGrp="1"/>
          </p:cNvSpPr>
          <p:nvPr>
            <p:ph type="body" sz="quarter" idx="26" hasCustomPrompt="1"/>
          </p:nvPr>
        </p:nvSpPr>
        <p:spPr>
          <a:xfrm>
            <a:off x="9210677" y="3673258"/>
            <a:ext cx="2057400" cy="548640"/>
          </a:xfrm>
        </p:spPr>
        <p:txBody>
          <a:bodyPr>
            <a:noAutofit/>
          </a:bodyPr>
          <a:lstStyle>
            <a:lvl1pPr marL="0" indent="0" algn="ctr">
              <a:buNone/>
              <a:defRPr sz="1800" b="1">
                <a:solidFill>
                  <a:schemeClr val="bg1">
                    <a:lumMod val="50000"/>
                  </a:schemeClr>
                </a:solidFill>
                <a:latin typeface="Montserrat" pitchFamily="2" charset="77"/>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a:r>
              <a:rPr lang="en-US"/>
              <a:t>Click To Edit Subtitle</a:t>
            </a:r>
          </a:p>
        </p:txBody>
      </p:sp>
      <p:sp>
        <p:nvSpPr>
          <p:cNvPr id="16" name="Text Placeholder 12">
            <a:extLst>
              <a:ext uri="{FF2B5EF4-FFF2-40B4-BE49-F238E27FC236}">
                <a16:creationId xmlns:a16="http://schemas.microsoft.com/office/drawing/2014/main" id="{8C219C4D-CBC4-4E40-A175-465A78AA608E}"/>
              </a:ext>
            </a:extLst>
          </p:cNvPr>
          <p:cNvSpPr>
            <a:spLocks noGrp="1"/>
          </p:cNvSpPr>
          <p:nvPr>
            <p:ph type="body" sz="quarter" idx="27" hasCustomPrompt="1"/>
          </p:nvPr>
        </p:nvSpPr>
        <p:spPr>
          <a:xfrm>
            <a:off x="9210677" y="4706530"/>
            <a:ext cx="2057400" cy="914400"/>
          </a:xfrm>
        </p:spPr>
        <p:txBody>
          <a:bodyPr>
            <a:noAutofit/>
          </a:bodyPr>
          <a:lstStyle>
            <a:lvl1pPr marL="0" indent="0" algn="ctr">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17" name="Text Placeholder 10">
            <a:extLst>
              <a:ext uri="{FF2B5EF4-FFF2-40B4-BE49-F238E27FC236}">
                <a16:creationId xmlns:a16="http://schemas.microsoft.com/office/drawing/2014/main" id="{3E56ACE9-A0FF-4BBA-A8DD-2E6649B83D60}"/>
              </a:ext>
            </a:extLst>
          </p:cNvPr>
          <p:cNvSpPr>
            <a:spLocks noGrp="1"/>
          </p:cNvSpPr>
          <p:nvPr>
            <p:ph type="body" sz="quarter" idx="29" hasCustomPrompt="1"/>
          </p:nvPr>
        </p:nvSpPr>
        <p:spPr>
          <a:xfrm>
            <a:off x="6445252" y="3673258"/>
            <a:ext cx="2057400" cy="548640"/>
          </a:xfrm>
        </p:spPr>
        <p:txBody>
          <a:bodyPr>
            <a:noAutofit/>
          </a:bodyPr>
          <a:lstStyle>
            <a:lvl1pPr marL="0" indent="0" algn="ctr">
              <a:buNone/>
              <a:defRPr sz="1800" b="1">
                <a:solidFill>
                  <a:schemeClr val="bg1">
                    <a:lumMod val="50000"/>
                  </a:schemeClr>
                </a:solidFill>
                <a:latin typeface="Montserrat" pitchFamily="2" charset="77"/>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a:r>
              <a:rPr lang="en-US"/>
              <a:t>Click To Edit Subtitle</a:t>
            </a:r>
          </a:p>
        </p:txBody>
      </p:sp>
      <p:sp>
        <p:nvSpPr>
          <p:cNvPr id="18" name="Text Placeholder 12">
            <a:extLst>
              <a:ext uri="{FF2B5EF4-FFF2-40B4-BE49-F238E27FC236}">
                <a16:creationId xmlns:a16="http://schemas.microsoft.com/office/drawing/2014/main" id="{CCCED8A0-8B7A-4AC1-B50A-DC4933FEBC3F}"/>
              </a:ext>
            </a:extLst>
          </p:cNvPr>
          <p:cNvSpPr>
            <a:spLocks noGrp="1"/>
          </p:cNvSpPr>
          <p:nvPr>
            <p:ph type="body" sz="quarter" idx="30" hasCustomPrompt="1"/>
          </p:nvPr>
        </p:nvSpPr>
        <p:spPr>
          <a:xfrm>
            <a:off x="6445252" y="4706530"/>
            <a:ext cx="2057400" cy="914400"/>
          </a:xfrm>
        </p:spPr>
        <p:txBody>
          <a:bodyPr>
            <a:noAutofit/>
          </a:bodyPr>
          <a:lstStyle>
            <a:lvl1pPr marL="0" indent="0" algn="ctr">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19" name="Text Placeholder 12">
            <a:extLst>
              <a:ext uri="{FF2B5EF4-FFF2-40B4-BE49-F238E27FC236}">
                <a16:creationId xmlns:a16="http://schemas.microsoft.com/office/drawing/2014/main" id="{0476FD53-B37B-46FF-B4D7-8219A0920D98}"/>
              </a:ext>
            </a:extLst>
          </p:cNvPr>
          <p:cNvSpPr>
            <a:spLocks noGrp="1"/>
          </p:cNvSpPr>
          <p:nvPr>
            <p:ph type="body" sz="quarter" idx="32" hasCustomPrompt="1"/>
          </p:nvPr>
        </p:nvSpPr>
        <p:spPr>
          <a:xfrm>
            <a:off x="914400" y="4331626"/>
            <a:ext cx="2057400" cy="274320"/>
          </a:xfrm>
        </p:spPr>
        <p:txBody>
          <a:bodyPr>
            <a:noAutofit/>
          </a:bodyPr>
          <a:lstStyle>
            <a:lvl1pPr marL="0" indent="0" algn="ctr">
              <a:lnSpc>
                <a:spcPts val="2000"/>
              </a:lnSpc>
              <a:spcBef>
                <a:spcPts val="0"/>
              </a:spcBef>
              <a:buNone/>
              <a:defRPr sz="16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20" name="Text Placeholder 12">
            <a:extLst>
              <a:ext uri="{FF2B5EF4-FFF2-40B4-BE49-F238E27FC236}">
                <a16:creationId xmlns:a16="http://schemas.microsoft.com/office/drawing/2014/main" id="{F093374F-C753-4BE8-A368-3181FB016DEE}"/>
              </a:ext>
            </a:extLst>
          </p:cNvPr>
          <p:cNvSpPr>
            <a:spLocks noGrp="1"/>
          </p:cNvSpPr>
          <p:nvPr>
            <p:ph type="body" sz="quarter" idx="33" hasCustomPrompt="1"/>
          </p:nvPr>
        </p:nvSpPr>
        <p:spPr>
          <a:xfrm>
            <a:off x="3679826" y="4331626"/>
            <a:ext cx="2057400" cy="274320"/>
          </a:xfrm>
        </p:spPr>
        <p:txBody>
          <a:bodyPr>
            <a:noAutofit/>
          </a:bodyPr>
          <a:lstStyle>
            <a:lvl1pPr marL="0" indent="0" algn="ctr">
              <a:lnSpc>
                <a:spcPts val="2000"/>
              </a:lnSpc>
              <a:spcBef>
                <a:spcPts val="0"/>
              </a:spcBef>
              <a:buNone/>
              <a:defRPr sz="16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21" name="Text Placeholder 12">
            <a:extLst>
              <a:ext uri="{FF2B5EF4-FFF2-40B4-BE49-F238E27FC236}">
                <a16:creationId xmlns:a16="http://schemas.microsoft.com/office/drawing/2014/main" id="{BED1A083-6B0C-4F0D-B72D-0033321C8575}"/>
              </a:ext>
            </a:extLst>
          </p:cNvPr>
          <p:cNvSpPr>
            <a:spLocks noGrp="1"/>
          </p:cNvSpPr>
          <p:nvPr>
            <p:ph type="body" sz="quarter" idx="34" hasCustomPrompt="1"/>
          </p:nvPr>
        </p:nvSpPr>
        <p:spPr>
          <a:xfrm>
            <a:off x="9210677" y="4331626"/>
            <a:ext cx="2057400" cy="274320"/>
          </a:xfrm>
        </p:spPr>
        <p:txBody>
          <a:bodyPr>
            <a:noAutofit/>
          </a:bodyPr>
          <a:lstStyle>
            <a:lvl1pPr marL="0" indent="0" algn="ctr">
              <a:lnSpc>
                <a:spcPts val="2000"/>
              </a:lnSpc>
              <a:spcBef>
                <a:spcPts val="0"/>
              </a:spcBef>
              <a:buNone/>
              <a:defRPr sz="16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22" name="Text Placeholder 12">
            <a:extLst>
              <a:ext uri="{FF2B5EF4-FFF2-40B4-BE49-F238E27FC236}">
                <a16:creationId xmlns:a16="http://schemas.microsoft.com/office/drawing/2014/main" id="{0DCB1896-F06C-4D59-8766-46C845012E66}"/>
              </a:ext>
            </a:extLst>
          </p:cNvPr>
          <p:cNvSpPr>
            <a:spLocks noGrp="1"/>
          </p:cNvSpPr>
          <p:nvPr>
            <p:ph type="body" sz="quarter" idx="35" hasCustomPrompt="1"/>
          </p:nvPr>
        </p:nvSpPr>
        <p:spPr>
          <a:xfrm>
            <a:off x="6445252" y="4331626"/>
            <a:ext cx="2057400" cy="274320"/>
          </a:xfrm>
        </p:spPr>
        <p:txBody>
          <a:bodyPr>
            <a:noAutofit/>
          </a:bodyPr>
          <a:lstStyle>
            <a:lvl1pPr marL="0" indent="0" algn="ctr">
              <a:lnSpc>
                <a:spcPts val="2000"/>
              </a:lnSpc>
              <a:spcBef>
                <a:spcPts val="0"/>
              </a:spcBef>
              <a:buNone/>
              <a:defRPr sz="16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cxnSp>
        <p:nvCxnSpPr>
          <p:cNvPr id="3" name="Straight Connector 2">
            <a:extLst>
              <a:ext uri="{FF2B5EF4-FFF2-40B4-BE49-F238E27FC236}">
                <a16:creationId xmlns:a16="http://schemas.microsoft.com/office/drawing/2014/main" id="{D4F9D5B0-CB34-C249-1164-4C91F1B7E17D}"/>
              </a:ext>
            </a:extLst>
          </p:cNvPr>
          <p:cNvCxnSpPr>
            <a:cxnSpLocks/>
          </p:cNvCxnSpPr>
          <p:nvPr userDrawn="1"/>
        </p:nvCxnSpPr>
        <p:spPr>
          <a:xfrm>
            <a:off x="581891" y="6054437"/>
            <a:ext cx="11222182" cy="0"/>
          </a:xfrm>
          <a:prstGeom prst="line">
            <a:avLst/>
          </a:prstGeom>
          <a:ln w="9525">
            <a:solidFill>
              <a:srgbClr val="6098D1"/>
            </a:solidFill>
          </a:ln>
        </p:spPr>
        <p:style>
          <a:lnRef idx="1">
            <a:schemeClr val="accent1"/>
          </a:lnRef>
          <a:fillRef idx="0">
            <a:schemeClr val="accent1"/>
          </a:fillRef>
          <a:effectRef idx="0">
            <a:schemeClr val="accent1"/>
          </a:effectRef>
          <a:fontRef idx="minor">
            <a:schemeClr val="tx1"/>
          </a:fontRef>
        </p:style>
      </p:cxnSp>
      <p:sp>
        <p:nvSpPr>
          <p:cNvPr id="23" name="Footer Placeholder 4">
            <a:extLst>
              <a:ext uri="{FF2B5EF4-FFF2-40B4-BE49-F238E27FC236}">
                <a16:creationId xmlns:a16="http://schemas.microsoft.com/office/drawing/2014/main" id="{D3848650-08D2-015B-D859-91BA9EDCBD66}"/>
              </a:ext>
            </a:extLst>
          </p:cNvPr>
          <p:cNvSpPr>
            <a:spLocks noGrp="1"/>
          </p:cNvSpPr>
          <p:nvPr>
            <p:ph type="ftr" sz="quarter" idx="11"/>
          </p:nvPr>
        </p:nvSpPr>
        <p:spPr>
          <a:xfrm>
            <a:off x="581891" y="6213506"/>
            <a:ext cx="935824" cy="365125"/>
          </a:xfrm>
        </p:spPr>
        <p:txBody>
          <a:bodyPr/>
          <a:lstStyle>
            <a:lvl1pPr algn="r">
              <a:defRPr>
                <a:solidFill>
                  <a:srgbClr val="012041"/>
                </a:solidFill>
                <a:latin typeface="Montserrat" pitchFamily="2" charset="77"/>
              </a:defRPr>
            </a:lvl1pPr>
          </a:lstStyle>
          <a:p>
            <a:r>
              <a:rPr lang="en-US"/>
              <a:t>Invest</a:t>
            </a:r>
          </a:p>
        </p:txBody>
      </p:sp>
      <p:sp>
        <p:nvSpPr>
          <p:cNvPr id="25" name="Slide Number Placeholder 5">
            <a:extLst>
              <a:ext uri="{FF2B5EF4-FFF2-40B4-BE49-F238E27FC236}">
                <a16:creationId xmlns:a16="http://schemas.microsoft.com/office/drawing/2014/main" id="{2D87EA8F-04CD-2828-D5FA-371768350898}"/>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sp>
        <p:nvSpPr>
          <p:cNvPr id="26" name="Content Placeholder 8">
            <a:extLst>
              <a:ext uri="{FF2B5EF4-FFF2-40B4-BE49-F238E27FC236}">
                <a16:creationId xmlns:a16="http://schemas.microsoft.com/office/drawing/2014/main" id="{E355AC80-1F43-F7B8-F493-A146AEA25FA4}"/>
              </a:ext>
            </a:extLst>
          </p:cNvPr>
          <p:cNvSpPr>
            <a:spLocks noGrp="1"/>
          </p:cNvSpPr>
          <p:nvPr>
            <p:ph sz="quarter" idx="13" hasCustomPrompt="1"/>
          </p:nvPr>
        </p:nvSpPr>
        <p:spPr>
          <a:xfrm>
            <a:off x="1808163" y="6213476"/>
            <a:ext cx="4287837" cy="37867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Tree>
    <p:extLst>
      <p:ext uri="{BB962C8B-B14F-4D97-AF65-F5344CB8AC3E}">
        <p14:creationId xmlns:p14="http://schemas.microsoft.com/office/powerpoint/2010/main" val="10418421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5_Thank You">
    <p:bg>
      <p:bgPr>
        <a:solidFill>
          <a:srgbClr val="6098D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B8552EFC-C6AD-B44B-C228-6E238237B19A}"/>
              </a:ext>
            </a:extLst>
          </p:cNvPr>
          <p:cNvSpPr/>
          <p:nvPr userDrawn="1"/>
        </p:nvSpPr>
        <p:spPr>
          <a:xfrm>
            <a:off x="538722" y="1799823"/>
            <a:ext cx="1629177" cy="1629177"/>
          </a:xfrm>
          <a:prstGeom prst="ellipse">
            <a:avLst/>
          </a:prstGeom>
          <a:solidFill>
            <a:srgbClr val="012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1353312" y="1755648"/>
            <a:ext cx="7294562" cy="1325563"/>
          </a:xfrm>
        </p:spPr>
        <p:txBody>
          <a:bodyPr anchor="b" anchorCtr="0"/>
          <a:lstStyle>
            <a:lvl1pPr>
              <a:defRPr>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EDEB9A17-7C72-4874-B1A3-A5CDB434C7C7}"/>
              </a:ext>
            </a:extLst>
          </p:cNvPr>
          <p:cNvSpPr>
            <a:spLocks noGrp="1"/>
          </p:cNvSpPr>
          <p:nvPr>
            <p:ph type="body" sz="quarter" idx="13" hasCustomPrompt="1"/>
          </p:nvPr>
        </p:nvSpPr>
        <p:spPr>
          <a:xfrm>
            <a:off x="1353311" y="3191256"/>
            <a:ext cx="7294561" cy="704339"/>
          </a:xfrm>
        </p:spPr>
        <p:txBody>
          <a:bodyPr>
            <a:normAutofit/>
          </a:bodyPr>
          <a:lstStyle>
            <a:lvl1pPr marL="0" indent="0">
              <a:lnSpc>
                <a:spcPts val="3000"/>
              </a:lnSpc>
              <a:spcBef>
                <a:spcPts val="0"/>
              </a:spcBef>
              <a:buNone/>
              <a:defRPr sz="18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text</a:t>
            </a:r>
          </a:p>
        </p:txBody>
      </p:sp>
      <p:cxnSp>
        <p:nvCxnSpPr>
          <p:cNvPr id="576" name="Straight Connector 575">
            <a:extLst>
              <a:ext uri="{FF2B5EF4-FFF2-40B4-BE49-F238E27FC236}">
                <a16:creationId xmlns:a16="http://schemas.microsoft.com/office/drawing/2014/main" id="{CB92CFA2-5789-B390-305D-A54FA5503E62}"/>
              </a:ext>
            </a:extLst>
          </p:cNvPr>
          <p:cNvCxnSpPr>
            <a:cxnSpLocks/>
          </p:cNvCxnSpPr>
          <p:nvPr userDrawn="1"/>
        </p:nvCxnSpPr>
        <p:spPr>
          <a:xfrm>
            <a:off x="581891" y="5350785"/>
            <a:ext cx="5514109" cy="0"/>
          </a:xfrm>
          <a:prstGeom prst="line">
            <a:avLst/>
          </a:prstGeom>
          <a:ln w="9525">
            <a:solidFill>
              <a:srgbClr val="012041"/>
            </a:solidFill>
          </a:ln>
        </p:spPr>
        <p:style>
          <a:lnRef idx="1">
            <a:schemeClr val="accent1"/>
          </a:lnRef>
          <a:fillRef idx="0">
            <a:schemeClr val="accent1"/>
          </a:fillRef>
          <a:effectRef idx="0">
            <a:schemeClr val="accent1"/>
          </a:effectRef>
          <a:fontRef idx="minor">
            <a:schemeClr val="tx1"/>
          </a:fontRef>
        </p:style>
      </p:cxnSp>
      <p:sp>
        <p:nvSpPr>
          <p:cNvPr id="580" name="Footer Placeholder 4">
            <a:extLst>
              <a:ext uri="{FF2B5EF4-FFF2-40B4-BE49-F238E27FC236}">
                <a16:creationId xmlns:a16="http://schemas.microsoft.com/office/drawing/2014/main" id="{38FEFD8B-BA6F-2191-C22D-48BDF6BC79C5}"/>
              </a:ext>
            </a:extLst>
          </p:cNvPr>
          <p:cNvSpPr txBox="1">
            <a:spLocks/>
          </p:cNvSpPr>
          <p:nvPr userDrawn="1"/>
        </p:nvSpPr>
        <p:spPr>
          <a:xfrm>
            <a:off x="595733" y="4820433"/>
            <a:ext cx="327945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95000"/>
                  </a:schemeClr>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a:solidFill>
                  <a:srgbClr val="6098D1"/>
                </a:solidFill>
              </a:rPr>
              <a:t>Contacts</a:t>
            </a:r>
          </a:p>
        </p:txBody>
      </p:sp>
      <p:sp>
        <p:nvSpPr>
          <p:cNvPr id="583" name="Text Placeholder 13">
            <a:extLst>
              <a:ext uri="{FF2B5EF4-FFF2-40B4-BE49-F238E27FC236}">
                <a16:creationId xmlns:a16="http://schemas.microsoft.com/office/drawing/2014/main" id="{F329D3D0-5CF7-8393-2852-20AA6DBB8981}"/>
              </a:ext>
            </a:extLst>
          </p:cNvPr>
          <p:cNvSpPr>
            <a:spLocks noGrp="1"/>
          </p:cNvSpPr>
          <p:nvPr>
            <p:ph type="body" sz="quarter" idx="14" hasCustomPrompt="1"/>
          </p:nvPr>
        </p:nvSpPr>
        <p:spPr>
          <a:xfrm>
            <a:off x="595733" y="5817380"/>
            <a:ext cx="5500268" cy="759608"/>
          </a:xfrm>
        </p:spPr>
        <p:txBody>
          <a:bodyPr>
            <a:normAutofit/>
          </a:bodyPr>
          <a:lstStyle>
            <a:lvl1pPr marL="0" indent="0">
              <a:lnSpc>
                <a:spcPts val="3000"/>
              </a:lnSpc>
              <a:spcBef>
                <a:spcPts val="0"/>
              </a:spcBef>
              <a:buNone/>
              <a:defRPr sz="1400">
                <a:solidFill>
                  <a:srgbClr val="01204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text</a:t>
            </a:r>
          </a:p>
        </p:txBody>
      </p:sp>
      <p:cxnSp>
        <p:nvCxnSpPr>
          <p:cNvPr id="585" name="Straight Connector 584">
            <a:extLst>
              <a:ext uri="{FF2B5EF4-FFF2-40B4-BE49-F238E27FC236}">
                <a16:creationId xmlns:a16="http://schemas.microsoft.com/office/drawing/2014/main" id="{DBF5A195-2E89-A66F-DFD6-1A722CA05444}"/>
              </a:ext>
            </a:extLst>
          </p:cNvPr>
          <p:cNvCxnSpPr>
            <a:cxnSpLocks/>
          </p:cNvCxnSpPr>
          <p:nvPr userDrawn="1"/>
        </p:nvCxnSpPr>
        <p:spPr>
          <a:xfrm>
            <a:off x="6281234" y="5350785"/>
            <a:ext cx="5514109" cy="0"/>
          </a:xfrm>
          <a:prstGeom prst="line">
            <a:avLst/>
          </a:prstGeom>
          <a:ln w="9525">
            <a:solidFill>
              <a:srgbClr val="012041"/>
            </a:solidFill>
          </a:ln>
        </p:spPr>
        <p:style>
          <a:lnRef idx="1">
            <a:schemeClr val="accent1"/>
          </a:lnRef>
          <a:fillRef idx="0">
            <a:schemeClr val="accent1"/>
          </a:fillRef>
          <a:effectRef idx="0">
            <a:schemeClr val="accent1"/>
          </a:effectRef>
          <a:fontRef idx="minor">
            <a:schemeClr val="tx1"/>
          </a:fontRef>
        </p:style>
      </p:cxnSp>
      <p:sp>
        <p:nvSpPr>
          <p:cNvPr id="587" name="Text Placeholder 13">
            <a:extLst>
              <a:ext uri="{FF2B5EF4-FFF2-40B4-BE49-F238E27FC236}">
                <a16:creationId xmlns:a16="http://schemas.microsoft.com/office/drawing/2014/main" id="{AF7E166F-309D-310B-076E-AFB847752B92}"/>
              </a:ext>
            </a:extLst>
          </p:cNvPr>
          <p:cNvSpPr>
            <a:spLocks noGrp="1"/>
          </p:cNvSpPr>
          <p:nvPr>
            <p:ph type="body" sz="quarter" idx="15" hasCustomPrompt="1"/>
          </p:nvPr>
        </p:nvSpPr>
        <p:spPr>
          <a:xfrm>
            <a:off x="6295076" y="5817380"/>
            <a:ext cx="5500268" cy="759608"/>
          </a:xfrm>
        </p:spPr>
        <p:txBody>
          <a:bodyPr>
            <a:normAutofit/>
          </a:bodyPr>
          <a:lstStyle>
            <a:lvl1pPr marL="0" indent="0">
              <a:lnSpc>
                <a:spcPts val="3000"/>
              </a:lnSpc>
              <a:spcBef>
                <a:spcPts val="0"/>
              </a:spcBef>
              <a:buNone/>
              <a:defRPr sz="1400">
                <a:solidFill>
                  <a:srgbClr val="01204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text</a:t>
            </a:r>
          </a:p>
        </p:txBody>
      </p:sp>
      <p:sp>
        <p:nvSpPr>
          <p:cNvPr id="4" name="Content Placeholder 8">
            <a:extLst>
              <a:ext uri="{FF2B5EF4-FFF2-40B4-BE49-F238E27FC236}">
                <a16:creationId xmlns:a16="http://schemas.microsoft.com/office/drawing/2014/main" id="{0DAC4693-3D47-40FC-4122-BCBDB840AA7E}"/>
              </a:ext>
            </a:extLst>
          </p:cNvPr>
          <p:cNvSpPr>
            <a:spLocks noGrp="1"/>
          </p:cNvSpPr>
          <p:nvPr>
            <p:ph sz="quarter" idx="16" hasCustomPrompt="1"/>
          </p:nvPr>
        </p:nvSpPr>
        <p:spPr>
          <a:xfrm>
            <a:off x="581891" y="5394745"/>
            <a:ext cx="5500268" cy="378676"/>
          </a:xfrm>
        </p:spPr>
        <p:txBody>
          <a:bodyPr anchor="b">
            <a:normAutofit/>
          </a:bodyPr>
          <a:lstStyle>
            <a:lvl1pPr marL="0" indent="0" algn="l">
              <a:buNone/>
              <a:defRPr sz="14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Invest</a:t>
            </a:r>
          </a:p>
        </p:txBody>
      </p:sp>
      <p:sp>
        <p:nvSpPr>
          <p:cNvPr id="5" name="Content Placeholder 8">
            <a:extLst>
              <a:ext uri="{FF2B5EF4-FFF2-40B4-BE49-F238E27FC236}">
                <a16:creationId xmlns:a16="http://schemas.microsoft.com/office/drawing/2014/main" id="{18780DB0-D013-105F-5C2A-AF456D15FC7E}"/>
              </a:ext>
            </a:extLst>
          </p:cNvPr>
          <p:cNvSpPr>
            <a:spLocks noGrp="1"/>
          </p:cNvSpPr>
          <p:nvPr>
            <p:ph sz="quarter" idx="17" hasCustomPrompt="1"/>
          </p:nvPr>
        </p:nvSpPr>
        <p:spPr>
          <a:xfrm>
            <a:off x="6295076" y="5394745"/>
            <a:ext cx="5500268" cy="378676"/>
          </a:xfrm>
        </p:spPr>
        <p:txBody>
          <a:bodyPr anchor="b">
            <a:normAutofit/>
          </a:bodyPr>
          <a:lstStyle>
            <a:lvl1pPr marL="0" indent="0" algn="l">
              <a:buNone/>
              <a:defRPr sz="14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Invest</a:t>
            </a:r>
          </a:p>
        </p:txBody>
      </p:sp>
      <p:sp>
        <p:nvSpPr>
          <p:cNvPr id="9" name="Text Placeholder 13">
            <a:extLst>
              <a:ext uri="{FF2B5EF4-FFF2-40B4-BE49-F238E27FC236}">
                <a16:creationId xmlns:a16="http://schemas.microsoft.com/office/drawing/2014/main" id="{272176C8-3D91-43C4-0A0B-7C2A9EC8CE2B}"/>
              </a:ext>
            </a:extLst>
          </p:cNvPr>
          <p:cNvSpPr>
            <a:spLocks noGrp="1"/>
          </p:cNvSpPr>
          <p:nvPr>
            <p:ph type="body" sz="quarter" idx="18" hasCustomPrompt="1"/>
          </p:nvPr>
        </p:nvSpPr>
        <p:spPr>
          <a:xfrm>
            <a:off x="608090" y="4352766"/>
            <a:ext cx="5500268" cy="759607"/>
          </a:xfrm>
        </p:spPr>
        <p:txBody>
          <a:bodyPr anchor="b">
            <a:normAutofit/>
          </a:bodyPr>
          <a:lstStyle>
            <a:lvl1pPr marL="0" indent="0">
              <a:lnSpc>
                <a:spcPts val="3000"/>
              </a:lnSpc>
              <a:spcBef>
                <a:spcPts val="0"/>
              </a:spcBef>
              <a:buNone/>
              <a:defRPr sz="2000" b="1">
                <a:solidFill>
                  <a:srgbClr val="01204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Contacts</a:t>
            </a:r>
          </a:p>
        </p:txBody>
      </p:sp>
    </p:spTree>
    <p:extLst>
      <p:ext uri="{BB962C8B-B14F-4D97-AF65-F5344CB8AC3E}">
        <p14:creationId xmlns:p14="http://schemas.microsoft.com/office/powerpoint/2010/main" val="20925532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1_Thank You">
    <p:bg>
      <p:bgPr>
        <a:solidFill>
          <a:srgbClr val="01204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B8552EFC-C6AD-B44B-C228-6E238237B19A}"/>
              </a:ext>
            </a:extLst>
          </p:cNvPr>
          <p:cNvSpPr/>
          <p:nvPr userDrawn="1"/>
        </p:nvSpPr>
        <p:spPr>
          <a:xfrm>
            <a:off x="538722" y="1067815"/>
            <a:ext cx="1629177" cy="1629177"/>
          </a:xfrm>
          <a:prstGeom prst="ellipse">
            <a:avLst/>
          </a:prstGeom>
          <a:solidFill>
            <a:srgbClr val="60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1353312" y="1023640"/>
            <a:ext cx="7294562" cy="1325563"/>
          </a:xfrm>
        </p:spPr>
        <p:txBody>
          <a:bodyPr anchor="b" anchorCtr="0"/>
          <a:lstStyle>
            <a:lvl1pPr>
              <a:defRPr>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EDEB9A17-7C72-4874-B1A3-A5CDB434C7C7}"/>
              </a:ext>
            </a:extLst>
          </p:cNvPr>
          <p:cNvSpPr>
            <a:spLocks noGrp="1"/>
          </p:cNvSpPr>
          <p:nvPr>
            <p:ph type="body" sz="quarter" idx="13" hasCustomPrompt="1"/>
          </p:nvPr>
        </p:nvSpPr>
        <p:spPr>
          <a:xfrm>
            <a:off x="1353311" y="2459248"/>
            <a:ext cx="7294561" cy="704339"/>
          </a:xfrm>
        </p:spPr>
        <p:txBody>
          <a:bodyPr>
            <a:normAutofit/>
          </a:bodyPr>
          <a:lstStyle>
            <a:lvl1pPr marL="0" indent="0">
              <a:lnSpc>
                <a:spcPts val="3000"/>
              </a:lnSpc>
              <a:spcBef>
                <a:spcPts val="0"/>
              </a:spcBef>
              <a:buNone/>
              <a:defRPr sz="18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text</a:t>
            </a:r>
          </a:p>
        </p:txBody>
      </p:sp>
      <p:cxnSp>
        <p:nvCxnSpPr>
          <p:cNvPr id="576" name="Straight Connector 575">
            <a:extLst>
              <a:ext uri="{FF2B5EF4-FFF2-40B4-BE49-F238E27FC236}">
                <a16:creationId xmlns:a16="http://schemas.microsoft.com/office/drawing/2014/main" id="{CB92CFA2-5789-B390-305D-A54FA5503E62}"/>
              </a:ext>
            </a:extLst>
          </p:cNvPr>
          <p:cNvCxnSpPr>
            <a:cxnSpLocks/>
          </p:cNvCxnSpPr>
          <p:nvPr userDrawn="1"/>
        </p:nvCxnSpPr>
        <p:spPr>
          <a:xfrm>
            <a:off x="581891" y="4779224"/>
            <a:ext cx="5514109"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83" name="Text Placeholder 13">
            <a:extLst>
              <a:ext uri="{FF2B5EF4-FFF2-40B4-BE49-F238E27FC236}">
                <a16:creationId xmlns:a16="http://schemas.microsoft.com/office/drawing/2014/main" id="{F329D3D0-5CF7-8393-2852-20AA6DBB8981}"/>
              </a:ext>
            </a:extLst>
          </p:cNvPr>
          <p:cNvSpPr>
            <a:spLocks noGrp="1"/>
          </p:cNvSpPr>
          <p:nvPr>
            <p:ph type="body" sz="quarter" idx="14" hasCustomPrompt="1"/>
          </p:nvPr>
        </p:nvSpPr>
        <p:spPr>
          <a:xfrm>
            <a:off x="595733" y="5245819"/>
            <a:ext cx="5500268" cy="759608"/>
          </a:xfrm>
        </p:spPr>
        <p:txBody>
          <a:bodyPr>
            <a:normAutofit/>
          </a:bodyPr>
          <a:lstStyle>
            <a:lvl1pPr marL="0" indent="0">
              <a:lnSpc>
                <a:spcPts val="3000"/>
              </a:lnSpc>
              <a:spcBef>
                <a:spcPts val="0"/>
              </a:spcBef>
              <a:buNone/>
              <a:defRPr sz="14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text</a:t>
            </a:r>
          </a:p>
        </p:txBody>
      </p:sp>
      <p:cxnSp>
        <p:nvCxnSpPr>
          <p:cNvPr id="585" name="Straight Connector 584">
            <a:extLst>
              <a:ext uri="{FF2B5EF4-FFF2-40B4-BE49-F238E27FC236}">
                <a16:creationId xmlns:a16="http://schemas.microsoft.com/office/drawing/2014/main" id="{DBF5A195-2E89-A66F-DFD6-1A722CA05444}"/>
              </a:ext>
            </a:extLst>
          </p:cNvPr>
          <p:cNvCxnSpPr>
            <a:cxnSpLocks/>
          </p:cNvCxnSpPr>
          <p:nvPr userDrawn="1"/>
        </p:nvCxnSpPr>
        <p:spPr>
          <a:xfrm>
            <a:off x="6281234" y="4779224"/>
            <a:ext cx="5514109"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87" name="Text Placeholder 13">
            <a:extLst>
              <a:ext uri="{FF2B5EF4-FFF2-40B4-BE49-F238E27FC236}">
                <a16:creationId xmlns:a16="http://schemas.microsoft.com/office/drawing/2014/main" id="{AF7E166F-309D-310B-076E-AFB847752B92}"/>
              </a:ext>
            </a:extLst>
          </p:cNvPr>
          <p:cNvSpPr>
            <a:spLocks noGrp="1"/>
          </p:cNvSpPr>
          <p:nvPr>
            <p:ph type="body" sz="quarter" idx="15" hasCustomPrompt="1"/>
          </p:nvPr>
        </p:nvSpPr>
        <p:spPr>
          <a:xfrm>
            <a:off x="6295076" y="5245819"/>
            <a:ext cx="5500268" cy="759608"/>
          </a:xfrm>
        </p:spPr>
        <p:txBody>
          <a:bodyPr>
            <a:normAutofit/>
          </a:bodyPr>
          <a:lstStyle>
            <a:lvl1pPr marL="0" indent="0">
              <a:lnSpc>
                <a:spcPts val="3000"/>
              </a:lnSpc>
              <a:spcBef>
                <a:spcPts val="0"/>
              </a:spcBef>
              <a:buNone/>
              <a:defRPr sz="14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text</a:t>
            </a:r>
          </a:p>
        </p:txBody>
      </p:sp>
      <p:sp>
        <p:nvSpPr>
          <p:cNvPr id="588" name="Content Placeholder 8">
            <a:extLst>
              <a:ext uri="{FF2B5EF4-FFF2-40B4-BE49-F238E27FC236}">
                <a16:creationId xmlns:a16="http://schemas.microsoft.com/office/drawing/2014/main" id="{34769F44-3AF3-FBE3-726F-41169845D39F}"/>
              </a:ext>
            </a:extLst>
          </p:cNvPr>
          <p:cNvSpPr>
            <a:spLocks noGrp="1"/>
          </p:cNvSpPr>
          <p:nvPr>
            <p:ph sz="quarter" idx="16" hasCustomPrompt="1"/>
          </p:nvPr>
        </p:nvSpPr>
        <p:spPr>
          <a:xfrm>
            <a:off x="581891" y="4823184"/>
            <a:ext cx="5500268" cy="378676"/>
          </a:xfrm>
        </p:spPr>
        <p:txBody>
          <a:bodyPr anchor="b">
            <a:normAutofit/>
          </a:bodyPr>
          <a:lstStyle>
            <a:lvl1pPr marL="0" indent="0" algn="l">
              <a:buNone/>
              <a:defRPr sz="1400">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Invest</a:t>
            </a:r>
          </a:p>
        </p:txBody>
      </p:sp>
      <p:sp>
        <p:nvSpPr>
          <p:cNvPr id="589" name="Content Placeholder 8">
            <a:extLst>
              <a:ext uri="{FF2B5EF4-FFF2-40B4-BE49-F238E27FC236}">
                <a16:creationId xmlns:a16="http://schemas.microsoft.com/office/drawing/2014/main" id="{AB5136DF-2DCF-335A-9406-858DCEE2C6D8}"/>
              </a:ext>
            </a:extLst>
          </p:cNvPr>
          <p:cNvSpPr>
            <a:spLocks noGrp="1"/>
          </p:cNvSpPr>
          <p:nvPr>
            <p:ph sz="quarter" idx="17" hasCustomPrompt="1"/>
          </p:nvPr>
        </p:nvSpPr>
        <p:spPr>
          <a:xfrm>
            <a:off x="6295076" y="4823184"/>
            <a:ext cx="5500268" cy="378676"/>
          </a:xfrm>
        </p:spPr>
        <p:txBody>
          <a:bodyPr anchor="b">
            <a:normAutofit/>
          </a:bodyPr>
          <a:lstStyle>
            <a:lvl1pPr marL="0" indent="0" algn="l">
              <a:buNone/>
              <a:defRPr sz="1400">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Invest</a:t>
            </a:r>
          </a:p>
        </p:txBody>
      </p:sp>
      <p:sp>
        <p:nvSpPr>
          <p:cNvPr id="590" name="Text Placeholder 13">
            <a:extLst>
              <a:ext uri="{FF2B5EF4-FFF2-40B4-BE49-F238E27FC236}">
                <a16:creationId xmlns:a16="http://schemas.microsoft.com/office/drawing/2014/main" id="{AB24CEA3-B7A3-BE54-DBAE-5ED66CB05539}"/>
              </a:ext>
            </a:extLst>
          </p:cNvPr>
          <p:cNvSpPr>
            <a:spLocks noGrp="1"/>
          </p:cNvSpPr>
          <p:nvPr>
            <p:ph type="body" sz="quarter" idx="18" hasCustomPrompt="1"/>
          </p:nvPr>
        </p:nvSpPr>
        <p:spPr>
          <a:xfrm>
            <a:off x="608090" y="3781205"/>
            <a:ext cx="5500268" cy="759607"/>
          </a:xfrm>
        </p:spPr>
        <p:txBody>
          <a:bodyPr anchor="b">
            <a:normAutofit/>
          </a:bodyPr>
          <a:lstStyle>
            <a:lvl1pPr marL="0" indent="0">
              <a:lnSpc>
                <a:spcPts val="3000"/>
              </a:lnSpc>
              <a:spcBef>
                <a:spcPts val="0"/>
              </a:spcBef>
              <a:buNone/>
              <a:defRPr sz="2000" b="1">
                <a:solidFill>
                  <a:srgbClr val="6098D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Contacts</a:t>
            </a:r>
          </a:p>
        </p:txBody>
      </p:sp>
    </p:spTree>
    <p:extLst>
      <p:ext uri="{BB962C8B-B14F-4D97-AF65-F5344CB8AC3E}">
        <p14:creationId xmlns:p14="http://schemas.microsoft.com/office/powerpoint/2010/main" val="22596721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6_Thank You">
    <p:bg>
      <p:bgPr>
        <a:solidFill>
          <a:srgbClr val="01204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B8552EFC-C6AD-B44B-C228-6E238237B19A}"/>
              </a:ext>
            </a:extLst>
          </p:cNvPr>
          <p:cNvSpPr/>
          <p:nvPr userDrawn="1"/>
        </p:nvSpPr>
        <p:spPr>
          <a:xfrm>
            <a:off x="538722" y="1067815"/>
            <a:ext cx="1629177" cy="1629177"/>
          </a:xfrm>
          <a:prstGeom prst="ellipse">
            <a:avLst/>
          </a:prstGeom>
          <a:solidFill>
            <a:srgbClr val="F04D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1353312" y="1023640"/>
            <a:ext cx="7294562" cy="1325563"/>
          </a:xfrm>
        </p:spPr>
        <p:txBody>
          <a:bodyPr anchor="b" anchorCtr="0"/>
          <a:lstStyle>
            <a:lvl1pPr>
              <a:defRPr>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EDEB9A17-7C72-4874-B1A3-A5CDB434C7C7}"/>
              </a:ext>
            </a:extLst>
          </p:cNvPr>
          <p:cNvSpPr>
            <a:spLocks noGrp="1"/>
          </p:cNvSpPr>
          <p:nvPr>
            <p:ph type="body" sz="quarter" idx="13" hasCustomPrompt="1"/>
          </p:nvPr>
        </p:nvSpPr>
        <p:spPr>
          <a:xfrm>
            <a:off x="1353311" y="2459248"/>
            <a:ext cx="7294561" cy="704339"/>
          </a:xfrm>
        </p:spPr>
        <p:txBody>
          <a:bodyPr>
            <a:normAutofit/>
          </a:bodyPr>
          <a:lstStyle>
            <a:lvl1pPr marL="0" indent="0">
              <a:lnSpc>
                <a:spcPts val="3000"/>
              </a:lnSpc>
              <a:spcBef>
                <a:spcPts val="0"/>
              </a:spcBef>
              <a:buNone/>
              <a:defRPr sz="18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text</a:t>
            </a:r>
          </a:p>
        </p:txBody>
      </p:sp>
      <p:cxnSp>
        <p:nvCxnSpPr>
          <p:cNvPr id="576" name="Straight Connector 575">
            <a:extLst>
              <a:ext uri="{FF2B5EF4-FFF2-40B4-BE49-F238E27FC236}">
                <a16:creationId xmlns:a16="http://schemas.microsoft.com/office/drawing/2014/main" id="{CB92CFA2-5789-B390-305D-A54FA5503E62}"/>
              </a:ext>
            </a:extLst>
          </p:cNvPr>
          <p:cNvCxnSpPr>
            <a:cxnSpLocks/>
          </p:cNvCxnSpPr>
          <p:nvPr userDrawn="1"/>
        </p:nvCxnSpPr>
        <p:spPr>
          <a:xfrm>
            <a:off x="581891" y="4779224"/>
            <a:ext cx="5514109"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83" name="Text Placeholder 13">
            <a:extLst>
              <a:ext uri="{FF2B5EF4-FFF2-40B4-BE49-F238E27FC236}">
                <a16:creationId xmlns:a16="http://schemas.microsoft.com/office/drawing/2014/main" id="{F329D3D0-5CF7-8393-2852-20AA6DBB8981}"/>
              </a:ext>
            </a:extLst>
          </p:cNvPr>
          <p:cNvSpPr>
            <a:spLocks noGrp="1"/>
          </p:cNvSpPr>
          <p:nvPr>
            <p:ph type="body" sz="quarter" idx="14" hasCustomPrompt="1"/>
          </p:nvPr>
        </p:nvSpPr>
        <p:spPr>
          <a:xfrm>
            <a:off x="595733" y="5245819"/>
            <a:ext cx="5500268" cy="759608"/>
          </a:xfrm>
        </p:spPr>
        <p:txBody>
          <a:bodyPr>
            <a:normAutofit/>
          </a:bodyPr>
          <a:lstStyle>
            <a:lvl1pPr marL="0" indent="0">
              <a:lnSpc>
                <a:spcPts val="3000"/>
              </a:lnSpc>
              <a:spcBef>
                <a:spcPts val="0"/>
              </a:spcBef>
              <a:buNone/>
              <a:defRPr sz="14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text</a:t>
            </a:r>
          </a:p>
        </p:txBody>
      </p:sp>
      <p:cxnSp>
        <p:nvCxnSpPr>
          <p:cNvPr id="585" name="Straight Connector 584">
            <a:extLst>
              <a:ext uri="{FF2B5EF4-FFF2-40B4-BE49-F238E27FC236}">
                <a16:creationId xmlns:a16="http://schemas.microsoft.com/office/drawing/2014/main" id="{DBF5A195-2E89-A66F-DFD6-1A722CA05444}"/>
              </a:ext>
            </a:extLst>
          </p:cNvPr>
          <p:cNvCxnSpPr>
            <a:cxnSpLocks/>
          </p:cNvCxnSpPr>
          <p:nvPr userDrawn="1"/>
        </p:nvCxnSpPr>
        <p:spPr>
          <a:xfrm>
            <a:off x="6281234" y="4779224"/>
            <a:ext cx="5514109"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87" name="Text Placeholder 13">
            <a:extLst>
              <a:ext uri="{FF2B5EF4-FFF2-40B4-BE49-F238E27FC236}">
                <a16:creationId xmlns:a16="http://schemas.microsoft.com/office/drawing/2014/main" id="{AF7E166F-309D-310B-076E-AFB847752B92}"/>
              </a:ext>
            </a:extLst>
          </p:cNvPr>
          <p:cNvSpPr>
            <a:spLocks noGrp="1"/>
          </p:cNvSpPr>
          <p:nvPr>
            <p:ph type="body" sz="quarter" idx="15" hasCustomPrompt="1"/>
          </p:nvPr>
        </p:nvSpPr>
        <p:spPr>
          <a:xfrm>
            <a:off x="6295076" y="5245819"/>
            <a:ext cx="5500268" cy="759608"/>
          </a:xfrm>
        </p:spPr>
        <p:txBody>
          <a:bodyPr>
            <a:normAutofit/>
          </a:bodyPr>
          <a:lstStyle>
            <a:lvl1pPr marL="0" indent="0">
              <a:lnSpc>
                <a:spcPts val="3000"/>
              </a:lnSpc>
              <a:spcBef>
                <a:spcPts val="0"/>
              </a:spcBef>
              <a:buNone/>
              <a:defRPr sz="14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text</a:t>
            </a:r>
          </a:p>
        </p:txBody>
      </p:sp>
      <p:sp>
        <p:nvSpPr>
          <p:cNvPr id="588" name="Content Placeholder 8">
            <a:extLst>
              <a:ext uri="{FF2B5EF4-FFF2-40B4-BE49-F238E27FC236}">
                <a16:creationId xmlns:a16="http://schemas.microsoft.com/office/drawing/2014/main" id="{34769F44-3AF3-FBE3-726F-41169845D39F}"/>
              </a:ext>
            </a:extLst>
          </p:cNvPr>
          <p:cNvSpPr>
            <a:spLocks noGrp="1"/>
          </p:cNvSpPr>
          <p:nvPr>
            <p:ph sz="quarter" idx="16" hasCustomPrompt="1"/>
          </p:nvPr>
        </p:nvSpPr>
        <p:spPr>
          <a:xfrm>
            <a:off x="581891" y="4823184"/>
            <a:ext cx="5500268" cy="378676"/>
          </a:xfrm>
        </p:spPr>
        <p:txBody>
          <a:bodyPr anchor="b">
            <a:normAutofit/>
          </a:bodyPr>
          <a:lstStyle>
            <a:lvl1pPr marL="0" indent="0" algn="l">
              <a:buNone/>
              <a:defRPr sz="1400">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Invest</a:t>
            </a:r>
          </a:p>
        </p:txBody>
      </p:sp>
      <p:sp>
        <p:nvSpPr>
          <p:cNvPr id="589" name="Content Placeholder 8">
            <a:extLst>
              <a:ext uri="{FF2B5EF4-FFF2-40B4-BE49-F238E27FC236}">
                <a16:creationId xmlns:a16="http://schemas.microsoft.com/office/drawing/2014/main" id="{AB5136DF-2DCF-335A-9406-858DCEE2C6D8}"/>
              </a:ext>
            </a:extLst>
          </p:cNvPr>
          <p:cNvSpPr>
            <a:spLocks noGrp="1"/>
          </p:cNvSpPr>
          <p:nvPr>
            <p:ph sz="quarter" idx="17" hasCustomPrompt="1"/>
          </p:nvPr>
        </p:nvSpPr>
        <p:spPr>
          <a:xfrm>
            <a:off x="6295076" y="4823184"/>
            <a:ext cx="5500268" cy="378676"/>
          </a:xfrm>
        </p:spPr>
        <p:txBody>
          <a:bodyPr anchor="b">
            <a:normAutofit/>
          </a:bodyPr>
          <a:lstStyle>
            <a:lvl1pPr marL="0" indent="0" algn="l">
              <a:buNone/>
              <a:defRPr sz="1400">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Invest</a:t>
            </a:r>
          </a:p>
        </p:txBody>
      </p:sp>
      <p:sp>
        <p:nvSpPr>
          <p:cNvPr id="590" name="Text Placeholder 13">
            <a:extLst>
              <a:ext uri="{FF2B5EF4-FFF2-40B4-BE49-F238E27FC236}">
                <a16:creationId xmlns:a16="http://schemas.microsoft.com/office/drawing/2014/main" id="{AB24CEA3-B7A3-BE54-DBAE-5ED66CB05539}"/>
              </a:ext>
            </a:extLst>
          </p:cNvPr>
          <p:cNvSpPr>
            <a:spLocks noGrp="1"/>
          </p:cNvSpPr>
          <p:nvPr>
            <p:ph type="body" sz="quarter" idx="18" hasCustomPrompt="1"/>
          </p:nvPr>
        </p:nvSpPr>
        <p:spPr>
          <a:xfrm>
            <a:off x="608090" y="3781205"/>
            <a:ext cx="5500268" cy="759607"/>
          </a:xfrm>
        </p:spPr>
        <p:txBody>
          <a:bodyPr anchor="b">
            <a:normAutofit/>
          </a:bodyPr>
          <a:lstStyle>
            <a:lvl1pPr marL="0" indent="0">
              <a:lnSpc>
                <a:spcPts val="3000"/>
              </a:lnSpc>
              <a:spcBef>
                <a:spcPts val="0"/>
              </a:spcBef>
              <a:buNone/>
              <a:defRPr sz="2000" b="1">
                <a:solidFill>
                  <a:srgbClr val="6098D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Contacts</a:t>
            </a:r>
          </a:p>
        </p:txBody>
      </p:sp>
    </p:spTree>
    <p:extLst>
      <p:ext uri="{BB962C8B-B14F-4D97-AF65-F5344CB8AC3E}">
        <p14:creationId xmlns:p14="http://schemas.microsoft.com/office/powerpoint/2010/main" val="2122403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120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2560597" y="3165779"/>
            <a:ext cx="6599752" cy="1011412"/>
          </a:xfrm>
        </p:spPr>
        <p:txBody>
          <a:bodyPr anchor="t">
            <a:noAutofit/>
          </a:bodyPr>
          <a:lstStyle>
            <a:lvl1pPr algn="l">
              <a:defRPr sz="5400" b="1" cap="none" baseline="0">
                <a:solidFill>
                  <a:schemeClr val="bg1"/>
                </a:solidFill>
              </a:defRPr>
            </a:lvl1pPr>
          </a:lstStyle>
          <a:p>
            <a:r>
              <a:rPr lang="en-US"/>
              <a:t>Click To Edit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p:nvPr>
        </p:nvSpPr>
        <p:spPr>
          <a:xfrm>
            <a:off x="2560598" y="2397224"/>
            <a:ext cx="6599751" cy="613370"/>
          </a:xfrm>
        </p:spPr>
        <p:txBody>
          <a:bodyPr anchor="b">
            <a:normAutofit/>
          </a:bodyPr>
          <a:lstStyle>
            <a:lvl1pPr marL="0" indent="0" algn="l">
              <a:buNone/>
              <a:defRPr sz="2400">
                <a:solidFill>
                  <a:srgbClr val="6098D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Oval 3">
            <a:extLst>
              <a:ext uri="{FF2B5EF4-FFF2-40B4-BE49-F238E27FC236}">
                <a16:creationId xmlns:a16="http://schemas.microsoft.com/office/drawing/2014/main" id="{9BB7A502-EC12-74A2-3DA7-5E00855F3BFB}"/>
              </a:ext>
            </a:extLst>
          </p:cNvPr>
          <p:cNvSpPr/>
          <p:nvPr userDrawn="1"/>
        </p:nvSpPr>
        <p:spPr>
          <a:xfrm>
            <a:off x="-2094621" y="1327482"/>
            <a:ext cx="4189242" cy="4189242"/>
          </a:xfrm>
          <a:prstGeom prst="ellipse">
            <a:avLst/>
          </a:prstGeom>
          <a:solidFill>
            <a:srgbClr val="6098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2E81293D-D37B-25D3-F33E-DF7DEBBDF0AA}"/>
              </a:ext>
            </a:extLst>
          </p:cNvPr>
          <p:cNvCxnSpPr>
            <a:cxnSpLocks/>
          </p:cNvCxnSpPr>
          <p:nvPr userDrawn="1"/>
        </p:nvCxnSpPr>
        <p:spPr>
          <a:xfrm>
            <a:off x="2560597" y="4461164"/>
            <a:ext cx="1900567" cy="0"/>
          </a:xfrm>
          <a:prstGeom prst="line">
            <a:avLst/>
          </a:prstGeom>
          <a:ln w="76200">
            <a:solidFill>
              <a:srgbClr val="6098D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0C63B70-D93D-4796-7840-9A6F190F1455}"/>
              </a:ext>
            </a:extLst>
          </p:cNvPr>
          <p:cNvCxnSpPr>
            <a:cxnSpLocks/>
          </p:cNvCxnSpPr>
          <p:nvPr userDrawn="1"/>
        </p:nvCxnSpPr>
        <p:spPr>
          <a:xfrm>
            <a:off x="581891" y="6054437"/>
            <a:ext cx="11222182"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35" name="Footer Placeholder 4">
            <a:extLst>
              <a:ext uri="{FF2B5EF4-FFF2-40B4-BE49-F238E27FC236}">
                <a16:creationId xmlns:a16="http://schemas.microsoft.com/office/drawing/2014/main" id="{5A8F8563-103A-6D50-F485-F78013D60ED8}"/>
              </a:ext>
            </a:extLst>
          </p:cNvPr>
          <p:cNvSpPr>
            <a:spLocks noGrp="1"/>
          </p:cNvSpPr>
          <p:nvPr>
            <p:ph type="ftr" sz="quarter" idx="11"/>
          </p:nvPr>
        </p:nvSpPr>
        <p:spPr>
          <a:xfrm>
            <a:off x="581891" y="6213506"/>
            <a:ext cx="935824" cy="365125"/>
          </a:xfrm>
        </p:spPr>
        <p:txBody>
          <a:bodyPr/>
          <a:lstStyle>
            <a:lvl1pPr algn="r">
              <a:defRPr>
                <a:solidFill>
                  <a:schemeClr val="bg1">
                    <a:lumMod val="95000"/>
                  </a:schemeClr>
                </a:solidFill>
                <a:latin typeface="Montserrat" pitchFamily="2" charset="77"/>
              </a:defRPr>
            </a:lvl1pPr>
          </a:lstStyle>
          <a:p>
            <a:r>
              <a:rPr lang="en-US"/>
              <a:t>Invest</a:t>
            </a:r>
          </a:p>
        </p:txBody>
      </p:sp>
      <p:sp>
        <p:nvSpPr>
          <p:cNvPr id="838" name="Slide Number Placeholder 5">
            <a:extLst>
              <a:ext uri="{FF2B5EF4-FFF2-40B4-BE49-F238E27FC236}">
                <a16:creationId xmlns:a16="http://schemas.microsoft.com/office/drawing/2014/main" id="{565AAEB7-D17A-1E45-70C7-E1BB8B5F4C3B}"/>
              </a:ext>
            </a:extLst>
          </p:cNvPr>
          <p:cNvSpPr>
            <a:spLocks noGrp="1"/>
          </p:cNvSpPr>
          <p:nvPr>
            <p:ph type="sldNum" sz="quarter" idx="12"/>
          </p:nvPr>
        </p:nvSpPr>
        <p:spPr>
          <a:xfrm>
            <a:off x="10868247" y="6213504"/>
            <a:ext cx="935825" cy="365125"/>
          </a:xfrm>
        </p:spPr>
        <p:txBody>
          <a:bodyPr/>
          <a:lstStyle>
            <a:lvl1pPr algn="l">
              <a:defRPr b="0" i="0">
                <a:solidFill>
                  <a:schemeClr val="bg1">
                    <a:lumMod val="95000"/>
                  </a:schemeClr>
                </a:solidFill>
                <a:latin typeface="Montserrat" pitchFamily="2" charset="77"/>
              </a:defRPr>
            </a:lvl1pPr>
          </a:lstStyle>
          <a:p>
            <a:fld id="{B5CEABB6-07DC-46E8-9B57-56EC44A396E5}" type="slidenum">
              <a:rPr lang="en-US" smtClean="0"/>
              <a:pPr/>
              <a:t>‹#›</a:t>
            </a:fld>
            <a:endParaRPr lang="en-US"/>
          </a:p>
        </p:txBody>
      </p:sp>
      <p:sp>
        <p:nvSpPr>
          <p:cNvPr id="839" name="Content Placeholder 8">
            <a:extLst>
              <a:ext uri="{FF2B5EF4-FFF2-40B4-BE49-F238E27FC236}">
                <a16:creationId xmlns:a16="http://schemas.microsoft.com/office/drawing/2014/main" id="{736745E3-0A48-5982-195E-975A803D701B}"/>
              </a:ext>
            </a:extLst>
          </p:cNvPr>
          <p:cNvSpPr>
            <a:spLocks noGrp="1"/>
          </p:cNvSpPr>
          <p:nvPr>
            <p:ph sz="quarter" idx="13" hasCustomPrompt="1"/>
          </p:nvPr>
        </p:nvSpPr>
        <p:spPr>
          <a:xfrm>
            <a:off x="1808163" y="6213476"/>
            <a:ext cx="4287837" cy="378676"/>
          </a:xfrm>
        </p:spPr>
        <p:txBody>
          <a:bodyPr anchor="ctr">
            <a:normAutofit/>
          </a:bodyPr>
          <a:lstStyle>
            <a:lvl1pPr marL="0" indent="0" algn="l">
              <a:buNone/>
              <a:defRPr sz="1000">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Tree>
    <p:extLst>
      <p:ext uri="{BB962C8B-B14F-4D97-AF65-F5344CB8AC3E}">
        <p14:creationId xmlns:p14="http://schemas.microsoft.com/office/powerpoint/2010/main" val="2370912904"/>
      </p:ext>
    </p:extLst>
  </p:cSld>
  <p:clrMapOvr>
    <a:masterClrMapping/>
  </p:clrMapOvr>
  <p:extLst>
    <p:ext uri="{DCECCB84-F9BA-43D5-87BE-67443E8EF086}">
      <p15:sldGuideLst xmlns:p15="http://schemas.microsoft.com/office/powerpoint/2012/main">
        <p15:guide id="1" pos="7392">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7_Thank You">
    <p:bg>
      <p:bgPr>
        <a:solidFill>
          <a:srgbClr val="01204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B8552EFC-C6AD-B44B-C228-6E238237B19A}"/>
              </a:ext>
            </a:extLst>
          </p:cNvPr>
          <p:cNvSpPr/>
          <p:nvPr userDrawn="1"/>
        </p:nvSpPr>
        <p:spPr>
          <a:xfrm>
            <a:off x="538722" y="1067815"/>
            <a:ext cx="1629177" cy="1629177"/>
          </a:xfrm>
          <a:prstGeom prst="ellipse">
            <a:avLst/>
          </a:prstGeom>
          <a:solidFill>
            <a:srgbClr val="E2E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1353312" y="1023640"/>
            <a:ext cx="7294562" cy="1325563"/>
          </a:xfrm>
        </p:spPr>
        <p:txBody>
          <a:bodyPr anchor="b" anchorCtr="0"/>
          <a:lstStyle>
            <a:lvl1pPr>
              <a:defRPr>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EDEB9A17-7C72-4874-B1A3-A5CDB434C7C7}"/>
              </a:ext>
            </a:extLst>
          </p:cNvPr>
          <p:cNvSpPr>
            <a:spLocks noGrp="1"/>
          </p:cNvSpPr>
          <p:nvPr>
            <p:ph type="body" sz="quarter" idx="13" hasCustomPrompt="1"/>
          </p:nvPr>
        </p:nvSpPr>
        <p:spPr>
          <a:xfrm>
            <a:off x="1353311" y="2459248"/>
            <a:ext cx="7294561" cy="704339"/>
          </a:xfrm>
        </p:spPr>
        <p:txBody>
          <a:bodyPr>
            <a:normAutofit/>
          </a:bodyPr>
          <a:lstStyle>
            <a:lvl1pPr marL="0" indent="0">
              <a:lnSpc>
                <a:spcPts val="3000"/>
              </a:lnSpc>
              <a:spcBef>
                <a:spcPts val="0"/>
              </a:spcBef>
              <a:buNone/>
              <a:defRPr sz="18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text</a:t>
            </a:r>
          </a:p>
        </p:txBody>
      </p:sp>
      <p:cxnSp>
        <p:nvCxnSpPr>
          <p:cNvPr id="576" name="Straight Connector 575">
            <a:extLst>
              <a:ext uri="{FF2B5EF4-FFF2-40B4-BE49-F238E27FC236}">
                <a16:creationId xmlns:a16="http://schemas.microsoft.com/office/drawing/2014/main" id="{CB92CFA2-5789-B390-305D-A54FA5503E62}"/>
              </a:ext>
            </a:extLst>
          </p:cNvPr>
          <p:cNvCxnSpPr>
            <a:cxnSpLocks/>
          </p:cNvCxnSpPr>
          <p:nvPr userDrawn="1"/>
        </p:nvCxnSpPr>
        <p:spPr>
          <a:xfrm>
            <a:off x="581891" y="4779224"/>
            <a:ext cx="5514109"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83" name="Text Placeholder 13">
            <a:extLst>
              <a:ext uri="{FF2B5EF4-FFF2-40B4-BE49-F238E27FC236}">
                <a16:creationId xmlns:a16="http://schemas.microsoft.com/office/drawing/2014/main" id="{F329D3D0-5CF7-8393-2852-20AA6DBB8981}"/>
              </a:ext>
            </a:extLst>
          </p:cNvPr>
          <p:cNvSpPr>
            <a:spLocks noGrp="1"/>
          </p:cNvSpPr>
          <p:nvPr>
            <p:ph type="body" sz="quarter" idx="14" hasCustomPrompt="1"/>
          </p:nvPr>
        </p:nvSpPr>
        <p:spPr>
          <a:xfrm>
            <a:off x="595733" y="5245819"/>
            <a:ext cx="5500268" cy="759608"/>
          </a:xfrm>
        </p:spPr>
        <p:txBody>
          <a:bodyPr>
            <a:normAutofit/>
          </a:bodyPr>
          <a:lstStyle>
            <a:lvl1pPr marL="0" indent="0">
              <a:lnSpc>
                <a:spcPts val="3000"/>
              </a:lnSpc>
              <a:spcBef>
                <a:spcPts val="0"/>
              </a:spcBef>
              <a:buNone/>
              <a:defRPr sz="14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text</a:t>
            </a:r>
          </a:p>
        </p:txBody>
      </p:sp>
      <p:cxnSp>
        <p:nvCxnSpPr>
          <p:cNvPr id="585" name="Straight Connector 584">
            <a:extLst>
              <a:ext uri="{FF2B5EF4-FFF2-40B4-BE49-F238E27FC236}">
                <a16:creationId xmlns:a16="http://schemas.microsoft.com/office/drawing/2014/main" id="{DBF5A195-2E89-A66F-DFD6-1A722CA05444}"/>
              </a:ext>
            </a:extLst>
          </p:cNvPr>
          <p:cNvCxnSpPr>
            <a:cxnSpLocks/>
          </p:cNvCxnSpPr>
          <p:nvPr userDrawn="1"/>
        </p:nvCxnSpPr>
        <p:spPr>
          <a:xfrm>
            <a:off x="6281234" y="4779224"/>
            <a:ext cx="5514109"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87" name="Text Placeholder 13">
            <a:extLst>
              <a:ext uri="{FF2B5EF4-FFF2-40B4-BE49-F238E27FC236}">
                <a16:creationId xmlns:a16="http://schemas.microsoft.com/office/drawing/2014/main" id="{AF7E166F-309D-310B-076E-AFB847752B92}"/>
              </a:ext>
            </a:extLst>
          </p:cNvPr>
          <p:cNvSpPr>
            <a:spLocks noGrp="1"/>
          </p:cNvSpPr>
          <p:nvPr>
            <p:ph type="body" sz="quarter" idx="15" hasCustomPrompt="1"/>
          </p:nvPr>
        </p:nvSpPr>
        <p:spPr>
          <a:xfrm>
            <a:off x="6295076" y="5245819"/>
            <a:ext cx="5500268" cy="759608"/>
          </a:xfrm>
        </p:spPr>
        <p:txBody>
          <a:bodyPr>
            <a:normAutofit/>
          </a:bodyPr>
          <a:lstStyle>
            <a:lvl1pPr marL="0" indent="0">
              <a:lnSpc>
                <a:spcPts val="3000"/>
              </a:lnSpc>
              <a:spcBef>
                <a:spcPts val="0"/>
              </a:spcBef>
              <a:buNone/>
              <a:defRPr sz="14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text</a:t>
            </a:r>
          </a:p>
        </p:txBody>
      </p:sp>
      <p:sp>
        <p:nvSpPr>
          <p:cNvPr id="588" name="Content Placeholder 8">
            <a:extLst>
              <a:ext uri="{FF2B5EF4-FFF2-40B4-BE49-F238E27FC236}">
                <a16:creationId xmlns:a16="http://schemas.microsoft.com/office/drawing/2014/main" id="{34769F44-3AF3-FBE3-726F-41169845D39F}"/>
              </a:ext>
            </a:extLst>
          </p:cNvPr>
          <p:cNvSpPr>
            <a:spLocks noGrp="1"/>
          </p:cNvSpPr>
          <p:nvPr>
            <p:ph sz="quarter" idx="16" hasCustomPrompt="1"/>
          </p:nvPr>
        </p:nvSpPr>
        <p:spPr>
          <a:xfrm>
            <a:off x="581891" y="4823184"/>
            <a:ext cx="5500268" cy="378676"/>
          </a:xfrm>
        </p:spPr>
        <p:txBody>
          <a:bodyPr anchor="b">
            <a:normAutofit/>
          </a:bodyPr>
          <a:lstStyle>
            <a:lvl1pPr marL="0" indent="0" algn="l">
              <a:buNone/>
              <a:defRPr sz="1400">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Invest</a:t>
            </a:r>
          </a:p>
        </p:txBody>
      </p:sp>
      <p:sp>
        <p:nvSpPr>
          <p:cNvPr id="589" name="Content Placeholder 8">
            <a:extLst>
              <a:ext uri="{FF2B5EF4-FFF2-40B4-BE49-F238E27FC236}">
                <a16:creationId xmlns:a16="http://schemas.microsoft.com/office/drawing/2014/main" id="{AB5136DF-2DCF-335A-9406-858DCEE2C6D8}"/>
              </a:ext>
            </a:extLst>
          </p:cNvPr>
          <p:cNvSpPr>
            <a:spLocks noGrp="1"/>
          </p:cNvSpPr>
          <p:nvPr>
            <p:ph sz="quarter" idx="17" hasCustomPrompt="1"/>
          </p:nvPr>
        </p:nvSpPr>
        <p:spPr>
          <a:xfrm>
            <a:off x="6295076" y="4823184"/>
            <a:ext cx="5500268" cy="378676"/>
          </a:xfrm>
        </p:spPr>
        <p:txBody>
          <a:bodyPr anchor="b">
            <a:normAutofit/>
          </a:bodyPr>
          <a:lstStyle>
            <a:lvl1pPr marL="0" indent="0" algn="l">
              <a:buNone/>
              <a:defRPr sz="1400">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Invest</a:t>
            </a:r>
          </a:p>
        </p:txBody>
      </p:sp>
      <p:sp>
        <p:nvSpPr>
          <p:cNvPr id="590" name="Text Placeholder 13">
            <a:extLst>
              <a:ext uri="{FF2B5EF4-FFF2-40B4-BE49-F238E27FC236}">
                <a16:creationId xmlns:a16="http://schemas.microsoft.com/office/drawing/2014/main" id="{AB24CEA3-B7A3-BE54-DBAE-5ED66CB05539}"/>
              </a:ext>
            </a:extLst>
          </p:cNvPr>
          <p:cNvSpPr>
            <a:spLocks noGrp="1"/>
          </p:cNvSpPr>
          <p:nvPr>
            <p:ph type="body" sz="quarter" idx="18" hasCustomPrompt="1"/>
          </p:nvPr>
        </p:nvSpPr>
        <p:spPr>
          <a:xfrm>
            <a:off x="608090" y="3781205"/>
            <a:ext cx="5500268" cy="759607"/>
          </a:xfrm>
        </p:spPr>
        <p:txBody>
          <a:bodyPr anchor="b">
            <a:normAutofit/>
          </a:bodyPr>
          <a:lstStyle>
            <a:lvl1pPr marL="0" indent="0">
              <a:lnSpc>
                <a:spcPts val="3000"/>
              </a:lnSpc>
              <a:spcBef>
                <a:spcPts val="0"/>
              </a:spcBef>
              <a:buNone/>
              <a:defRPr sz="2000" b="1">
                <a:solidFill>
                  <a:srgbClr val="6098D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Contacts</a:t>
            </a:r>
          </a:p>
        </p:txBody>
      </p:sp>
    </p:spTree>
    <p:extLst>
      <p:ext uri="{BB962C8B-B14F-4D97-AF65-F5344CB8AC3E}">
        <p14:creationId xmlns:p14="http://schemas.microsoft.com/office/powerpoint/2010/main" val="35523970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8_Thank You">
    <p:bg>
      <p:bgPr>
        <a:solidFill>
          <a:srgbClr val="01204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B8552EFC-C6AD-B44B-C228-6E238237B19A}"/>
              </a:ext>
            </a:extLst>
          </p:cNvPr>
          <p:cNvSpPr/>
          <p:nvPr userDrawn="1"/>
        </p:nvSpPr>
        <p:spPr>
          <a:xfrm>
            <a:off x="538722" y="1067815"/>
            <a:ext cx="1629177" cy="1629177"/>
          </a:xfrm>
          <a:prstGeom prst="ellipse">
            <a:avLst/>
          </a:prstGeom>
          <a:solidFill>
            <a:srgbClr val="72B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1353312" y="1023640"/>
            <a:ext cx="7294562" cy="1325563"/>
          </a:xfrm>
        </p:spPr>
        <p:txBody>
          <a:bodyPr anchor="b" anchorCtr="0"/>
          <a:lstStyle>
            <a:lvl1pPr>
              <a:defRPr>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EDEB9A17-7C72-4874-B1A3-A5CDB434C7C7}"/>
              </a:ext>
            </a:extLst>
          </p:cNvPr>
          <p:cNvSpPr>
            <a:spLocks noGrp="1"/>
          </p:cNvSpPr>
          <p:nvPr>
            <p:ph type="body" sz="quarter" idx="13" hasCustomPrompt="1"/>
          </p:nvPr>
        </p:nvSpPr>
        <p:spPr>
          <a:xfrm>
            <a:off x="1353311" y="2459248"/>
            <a:ext cx="7294561" cy="704339"/>
          </a:xfrm>
        </p:spPr>
        <p:txBody>
          <a:bodyPr>
            <a:normAutofit/>
          </a:bodyPr>
          <a:lstStyle>
            <a:lvl1pPr marL="0" indent="0">
              <a:lnSpc>
                <a:spcPts val="3000"/>
              </a:lnSpc>
              <a:spcBef>
                <a:spcPts val="0"/>
              </a:spcBef>
              <a:buNone/>
              <a:defRPr sz="18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text</a:t>
            </a:r>
          </a:p>
        </p:txBody>
      </p:sp>
      <p:cxnSp>
        <p:nvCxnSpPr>
          <p:cNvPr id="576" name="Straight Connector 575">
            <a:extLst>
              <a:ext uri="{FF2B5EF4-FFF2-40B4-BE49-F238E27FC236}">
                <a16:creationId xmlns:a16="http://schemas.microsoft.com/office/drawing/2014/main" id="{CB92CFA2-5789-B390-305D-A54FA5503E62}"/>
              </a:ext>
            </a:extLst>
          </p:cNvPr>
          <p:cNvCxnSpPr>
            <a:cxnSpLocks/>
          </p:cNvCxnSpPr>
          <p:nvPr userDrawn="1"/>
        </p:nvCxnSpPr>
        <p:spPr>
          <a:xfrm>
            <a:off x="581891" y="4779224"/>
            <a:ext cx="5514109"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83" name="Text Placeholder 13">
            <a:extLst>
              <a:ext uri="{FF2B5EF4-FFF2-40B4-BE49-F238E27FC236}">
                <a16:creationId xmlns:a16="http://schemas.microsoft.com/office/drawing/2014/main" id="{F329D3D0-5CF7-8393-2852-20AA6DBB8981}"/>
              </a:ext>
            </a:extLst>
          </p:cNvPr>
          <p:cNvSpPr>
            <a:spLocks noGrp="1"/>
          </p:cNvSpPr>
          <p:nvPr>
            <p:ph type="body" sz="quarter" idx="14" hasCustomPrompt="1"/>
          </p:nvPr>
        </p:nvSpPr>
        <p:spPr>
          <a:xfrm>
            <a:off x="595733" y="5245819"/>
            <a:ext cx="5500268" cy="759608"/>
          </a:xfrm>
        </p:spPr>
        <p:txBody>
          <a:bodyPr>
            <a:normAutofit/>
          </a:bodyPr>
          <a:lstStyle>
            <a:lvl1pPr marL="0" indent="0">
              <a:lnSpc>
                <a:spcPts val="3000"/>
              </a:lnSpc>
              <a:spcBef>
                <a:spcPts val="0"/>
              </a:spcBef>
              <a:buNone/>
              <a:defRPr sz="14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text</a:t>
            </a:r>
          </a:p>
        </p:txBody>
      </p:sp>
      <p:cxnSp>
        <p:nvCxnSpPr>
          <p:cNvPr id="585" name="Straight Connector 584">
            <a:extLst>
              <a:ext uri="{FF2B5EF4-FFF2-40B4-BE49-F238E27FC236}">
                <a16:creationId xmlns:a16="http://schemas.microsoft.com/office/drawing/2014/main" id="{DBF5A195-2E89-A66F-DFD6-1A722CA05444}"/>
              </a:ext>
            </a:extLst>
          </p:cNvPr>
          <p:cNvCxnSpPr>
            <a:cxnSpLocks/>
          </p:cNvCxnSpPr>
          <p:nvPr userDrawn="1"/>
        </p:nvCxnSpPr>
        <p:spPr>
          <a:xfrm>
            <a:off x="6281234" y="4779224"/>
            <a:ext cx="5514109"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87" name="Text Placeholder 13">
            <a:extLst>
              <a:ext uri="{FF2B5EF4-FFF2-40B4-BE49-F238E27FC236}">
                <a16:creationId xmlns:a16="http://schemas.microsoft.com/office/drawing/2014/main" id="{AF7E166F-309D-310B-076E-AFB847752B92}"/>
              </a:ext>
            </a:extLst>
          </p:cNvPr>
          <p:cNvSpPr>
            <a:spLocks noGrp="1"/>
          </p:cNvSpPr>
          <p:nvPr>
            <p:ph type="body" sz="quarter" idx="15" hasCustomPrompt="1"/>
          </p:nvPr>
        </p:nvSpPr>
        <p:spPr>
          <a:xfrm>
            <a:off x="6295076" y="5245819"/>
            <a:ext cx="5500268" cy="759608"/>
          </a:xfrm>
        </p:spPr>
        <p:txBody>
          <a:bodyPr>
            <a:normAutofit/>
          </a:bodyPr>
          <a:lstStyle>
            <a:lvl1pPr marL="0" indent="0">
              <a:lnSpc>
                <a:spcPts val="3000"/>
              </a:lnSpc>
              <a:spcBef>
                <a:spcPts val="0"/>
              </a:spcBef>
              <a:buNone/>
              <a:defRPr sz="14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text</a:t>
            </a:r>
          </a:p>
        </p:txBody>
      </p:sp>
      <p:sp>
        <p:nvSpPr>
          <p:cNvPr id="588" name="Content Placeholder 8">
            <a:extLst>
              <a:ext uri="{FF2B5EF4-FFF2-40B4-BE49-F238E27FC236}">
                <a16:creationId xmlns:a16="http://schemas.microsoft.com/office/drawing/2014/main" id="{34769F44-3AF3-FBE3-726F-41169845D39F}"/>
              </a:ext>
            </a:extLst>
          </p:cNvPr>
          <p:cNvSpPr>
            <a:spLocks noGrp="1"/>
          </p:cNvSpPr>
          <p:nvPr>
            <p:ph sz="quarter" idx="16" hasCustomPrompt="1"/>
          </p:nvPr>
        </p:nvSpPr>
        <p:spPr>
          <a:xfrm>
            <a:off x="581891" y="4823184"/>
            <a:ext cx="5500268" cy="378676"/>
          </a:xfrm>
        </p:spPr>
        <p:txBody>
          <a:bodyPr anchor="b">
            <a:normAutofit/>
          </a:bodyPr>
          <a:lstStyle>
            <a:lvl1pPr marL="0" indent="0" algn="l">
              <a:buNone/>
              <a:defRPr sz="1400">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Invest</a:t>
            </a:r>
          </a:p>
        </p:txBody>
      </p:sp>
      <p:sp>
        <p:nvSpPr>
          <p:cNvPr id="589" name="Content Placeholder 8">
            <a:extLst>
              <a:ext uri="{FF2B5EF4-FFF2-40B4-BE49-F238E27FC236}">
                <a16:creationId xmlns:a16="http://schemas.microsoft.com/office/drawing/2014/main" id="{AB5136DF-2DCF-335A-9406-858DCEE2C6D8}"/>
              </a:ext>
            </a:extLst>
          </p:cNvPr>
          <p:cNvSpPr>
            <a:spLocks noGrp="1"/>
          </p:cNvSpPr>
          <p:nvPr>
            <p:ph sz="quarter" idx="17" hasCustomPrompt="1"/>
          </p:nvPr>
        </p:nvSpPr>
        <p:spPr>
          <a:xfrm>
            <a:off x="6295076" y="4823184"/>
            <a:ext cx="5500268" cy="378676"/>
          </a:xfrm>
        </p:spPr>
        <p:txBody>
          <a:bodyPr anchor="b">
            <a:normAutofit/>
          </a:bodyPr>
          <a:lstStyle>
            <a:lvl1pPr marL="0" indent="0" algn="l">
              <a:buNone/>
              <a:defRPr sz="1400">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Invest</a:t>
            </a:r>
          </a:p>
        </p:txBody>
      </p:sp>
      <p:sp>
        <p:nvSpPr>
          <p:cNvPr id="590" name="Text Placeholder 13">
            <a:extLst>
              <a:ext uri="{FF2B5EF4-FFF2-40B4-BE49-F238E27FC236}">
                <a16:creationId xmlns:a16="http://schemas.microsoft.com/office/drawing/2014/main" id="{AB24CEA3-B7A3-BE54-DBAE-5ED66CB05539}"/>
              </a:ext>
            </a:extLst>
          </p:cNvPr>
          <p:cNvSpPr>
            <a:spLocks noGrp="1"/>
          </p:cNvSpPr>
          <p:nvPr>
            <p:ph type="body" sz="quarter" idx="18" hasCustomPrompt="1"/>
          </p:nvPr>
        </p:nvSpPr>
        <p:spPr>
          <a:xfrm>
            <a:off x="608090" y="3781205"/>
            <a:ext cx="5500268" cy="759607"/>
          </a:xfrm>
        </p:spPr>
        <p:txBody>
          <a:bodyPr anchor="b">
            <a:normAutofit/>
          </a:bodyPr>
          <a:lstStyle>
            <a:lvl1pPr marL="0" indent="0">
              <a:lnSpc>
                <a:spcPts val="3000"/>
              </a:lnSpc>
              <a:spcBef>
                <a:spcPts val="0"/>
              </a:spcBef>
              <a:buNone/>
              <a:defRPr sz="2000" b="1">
                <a:solidFill>
                  <a:srgbClr val="6098D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Contacts</a:t>
            </a:r>
          </a:p>
        </p:txBody>
      </p:sp>
    </p:spTree>
    <p:extLst>
      <p:ext uri="{BB962C8B-B14F-4D97-AF65-F5344CB8AC3E}">
        <p14:creationId xmlns:p14="http://schemas.microsoft.com/office/powerpoint/2010/main" val="28098724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36503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_Solution">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CF95320-5F84-67A4-D184-8F1B98964A02}"/>
              </a:ext>
            </a:extLst>
          </p:cNvPr>
          <p:cNvCxnSpPr>
            <a:cxnSpLocks/>
          </p:cNvCxnSpPr>
          <p:nvPr userDrawn="1"/>
        </p:nvCxnSpPr>
        <p:spPr>
          <a:xfrm>
            <a:off x="581891" y="6054437"/>
            <a:ext cx="11222182" cy="0"/>
          </a:xfrm>
          <a:prstGeom prst="line">
            <a:avLst/>
          </a:prstGeom>
          <a:ln w="9525">
            <a:solidFill>
              <a:srgbClr val="6098D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06067D64-DAE6-2449-E800-AA5BEB151EEE}"/>
              </a:ext>
            </a:extLst>
          </p:cNvPr>
          <p:cNvSpPr>
            <a:spLocks noGrp="1"/>
          </p:cNvSpPr>
          <p:nvPr>
            <p:ph type="ftr" sz="quarter" idx="11"/>
          </p:nvPr>
        </p:nvSpPr>
        <p:spPr>
          <a:xfrm>
            <a:off x="581891" y="6213506"/>
            <a:ext cx="935824" cy="365125"/>
          </a:xfrm>
        </p:spPr>
        <p:txBody>
          <a:bodyPr/>
          <a:lstStyle>
            <a:lvl1pPr algn="r">
              <a:defRPr>
                <a:solidFill>
                  <a:srgbClr val="012041"/>
                </a:solidFill>
                <a:latin typeface="Montserrat" pitchFamily="2" charset="77"/>
              </a:defRPr>
            </a:lvl1pPr>
          </a:lstStyle>
          <a:p>
            <a:r>
              <a:rPr lang="en-US"/>
              <a:t>Invest</a:t>
            </a:r>
          </a:p>
        </p:txBody>
      </p:sp>
      <p:sp>
        <p:nvSpPr>
          <p:cNvPr id="7" name="Slide Number Placeholder 5">
            <a:extLst>
              <a:ext uri="{FF2B5EF4-FFF2-40B4-BE49-F238E27FC236}">
                <a16:creationId xmlns:a16="http://schemas.microsoft.com/office/drawing/2014/main" id="{803FB192-329A-CFD2-35F9-EF1FDBAF7404}"/>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sp>
        <p:nvSpPr>
          <p:cNvPr id="4" name="Content Placeholder 8">
            <a:extLst>
              <a:ext uri="{FF2B5EF4-FFF2-40B4-BE49-F238E27FC236}">
                <a16:creationId xmlns:a16="http://schemas.microsoft.com/office/drawing/2014/main" id="{B008616E-CEB9-AE26-514B-A5C02D5BA6C4}"/>
              </a:ext>
            </a:extLst>
          </p:cNvPr>
          <p:cNvSpPr>
            <a:spLocks noGrp="1"/>
          </p:cNvSpPr>
          <p:nvPr>
            <p:ph sz="quarter" idx="13" hasCustomPrompt="1"/>
          </p:nvPr>
        </p:nvSpPr>
        <p:spPr>
          <a:xfrm>
            <a:off x="1808163" y="6213476"/>
            <a:ext cx="4287837" cy="37867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r>
              <a:rPr lang="en-US" sz="1000">
                <a:solidFill>
                  <a:schemeClr val="tx1"/>
                </a:solidFill>
              </a:rPr>
              <a:t>Great Careers to Consider in Insurance</a:t>
            </a:r>
            <a:endParaRPr lang="en-US"/>
          </a:p>
        </p:txBody>
      </p:sp>
    </p:spTree>
    <p:extLst>
      <p:ext uri="{BB962C8B-B14F-4D97-AF65-F5344CB8AC3E}">
        <p14:creationId xmlns:p14="http://schemas.microsoft.com/office/powerpoint/2010/main" val="1406768832"/>
      </p:ext>
    </p:extLst>
  </p:cSld>
  <p:clrMapOvr>
    <a:masterClrMapping/>
  </p:clrMapOvr>
  <p:extLst>
    <p:ext uri="{DCECCB84-F9BA-43D5-87BE-67443E8EF086}">
      <p15:sldGuideLst xmlns:p15="http://schemas.microsoft.com/office/powerpoint/2012/main">
        <p15:guide id="1" pos="3840">
          <p15:clr>
            <a:srgbClr val="FBAE40"/>
          </p15:clr>
        </p15:guide>
        <p15:guide id="2" pos="2568">
          <p15:clr>
            <a:srgbClr val="5ACBF0"/>
          </p15:clr>
        </p15:guide>
        <p15:guide id="3" pos="5136">
          <p15:clr>
            <a:srgbClr val="5ACBF0"/>
          </p15:clr>
        </p15:guide>
        <p15:guide id="4" pos="7392">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BF6510-D603-481E-B685-9095150A2891}"/>
              </a:ext>
            </a:extLst>
          </p:cNvPr>
          <p:cNvSpPr>
            <a:spLocks noGrp="1"/>
          </p:cNvSpPr>
          <p:nvPr>
            <p:ph sz="half" idx="1"/>
          </p:nvPr>
        </p:nvSpPr>
        <p:spPr>
          <a:xfrm>
            <a:off x="838200" y="1825625"/>
            <a:ext cx="5181600" cy="35422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743757-ABC3-44BF-87D3-5E323E9B00D9}"/>
              </a:ext>
            </a:extLst>
          </p:cNvPr>
          <p:cNvSpPr>
            <a:spLocks noGrp="1"/>
          </p:cNvSpPr>
          <p:nvPr>
            <p:ph sz="half" idx="2"/>
          </p:nvPr>
        </p:nvSpPr>
        <p:spPr>
          <a:xfrm>
            <a:off x="6172200" y="1825625"/>
            <a:ext cx="5181600" cy="35422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A292F3CB-8070-529A-E53E-FA0B9856E6F8}"/>
              </a:ext>
            </a:extLst>
          </p:cNvPr>
          <p:cNvCxnSpPr>
            <a:cxnSpLocks/>
          </p:cNvCxnSpPr>
          <p:nvPr userDrawn="1"/>
        </p:nvCxnSpPr>
        <p:spPr>
          <a:xfrm>
            <a:off x="581891" y="6054437"/>
            <a:ext cx="11222182" cy="0"/>
          </a:xfrm>
          <a:prstGeom prst="line">
            <a:avLst/>
          </a:prstGeom>
          <a:ln w="9525">
            <a:solidFill>
              <a:srgbClr val="01204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EA75B04A-6850-D1F9-2FC0-2CAD1339A83E}"/>
              </a:ext>
            </a:extLst>
          </p:cNvPr>
          <p:cNvSpPr>
            <a:spLocks noGrp="1"/>
          </p:cNvSpPr>
          <p:nvPr>
            <p:ph type="ftr" sz="quarter" idx="11"/>
          </p:nvPr>
        </p:nvSpPr>
        <p:spPr>
          <a:xfrm>
            <a:off x="581891" y="6213506"/>
            <a:ext cx="935824" cy="365125"/>
          </a:xfrm>
        </p:spPr>
        <p:txBody>
          <a:bodyPr/>
          <a:lstStyle>
            <a:lvl1pPr algn="r">
              <a:defRPr>
                <a:solidFill>
                  <a:srgbClr val="012041"/>
                </a:solidFill>
                <a:latin typeface="Montserrat" pitchFamily="2" charset="77"/>
              </a:defRPr>
            </a:lvl1pPr>
          </a:lstStyle>
          <a:p>
            <a:r>
              <a:rPr lang="en-US"/>
              <a:t>Invest</a:t>
            </a:r>
          </a:p>
        </p:txBody>
      </p:sp>
      <p:sp>
        <p:nvSpPr>
          <p:cNvPr id="10" name="Footer Placeholder 4">
            <a:extLst>
              <a:ext uri="{FF2B5EF4-FFF2-40B4-BE49-F238E27FC236}">
                <a16:creationId xmlns:a16="http://schemas.microsoft.com/office/drawing/2014/main" id="{DAB14186-C093-B7A0-27D1-A2808F3612FB}"/>
              </a:ext>
            </a:extLst>
          </p:cNvPr>
          <p:cNvSpPr txBox="1">
            <a:spLocks/>
          </p:cNvSpPr>
          <p:nvPr userDrawn="1"/>
        </p:nvSpPr>
        <p:spPr>
          <a:xfrm>
            <a:off x="1735602" y="6213505"/>
            <a:ext cx="327945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95000"/>
                  </a:schemeClr>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solidFill>
              </a:rPr>
              <a:t>Great Careers to Consider in Insurance</a:t>
            </a:r>
            <a:endParaRPr lang="en-US"/>
          </a:p>
        </p:txBody>
      </p:sp>
      <p:sp>
        <p:nvSpPr>
          <p:cNvPr id="11" name="Slide Number Placeholder 5">
            <a:extLst>
              <a:ext uri="{FF2B5EF4-FFF2-40B4-BE49-F238E27FC236}">
                <a16:creationId xmlns:a16="http://schemas.microsoft.com/office/drawing/2014/main" id="{38DB758B-2E7E-9E86-7C97-3C0390BD7587}"/>
              </a:ext>
            </a:extLst>
          </p:cNvPr>
          <p:cNvSpPr>
            <a:spLocks noGrp="1"/>
          </p:cNvSpPr>
          <p:nvPr>
            <p:ph type="sldNum" sz="quarter" idx="36"/>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4769360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4411E-20EA-4627-8A68-17038DCE18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74E5B2-1EB9-4222-8FAB-65BDC9A950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197C18-82B5-4EB5-9010-63FFB7F531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8" name="Straight Connector 7">
            <a:extLst>
              <a:ext uri="{FF2B5EF4-FFF2-40B4-BE49-F238E27FC236}">
                <a16:creationId xmlns:a16="http://schemas.microsoft.com/office/drawing/2014/main" id="{E26D03F8-8759-26A5-B26B-A4B128472C2B}"/>
              </a:ext>
            </a:extLst>
          </p:cNvPr>
          <p:cNvCxnSpPr>
            <a:cxnSpLocks/>
          </p:cNvCxnSpPr>
          <p:nvPr userDrawn="1"/>
        </p:nvCxnSpPr>
        <p:spPr>
          <a:xfrm>
            <a:off x="581891" y="6054437"/>
            <a:ext cx="11222182" cy="0"/>
          </a:xfrm>
          <a:prstGeom prst="line">
            <a:avLst/>
          </a:prstGeom>
          <a:ln w="9525">
            <a:solidFill>
              <a:srgbClr val="6098D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CDE7225D-912E-CD44-562B-3D8B3AFD4021}"/>
              </a:ext>
            </a:extLst>
          </p:cNvPr>
          <p:cNvSpPr>
            <a:spLocks noGrp="1"/>
          </p:cNvSpPr>
          <p:nvPr>
            <p:ph type="ftr" sz="quarter" idx="11"/>
          </p:nvPr>
        </p:nvSpPr>
        <p:spPr>
          <a:xfrm>
            <a:off x="581891" y="6213506"/>
            <a:ext cx="935824" cy="365125"/>
          </a:xfrm>
        </p:spPr>
        <p:txBody>
          <a:bodyPr/>
          <a:lstStyle>
            <a:lvl1pPr algn="r">
              <a:defRPr>
                <a:solidFill>
                  <a:srgbClr val="012041"/>
                </a:solidFill>
                <a:latin typeface="Montserrat" pitchFamily="2" charset="77"/>
              </a:defRPr>
            </a:lvl1pPr>
          </a:lstStyle>
          <a:p>
            <a:r>
              <a:rPr lang="en-US"/>
              <a:t>Invest</a:t>
            </a:r>
          </a:p>
        </p:txBody>
      </p:sp>
      <p:sp>
        <p:nvSpPr>
          <p:cNvPr id="10" name="Footer Placeholder 4">
            <a:extLst>
              <a:ext uri="{FF2B5EF4-FFF2-40B4-BE49-F238E27FC236}">
                <a16:creationId xmlns:a16="http://schemas.microsoft.com/office/drawing/2014/main" id="{F5538FC9-99AC-8FE3-8148-0D525D66705A}"/>
              </a:ext>
            </a:extLst>
          </p:cNvPr>
          <p:cNvSpPr txBox="1">
            <a:spLocks/>
          </p:cNvSpPr>
          <p:nvPr userDrawn="1"/>
        </p:nvSpPr>
        <p:spPr>
          <a:xfrm>
            <a:off x="1735602" y="6213505"/>
            <a:ext cx="327945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95000"/>
                  </a:schemeClr>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solidFill>
              </a:rPr>
              <a:t>Great Careers to Consider in Insurance</a:t>
            </a:r>
            <a:endParaRPr lang="en-US"/>
          </a:p>
        </p:txBody>
      </p:sp>
      <p:sp>
        <p:nvSpPr>
          <p:cNvPr id="11" name="Slide Number Placeholder 5">
            <a:extLst>
              <a:ext uri="{FF2B5EF4-FFF2-40B4-BE49-F238E27FC236}">
                <a16:creationId xmlns:a16="http://schemas.microsoft.com/office/drawing/2014/main" id="{91B5FD42-96DB-04D9-F6B8-6BF6D7FAD5A7}"/>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94805816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9_Title Slide">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Invest</a:t>
            </a:r>
          </a:p>
        </p:txBody>
      </p:sp>
      <p:sp>
        <p:nvSpPr>
          <p:cNvPr id="2" name="Title 1"/>
          <p:cNvSpPr>
            <a:spLocks noGrp="1"/>
          </p:cNvSpPr>
          <p:nvPr>
            <p:ph type="ctrTitle"/>
          </p:nvPr>
        </p:nvSpPr>
        <p:spPr>
          <a:xfrm>
            <a:off x="2650159" y="3289332"/>
            <a:ext cx="6891683" cy="901424"/>
          </a:xfrm>
        </p:spPr>
        <p:txBody>
          <a:bodyPr wrap="square" anchor="t">
            <a:noAutofit/>
          </a:bodyPr>
          <a:lstStyle>
            <a:lvl1pPr algn="ctr">
              <a:lnSpc>
                <a:spcPts val="3000"/>
              </a:lnSpc>
              <a:defRPr sz="3750" spc="-225">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2650159" y="4565797"/>
            <a:ext cx="6891683" cy="901424"/>
          </a:xfrm>
        </p:spPr>
        <p:txBody>
          <a:bodyPr wrap="square">
            <a:noAutofit/>
          </a:bodyPr>
          <a:lstStyle>
            <a:lvl1pPr marL="0" indent="0" algn="ctr">
              <a:buNone/>
              <a:defRPr sz="1350">
                <a:solidFill>
                  <a:schemeClr val="bg1"/>
                </a:solidFill>
                <a:latin typeface="Montserrat Light" panose="000004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Text Placeholder 6">
            <a:extLst>
              <a:ext uri="{FF2B5EF4-FFF2-40B4-BE49-F238E27FC236}">
                <a16:creationId xmlns:a16="http://schemas.microsoft.com/office/drawing/2014/main" id="{0F31F40F-4A50-41C6-8B12-A8D62F637F14}"/>
              </a:ext>
            </a:extLst>
          </p:cNvPr>
          <p:cNvSpPr>
            <a:spLocks noGrp="1"/>
          </p:cNvSpPr>
          <p:nvPr>
            <p:ph type="body" sz="quarter" idx="12"/>
          </p:nvPr>
        </p:nvSpPr>
        <p:spPr>
          <a:xfrm>
            <a:off x="2650706" y="2641121"/>
            <a:ext cx="6890591" cy="501959"/>
          </a:xfrm>
        </p:spPr>
        <p:txBody>
          <a:bodyPr>
            <a:noAutofit/>
          </a:bodyPr>
          <a:lstStyle>
            <a:lvl1pPr marL="0" indent="0" algn="ctr">
              <a:spcBef>
                <a:spcPts val="0"/>
              </a:spcBef>
              <a:buNone/>
              <a:defRPr sz="2100" spc="-225">
                <a:solidFill>
                  <a:schemeClr val="bg1"/>
                </a:solidFill>
                <a:latin typeface="Montserrat Light" panose="00000400000000000000" pitchFamily="2" charset="0"/>
              </a:defRPr>
            </a:lvl1pPr>
            <a:lvl2pPr algn="ctr">
              <a:spcBef>
                <a:spcPts val="0"/>
              </a:spcBef>
              <a:defRPr sz="2100">
                <a:solidFill>
                  <a:schemeClr val="bg1"/>
                </a:solidFill>
                <a:latin typeface="Montserrat Light" panose="00000400000000000000" pitchFamily="2" charset="0"/>
              </a:defRPr>
            </a:lvl2pPr>
            <a:lvl3pPr algn="ctr">
              <a:spcBef>
                <a:spcPts val="0"/>
              </a:spcBef>
              <a:defRPr sz="2100">
                <a:solidFill>
                  <a:schemeClr val="bg1"/>
                </a:solidFill>
                <a:latin typeface="Montserrat Light" panose="00000400000000000000" pitchFamily="2" charset="0"/>
              </a:defRPr>
            </a:lvl3pPr>
            <a:lvl4pPr algn="ctr">
              <a:spcBef>
                <a:spcPts val="0"/>
              </a:spcBef>
              <a:defRPr sz="2100">
                <a:solidFill>
                  <a:schemeClr val="bg1"/>
                </a:solidFill>
                <a:latin typeface="Montserrat Light" panose="00000400000000000000" pitchFamily="2" charset="0"/>
              </a:defRPr>
            </a:lvl4pPr>
            <a:lvl5pPr algn="ctr">
              <a:spcBef>
                <a:spcPts val="0"/>
              </a:spcBef>
              <a:defRPr sz="2100">
                <a:solidFill>
                  <a:schemeClr val="bg1"/>
                </a:solidFill>
                <a:latin typeface="Montserrat Light" panose="00000400000000000000" pitchFamily="2" charset="0"/>
              </a:defRPr>
            </a:lvl5pPr>
          </a:lstStyle>
          <a:p>
            <a:pPr lvl="0"/>
            <a:r>
              <a:rPr lang="en-US"/>
              <a:t>Click to edit Master</a:t>
            </a:r>
          </a:p>
        </p:txBody>
      </p:sp>
      <p:pic>
        <p:nvPicPr>
          <p:cNvPr id="22" name="Picture 21" descr="A picture containing drawing, light&#10;&#10;Description automatically generated">
            <a:extLst>
              <a:ext uri="{FF2B5EF4-FFF2-40B4-BE49-F238E27FC236}">
                <a16:creationId xmlns:a16="http://schemas.microsoft.com/office/drawing/2014/main" id="{B18784DC-A80D-4B51-8133-1A15CC6E6AC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3201" y="6259689"/>
            <a:ext cx="1555585" cy="440623"/>
          </a:xfrm>
          <a:prstGeom prst="rect">
            <a:avLst/>
          </a:prstGeom>
        </p:spPr>
      </p:pic>
    </p:spTree>
    <p:extLst>
      <p:ext uri="{BB962C8B-B14F-4D97-AF65-F5344CB8AC3E}">
        <p14:creationId xmlns:p14="http://schemas.microsoft.com/office/powerpoint/2010/main" val="14933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0120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2560597" y="3165779"/>
            <a:ext cx="6599752" cy="1011412"/>
          </a:xfrm>
        </p:spPr>
        <p:txBody>
          <a:bodyPr anchor="t">
            <a:noAutofit/>
          </a:bodyPr>
          <a:lstStyle>
            <a:lvl1pPr algn="l">
              <a:defRPr sz="5400" b="1" cap="none" baseline="0">
                <a:solidFill>
                  <a:schemeClr val="bg1"/>
                </a:solidFill>
              </a:defRPr>
            </a:lvl1pPr>
          </a:lstStyle>
          <a:p>
            <a:r>
              <a:rPr lang="en-US"/>
              <a:t>Click To Edit Title</a:t>
            </a:r>
          </a:p>
        </p:txBody>
      </p:sp>
      <p:sp>
        <p:nvSpPr>
          <p:cNvPr id="4" name="Oval 3">
            <a:extLst>
              <a:ext uri="{FF2B5EF4-FFF2-40B4-BE49-F238E27FC236}">
                <a16:creationId xmlns:a16="http://schemas.microsoft.com/office/drawing/2014/main" id="{9BB7A502-EC12-74A2-3DA7-5E00855F3BFB}"/>
              </a:ext>
            </a:extLst>
          </p:cNvPr>
          <p:cNvSpPr/>
          <p:nvPr userDrawn="1"/>
        </p:nvSpPr>
        <p:spPr>
          <a:xfrm>
            <a:off x="-2094621" y="1327482"/>
            <a:ext cx="4189242" cy="4189242"/>
          </a:xfrm>
          <a:prstGeom prst="ellipse">
            <a:avLst/>
          </a:prstGeom>
          <a:solidFill>
            <a:srgbClr val="E2E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40C63B70-D93D-4796-7840-9A6F190F1455}"/>
              </a:ext>
            </a:extLst>
          </p:cNvPr>
          <p:cNvCxnSpPr>
            <a:cxnSpLocks/>
          </p:cNvCxnSpPr>
          <p:nvPr userDrawn="1"/>
        </p:nvCxnSpPr>
        <p:spPr>
          <a:xfrm>
            <a:off x="581891" y="6054437"/>
            <a:ext cx="11222182"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35" name="Footer Placeholder 4">
            <a:extLst>
              <a:ext uri="{FF2B5EF4-FFF2-40B4-BE49-F238E27FC236}">
                <a16:creationId xmlns:a16="http://schemas.microsoft.com/office/drawing/2014/main" id="{5A8F8563-103A-6D50-F485-F78013D60ED8}"/>
              </a:ext>
            </a:extLst>
          </p:cNvPr>
          <p:cNvSpPr>
            <a:spLocks noGrp="1"/>
          </p:cNvSpPr>
          <p:nvPr>
            <p:ph type="ftr" sz="quarter" idx="11"/>
          </p:nvPr>
        </p:nvSpPr>
        <p:spPr>
          <a:xfrm>
            <a:off x="581891" y="6213506"/>
            <a:ext cx="935824" cy="365125"/>
          </a:xfrm>
        </p:spPr>
        <p:txBody>
          <a:bodyPr/>
          <a:lstStyle>
            <a:lvl1pPr algn="r">
              <a:defRPr>
                <a:solidFill>
                  <a:schemeClr val="bg1">
                    <a:lumMod val="95000"/>
                  </a:schemeClr>
                </a:solidFill>
                <a:latin typeface="Montserrat" pitchFamily="2" charset="77"/>
              </a:defRPr>
            </a:lvl1pPr>
          </a:lstStyle>
          <a:p>
            <a:r>
              <a:rPr lang="en-US"/>
              <a:t>Invest</a:t>
            </a:r>
          </a:p>
        </p:txBody>
      </p:sp>
      <p:sp>
        <p:nvSpPr>
          <p:cNvPr id="838" name="Slide Number Placeholder 5">
            <a:extLst>
              <a:ext uri="{FF2B5EF4-FFF2-40B4-BE49-F238E27FC236}">
                <a16:creationId xmlns:a16="http://schemas.microsoft.com/office/drawing/2014/main" id="{565AAEB7-D17A-1E45-70C7-E1BB8B5F4C3B}"/>
              </a:ext>
            </a:extLst>
          </p:cNvPr>
          <p:cNvSpPr>
            <a:spLocks noGrp="1"/>
          </p:cNvSpPr>
          <p:nvPr>
            <p:ph type="sldNum" sz="quarter" idx="12"/>
          </p:nvPr>
        </p:nvSpPr>
        <p:spPr>
          <a:xfrm>
            <a:off x="10868247" y="6213504"/>
            <a:ext cx="935825" cy="365125"/>
          </a:xfrm>
        </p:spPr>
        <p:txBody>
          <a:bodyPr/>
          <a:lstStyle>
            <a:lvl1pPr algn="l">
              <a:defRPr b="0" i="0">
                <a:solidFill>
                  <a:schemeClr val="bg1">
                    <a:lumMod val="95000"/>
                  </a:schemeClr>
                </a:solidFill>
                <a:latin typeface="Montserrat" pitchFamily="2" charset="77"/>
              </a:defRPr>
            </a:lvl1pPr>
          </a:lstStyle>
          <a:p>
            <a:fld id="{B5CEABB6-07DC-46E8-9B57-56EC44A396E5}" type="slidenum">
              <a:rPr lang="en-US" smtClean="0"/>
              <a:pPr/>
              <a:t>‹#›</a:t>
            </a:fld>
            <a:endParaRPr lang="en-US"/>
          </a:p>
        </p:txBody>
      </p:sp>
      <p:sp>
        <p:nvSpPr>
          <p:cNvPr id="9" name="Content Placeholder 8">
            <a:extLst>
              <a:ext uri="{FF2B5EF4-FFF2-40B4-BE49-F238E27FC236}">
                <a16:creationId xmlns:a16="http://schemas.microsoft.com/office/drawing/2014/main" id="{CEA80FD3-6490-BD89-E302-83CA88CD6DD6}"/>
              </a:ext>
            </a:extLst>
          </p:cNvPr>
          <p:cNvSpPr>
            <a:spLocks noGrp="1"/>
          </p:cNvSpPr>
          <p:nvPr>
            <p:ph sz="quarter" idx="13" hasCustomPrompt="1"/>
          </p:nvPr>
        </p:nvSpPr>
        <p:spPr>
          <a:xfrm>
            <a:off x="1808163" y="6213476"/>
            <a:ext cx="4287837" cy="378676"/>
          </a:xfrm>
        </p:spPr>
        <p:txBody>
          <a:bodyPr anchor="ctr">
            <a:normAutofit/>
          </a:bodyPr>
          <a:lstStyle>
            <a:lvl1pPr marL="0" indent="0" algn="l">
              <a:buNone/>
              <a:defRPr sz="1000">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
        <p:nvSpPr>
          <p:cNvPr id="10" name="Subtitle 2">
            <a:extLst>
              <a:ext uri="{FF2B5EF4-FFF2-40B4-BE49-F238E27FC236}">
                <a16:creationId xmlns:a16="http://schemas.microsoft.com/office/drawing/2014/main" id="{85A1EF41-DF56-55D1-F84A-D138127D9718}"/>
              </a:ext>
            </a:extLst>
          </p:cNvPr>
          <p:cNvSpPr>
            <a:spLocks noGrp="1"/>
          </p:cNvSpPr>
          <p:nvPr>
            <p:ph type="subTitle" idx="1"/>
          </p:nvPr>
        </p:nvSpPr>
        <p:spPr>
          <a:xfrm>
            <a:off x="2560598" y="2397224"/>
            <a:ext cx="6599751" cy="613370"/>
          </a:xfrm>
        </p:spPr>
        <p:txBody>
          <a:bodyPr anchor="b">
            <a:normAutofit/>
          </a:bodyPr>
          <a:lstStyle>
            <a:lvl1pPr marL="0" indent="0" algn="l">
              <a:buNone/>
              <a:defRPr sz="2400">
                <a:solidFill>
                  <a:srgbClr val="E2E42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9057644"/>
      </p:ext>
    </p:extLst>
  </p:cSld>
  <p:clrMapOvr>
    <a:masterClrMapping/>
  </p:clrMapOvr>
  <p:extLst>
    <p:ext uri="{DCECCB84-F9BA-43D5-87BE-67443E8EF086}">
      <p15:sldGuideLst xmlns:p15="http://schemas.microsoft.com/office/powerpoint/2012/main">
        <p15:guide id="1" pos="739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0120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2560597" y="3165779"/>
            <a:ext cx="6599752" cy="1011412"/>
          </a:xfrm>
        </p:spPr>
        <p:txBody>
          <a:bodyPr anchor="t">
            <a:noAutofit/>
          </a:bodyPr>
          <a:lstStyle>
            <a:lvl1pPr algn="l">
              <a:defRPr sz="5400" b="1" cap="none" baseline="0">
                <a:solidFill>
                  <a:schemeClr val="bg1"/>
                </a:solidFill>
              </a:defRPr>
            </a:lvl1pPr>
          </a:lstStyle>
          <a:p>
            <a:r>
              <a:rPr lang="en-US"/>
              <a:t>Click To Edit Title</a:t>
            </a:r>
          </a:p>
        </p:txBody>
      </p:sp>
      <p:sp>
        <p:nvSpPr>
          <p:cNvPr id="4" name="Oval 3">
            <a:extLst>
              <a:ext uri="{FF2B5EF4-FFF2-40B4-BE49-F238E27FC236}">
                <a16:creationId xmlns:a16="http://schemas.microsoft.com/office/drawing/2014/main" id="{9BB7A502-EC12-74A2-3DA7-5E00855F3BFB}"/>
              </a:ext>
            </a:extLst>
          </p:cNvPr>
          <p:cNvSpPr/>
          <p:nvPr userDrawn="1"/>
        </p:nvSpPr>
        <p:spPr>
          <a:xfrm>
            <a:off x="-2094621" y="1327482"/>
            <a:ext cx="4189242" cy="4189242"/>
          </a:xfrm>
          <a:prstGeom prst="ellipse">
            <a:avLst/>
          </a:prstGeom>
          <a:solidFill>
            <a:srgbClr val="72B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40C63B70-D93D-4796-7840-9A6F190F1455}"/>
              </a:ext>
            </a:extLst>
          </p:cNvPr>
          <p:cNvCxnSpPr>
            <a:cxnSpLocks/>
          </p:cNvCxnSpPr>
          <p:nvPr userDrawn="1"/>
        </p:nvCxnSpPr>
        <p:spPr>
          <a:xfrm>
            <a:off x="581891" y="6054437"/>
            <a:ext cx="11222182"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35" name="Footer Placeholder 4">
            <a:extLst>
              <a:ext uri="{FF2B5EF4-FFF2-40B4-BE49-F238E27FC236}">
                <a16:creationId xmlns:a16="http://schemas.microsoft.com/office/drawing/2014/main" id="{5A8F8563-103A-6D50-F485-F78013D60ED8}"/>
              </a:ext>
            </a:extLst>
          </p:cNvPr>
          <p:cNvSpPr>
            <a:spLocks noGrp="1"/>
          </p:cNvSpPr>
          <p:nvPr>
            <p:ph type="ftr" sz="quarter" idx="11"/>
          </p:nvPr>
        </p:nvSpPr>
        <p:spPr>
          <a:xfrm>
            <a:off x="581891" y="6213506"/>
            <a:ext cx="935824" cy="365125"/>
          </a:xfrm>
        </p:spPr>
        <p:txBody>
          <a:bodyPr/>
          <a:lstStyle>
            <a:lvl1pPr algn="r">
              <a:defRPr>
                <a:solidFill>
                  <a:schemeClr val="bg1">
                    <a:lumMod val="95000"/>
                  </a:schemeClr>
                </a:solidFill>
                <a:latin typeface="Montserrat" pitchFamily="2" charset="77"/>
              </a:defRPr>
            </a:lvl1pPr>
          </a:lstStyle>
          <a:p>
            <a:r>
              <a:rPr lang="en-US"/>
              <a:t>Invest</a:t>
            </a:r>
          </a:p>
        </p:txBody>
      </p:sp>
      <p:sp>
        <p:nvSpPr>
          <p:cNvPr id="838" name="Slide Number Placeholder 5">
            <a:extLst>
              <a:ext uri="{FF2B5EF4-FFF2-40B4-BE49-F238E27FC236}">
                <a16:creationId xmlns:a16="http://schemas.microsoft.com/office/drawing/2014/main" id="{565AAEB7-D17A-1E45-70C7-E1BB8B5F4C3B}"/>
              </a:ext>
            </a:extLst>
          </p:cNvPr>
          <p:cNvSpPr>
            <a:spLocks noGrp="1"/>
          </p:cNvSpPr>
          <p:nvPr>
            <p:ph type="sldNum" sz="quarter" idx="12"/>
          </p:nvPr>
        </p:nvSpPr>
        <p:spPr>
          <a:xfrm>
            <a:off x="10868247" y="6213504"/>
            <a:ext cx="935825" cy="365125"/>
          </a:xfrm>
        </p:spPr>
        <p:txBody>
          <a:bodyPr/>
          <a:lstStyle>
            <a:lvl1pPr algn="l">
              <a:defRPr b="0" i="0">
                <a:solidFill>
                  <a:schemeClr val="bg1">
                    <a:lumMod val="95000"/>
                  </a:schemeClr>
                </a:solidFill>
                <a:latin typeface="Montserrat" pitchFamily="2" charset="77"/>
              </a:defRPr>
            </a:lvl1pPr>
          </a:lstStyle>
          <a:p>
            <a:fld id="{B5CEABB6-07DC-46E8-9B57-56EC44A396E5}" type="slidenum">
              <a:rPr lang="en-US" smtClean="0"/>
              <a:pPr/>
              <a:t>‹#›</a:t>
            </a:fld>
            <a:endParaRPr lang="en-US"/>
          </a:p>
        </p:txBody>
      </p:sp>
      <p:sp>
        <p:nvSpPr>
          <p:cNvPr id="5" name="Content Placeholder 8">
            <a:extLst>
              <a:ext uri="{FF2B5EF4-FFF2-40B4-BE49-F238E27FC236}">
                <a16:creationId xmlns:a16="http://schemas.microsoft.com/office/drawing/2014/main" id="{B7767971-CC99-19E8-1DC5-153AC436223F}"/>
              </a:ext>
            </a:extLst>
          </p:cNvPr>
          <p:cNvSpPr>
            <a:spLocks noGrp="1"/>
          </p:cNvSpPr>
          <p:nvPr>
            <p:ph sz="quarter" idx="13" hasCustomPrompt="1"/>
          </p:nvPr>
        </p:nvSpPr>
        <p:spPr>
          <a:xfrm>
            <a:off x="1808163" y="6213476"/>
            <a:ext cx="4287837" cy="378676"/>
          </a:xfrm>
        </p:spPr>
        <p:txBody>
          <a:bodyPr anchor="ctr">
            <a:normAutofit/>
          </a:bodyPr>
          <a:lstStyle>
            <a:lvl1pPr marL="0" indent="0" algn="l">
              <a:buNone/>
              <a:defRPr sz="1000">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
        <p:nvSpPr>
          <p:cNvPr id="6" name="Subtitle 2">
            <a:extLst>
              <a:ext uri="{FF2B5EF4-FFF2-40B4-BE49-F238E27FC236}">
                <a16:creationId xmlns:a16="http://schemas.microsoft.com/office/drawing/2014/main" id="{7269653C-45DF-ADF6-EA88-38D7AF614E91}"/>
              </a:ext>
            </a:extLst>
          </p:cNvPr>
          <p:cNvSpPr>
            <a:spLocks noGrp="1"/>
          </p:cNvSpPr>
          <p:nvPr>
            <p:ph type="subTitle" idx="1"/>
          </p:nvPr>
        </p:nvSpPr>
        <p:spPr>
          <a:xfrm>
            <a:off x="2560598" y="2397224"/>
            <a:ext cx="6599751" cy="613370"/>
          </a:xfrm>
        </p:spPr>
        <p:txBody>
          <a:bodyPr anchor="b">
            <a:normAutofit/>
          </a:bodyPr>
          <a:lstStyle>
            <a:lvl1pPr marL="0" indent="0" algn="l">
              <a:buNone/>
              <a:defRPr sz="2400">
                <a:solidFill>
                  <a:srgbClr val="72BF4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20595340"/>
      </p:ext>
    </p:extLst>
  </p:cSld>
  <p:clrMapOvr>
    <a:masterClrMapping/>
  </p:clrMapOvr>
  <p:extLst>
    <p:ext uri="{DCECCB84-F9BA-43D5-87BE-67443E8EF086}">
      <p15:sldGuideLst xmlns:p15="http://schemas.microsoft.com/office/powerpoint/2012/main">
        <p15:guide id="1" pos="739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0120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2560597" y="3165779"/>
            <a:ext cx="6599752" cy="1011412"/>
          </a:xfrm>
        </p:spPr>
        <p:txBody>
          <a:bodyPr anchor="t">
            <a:noAutofit/>
          </a:bodyPr>
          <a:lstStyle>
            <a:lvl1pPr algn="l">
              <a:defRPr sz="5400" b="1" cap="none" baseline="0">
                <a:solidFill>
                  <a:schemeClr val="bg1"/>
                </a:solidFill>
              </a:defRPr>
            </a:lvl1pPr>
          </a:lstStyle>
          <a:p>
            <a:r>
              <a:rPr lang="en-US"/>
              <a:t>Click To Edit Title</a:t>
            </a:r>
          </a:p>
        </p:txBody>
      </p:sp>
      <p:sp>
        <p:nvSpPr>
          <p:cNvPr id="4" name="Oval 3">
            <a:extLst>
              <a:ext uri="{FF2B5EF4-FFF2-40B4-BE49-F238E27FC236}">
                <a16:creationId xmlns:a16="http://schemas.microsoft.com/office/drawing/2014/main" id="{9BB7A502-EC12-74A2-3DA7-5E00855F3BFB}"/>
              </a:ext>
            </a:extLst>
          </p:cNvPr>
          <p:cNvSpPr/>
          <p:nvPr userDrawn="1"/>
        </p:nvSpPr>
        <p:spPr>
          <a:xfrm>
            <a:off x="-2094621" y="1327482"/>
            <a:ext cx="4189242" cy="4189242"/>
          </a:xfrm>
          <a:prstGeom prst="ellipse">
            <a:avLst/>
          </a:prstGeom>
          <a:solidFill>
            <a:srgbClr val="F04D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40C63B70-D93D-4796-7840-9A6F190F1455}"/>
              </a:ext>
            </a:extLst>
          </p:cNvPr>
          <p:cNvCxnSpPr>
            <a:cxnSpLocks/>
          </p:cNvCxnSpPr>
          <p:nvPr userDrawn="1"/>
        </p:nvCxnSpPr>
        <p:spPr>
          <a:xfrm>
            <a:off x="581891" y="6054437"/>
            <a:ext cx="11222182"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35" name="Footer Placeholder 4">
            <a:extLst>
              <a:ext uri="{FF2B5EF4-FFF2-40B4-BE49-F238E27FC236}">
                <a16:creationId xmlns:a16="http://schemas.microsoft.com/office/drawing/2014/main" id="{5A8F8563-103A-6D50-F485-F78013D60ED8}"/>
              </a:ext>
            </a:extLst>
          </p:cNvPr>
          <p:cNvSpPr>
            <a:spLocks noGrp="1"/>
          </p:cNvSpPr>
          <p:nvPr>
            <p:ph type="ftr" sz="quarter" idx="11"/>
          </p:nvPr>
        </p:nvSpPr>
        <p:spPr>
          <a:xfrm>
            <a:off x="581891" y="6213506"/>
            <a:ext cx="935824" cy="365125"/>
          </a:xfrm>
        </p:spPr>
        <p:txBody>
          <a:bodyPr/>
          <a:lstStyle>
            <a:lvl1pPr algn="r">
              <a:defRPr>
                <a:solidFill>
                  <a:schemeClr val="bg1">
                    <a:lumMod val="95000"/>
                  </a:schemeClr>
                </a:solidFill>
                <a:latin typeface="Montserrat" pitchFamily="2" charset="77"/>
              </a:defRPr>
            </a:lvl1pPr>
          </a:lstStyle>
          <a:p>
            <a:r>
              <a:rPr lang="en-US"/>
              <a:t>Invest</a:t>
            </a:r>
          </a:p>
        </p:txBody>
      </p:sp>
      <p:sp>
        <p:nvSpPr>
          <p:cNvPr id="838" name="Slide Number Placeholder 5">
            <a:extLst>
              <a:ext uri="{FF2B5EF4-FFF2-40B4-BE49-F238E27FC236}">
                <a16:creationId xmlns:a16="http://schemas.microsoft.com/office/drawing/2014/main" id="{565AAEB7-D17A-1E45-70C7-E1BB8B5F4C3B}"/>
              </a:ext>
            </a:extLst>
          </p:cNvPr>
          <p:cNvSpPr>
            <a:spLocks noGrp="1"/>
          </p:cNvSpPr>
          <p:nvPr>
            <p:ph type="sldNum" sz="quarter" idx="12"/>
          </p:nvPr>
        </p:nvSpPr>
        <p:spPr>
          <a:xfrm>
            <a:off x="10868247" y="6213504"/>
            <a:ext cx="935825" cy="365125"/>
          </a:xfrm>
        </p:spPr>
        <p:txBody>
          <a:bodyPr/>
          <a:lstStyle>
            <a:lvl1pPr algn="l">
              <a:defRPr b="0" i="0">
                <a:solidFill>
                  <a:schemeClr val="bg1">
                    <a:lumMod val="95000"/>
                  </a:schemeClr>
                </a:solidFill>
                <a:latin typeface="Montserrat" pitchFamily="2" charset="77"/>
              </a:defRPr>
            </a:lvl1pPr>
          </a:lstStyle>
          <a:p>
            <a:fld id="{B5CEABB6-07DC-46E8-9B57-56EC44A396E5}" type="slidenum">
              <a:rPr lang="en-US" smtClean="0"/>
              <a:pPr/>
              <a:t>‹#›</a:t>
            </a:fld>
            <a:endParaRPr lang="en-US"/>
          </a:p>
        </p:txBody>
      </p:sp>
      <p:sp>
        <p:nvSpPr>
          <p:cNvPr id="5" name="Content Placeholder 8">
            <a:extLst>
              <a:ext uri="{FF2B5EF4-FFF2-40B4-BE49-F238E27FC236}">
                <a16:creationId xmlns:a16="http://schemas.microsoft.com/office/drawing/2014/main" id="{43766B2F-E71D-60D7-4B42-DC45C4B4EE07}"/>
              </a:ext>
            </a:extLst>
          </p:cNvPr>
          <p:cNvSpPr>
            <a:spLocks noGrp="1"/>
          </p:cNvSpPr>
          <p:nvPr>
            <p:ph sz="quarter" idx="13" hasCustomPrompt="1"/>
          </p:nvPr>
        </p:nvSpPr>
        <p:spPr>
          <a:xfrm>
            <a:off x="1808163" y="6213476"/>
            <a:ext cx="4287837" cy="378676"/>
          </a:xfrm>
        </p:spPr>
        <p:txBody>
          <a:bodyPr anchor="ctr">
            <a:normAutofit/>
          </a:bodyPr>
          <a:lstStyle>
            <a:lvl1pPr marL="0" indent="0" algn="l">
              <a:buNone/>
              <a:defRPr sz="1000">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
        <p:nvSpPr>
          <p:cNvPr id="6" name="Subtitle 2">
            <a:extLst>
              <a:ext uri="{FF2B5EF4-FFF2-40B4-BE49-F238E27FC236}">
                <a16:creationId xmlns:a16="http://schemas.microsoft.com/office/drawing/2014/main" id="{9914CBEF-038F-2D26-DB10-F642A6C70F21}"/>
              </a:ext>
            </a:extLst>
          </p:cNvPr>
          <p:cNvSpPr>
            <a:spLocks noGrp="1"/>
          </p:cNvSpPr>
          <p:nvPr>
            <p:ph type="subTitle" idx="1"/>
          </p:nvPr>
        </p:nvSpPr>
        <p:spPr>
          <a:xfrm>
            <a:off x="2560598" y="2397224"/>
            <a:ext cx="6599751" cy="613370"/>
          </a:xfrm>
        </p:spPr>
        <p:txBody>
          <a:bodyPr anchor="b">
            <a:normAutofit/>
          </a:bodyPr>
          <a:lstStyle>
            <a:lvl1pPr marL="0" indent="0" algn="l">
              <a:buNone/>
              <a:defRPr sz="2400">
                <a:solidFill>
                  <a:srgbClr val="F04D3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48490487"/>
      </p:ext>
    </p:extLst>
  </p:cSld>
  <p:clrMapOvr>
    <a:masterClrMapping/>
  </p:clrMapOvr>
  <p:extLst>
    <p:ext uri="{DCECCB84-F9BA-43D5-87BE-67443E8EF086}">
      <p15:sldGuideLst xmlns:p15="http://schemas.microsoft.com/office/powerpoint/2012/main">
        <p15:guide id="1" pos="739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2560597" y="3165779"/>
            <a:ext cx="6599752" cy="1011412"/>
          </a:xfrm>
        </p:spPr>
        <p:txBody>
          <a:bodyPr anchor="t">
            <a:noAutofit/>
          </a:bodyPr>
          <a:lstStyle>
            <a:lvl1pPr algn="l">
              <a:defRPr sz="5400" b="1" cap="none" baseline="0">
                <a:solidFill>
                  <a:srgbClr val="012041"/>
                </a:solidFill>
              </a:defRPr>
            </a:lvl1pPr>
          </a:lstStyle>
          <a:p>
            <a:r>
              <a:rPr lang="en-US"/>
              <a:t>Click To Edit Title</a:t>
            </a:r>
          </a:p>
        </p:txBody>
      </p:sp>
      <p:sp>
        <p:nvSpPr>
          <p:cNvPr id="4" name="Oval 3">
            <a:extLst>
              <a:ext uri="{FF2B5EF4-FFF2-40B4-BE49-F238E27FC236}">
                <a16:creationId xmlns:a16="http://schemas.microsoft.com/office/drawing/2014/main" id="{9BB7A502-EC12-74A2-3DA7-5E00855F3BFB}"/>
              </a:ext>
            </a:extLst>
          </p:cNvPr>
          <p:cNvSpPr/>
          <p:nvPr userDrawn="1"/>
        </p:nvSpPr>
        <p:spPr>
          <a:xfrm>
            <a:off x="-2094621" y="1327482"/>
            <a:ext cx="4189242" cy="4189242"/>
          </a:xfrm>
          <a:prstGeom prst="ellipse">
            <a:avLst/>
          </a:prstGeom>
          <a:solidFill>
            <a:srgbClr val="012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2E81293D-D37B-25D3-F33E-DF7DEBBDF0AA}"/>
              </a:ext>
            </a:extLst>
          </p:cNvPr>
          <p:cNvCxnSpPr>
            <a:cxnSpLocks/>
          </p:cNvCxnSpPr>
          <p:nvPr userDrawn="1"/>
        </p:nvCxnSpPr>
        <p:spPr>
          <a:xfrm>
            <a:off x="2560597" y="4461164"/>
            <a:ext cx="1900567" cy="0"/>
          </a:xfrm>
          <a:prstGeom prst="line">
            <a:avLst/>
          </a:prstGeom>
          <a:ln w="76200">
            <a:solidFill>
              <a:srgbClr val="01204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0C63B70-D93D-4796-7840-9A6F190F1455}"/>
              </a:ext>
            </a:extLst>
          </p:cNvPr>
          <p:cNvCxnSpPr>
            <a:cxnSpLocks/>
          </p:cNvCxnSpPr>
          <p:nvPr userDrawn="1"/>
        </p:nvCxnSpPr>
        <p:spPr>
          <a:xfrm>
            <a:off x="581891" y="6054437"/>
            <a:ext cx="11222182" cy="0"/>
          </a:xfrm>
          <a:prstGeom prst="line">
            <a:avLst/>
          </a:prstGeom>
          <a:ln w="9525">
            <a:solidFill>
              <a:srgbClr val="6098D1"/>
            </a:solidFill>
          </a:ln>
        </p:spPr>
        <p:style>
          <a:lnRef idx="1">
            <a:schemeClr val="accent1"/>
          </a:lnRef>
          <a:fillRef idx="0">
            <a:schemeClr val="accent1"/>
          </a:fillRef>
          <a:effectRef idx="0">
            <a:schemeClr val="accent1"/>
          </a:effectRef>
          <a:fontRef idx="minor">
            <a:schemeClr val="tx1"/>
          </a:fontRef>
        </p:style>
      </p:cxnSp>
      <p:sp>
        <p:nvSpPr>
          <p:cNvPr id="835" name="Footer Placeholder 4">
            <a:extLst>
              <a:ext uri="{FF2B5EF4-FFF2-40B4-BE49-F238E27FC236}">
                <a16:creationId xmlns:a16="http://schemas.microsoft.com/office/drawing/2014/main" id="{5A8F8563-103A-6D50-F485-F78013D60ED8}"/>
              </a:ext>
            </a:extLst>
          </p:cNvPr>
          <p:cNvSpPr>
            <a:spLocks noGrp="1"/>
          </p:cNvSpPr>
          <p:nvPr>
            <p:ph type="ftr" sz="quarter" idx="11"/>
          </p:nvPr>
        </p:nvSpPr>
        <p:spPr>
          <a:xfrm>
            <a:off x="581891" y="6213506"/>
            <a:ext cx="935824" cy="365125"/>
          </a:xfrm>
        </p:spPr>
        <p:txBody>
          <a:bodyPr/>
          <a:lstStyle>
            <a:lvl1pPr algn="r">
              <a:defRPr>
                <a:solidFill>
                  <a:srgbClr val="012041"/>
                </a:solidFill>
                <a:latin typeface="Montserrat" pitchFamily="2" charset="77"/>
              </a:defRPr>
            </a:lvl1pPr>
          </a:lstStyle>
          <a:p>
            <a:r>
              <a:rPr lang="en-US"/>
              <a:t>Invest</a:t>
            </a:r>
          </a:p>
        </p:txBody>
      </p:sp>
      <p:sp>
        <p:nvSpPr>
          <p:cNvPr id="5" name="Slide Number Placeholder 5">
            <a:extLst>
              <a:ext uri="{FF2B5EF4-FFF2-40B4-BE49-F238E27FC236}">
                <a16:creationId xmlns:a16="http://schemas.microsoft.com/office/drawing/2014/main" id="{A932086B-5FB8-3680-EE34-07A5504369BD}"/>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sp>
        <p:nvSpPr>
          <p:cNvPr id="7" name="Content Placeholder 8">
            <a:extLst>
              <a:ext uri="{FF2B5EF4-FFF2-40B4-BE49-F238E27FC236}">
                <a16:creationId xmlns:a16="http://schemas.microsoft.com/office/drawing/2014/main" id="{819F3468-A8C7-8497-7DE2-EE7DD1E8ACAC}"/>
              </a:ext>
            </a:extLst>
          </p:cNvPr>
          <p:cNvSpPr>
            <a:spLocks noGrp="1"/>
          </p:cNvSpPr>
          <p:nvPr>
            <p:ph sz="quarter" idx="13" hasCustomPrompt="1"/>
          </p:nvPr>
        </p:nvSpPr>
        <p:spPr>
          <a:xfrm>
            <a:off x="1808163" y="6213476"/>
            <a:ext cx="4287837" cy="37867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
        <p:nvSpPr>
          <p:cNvPr id="9" name="Subtitle 2">
            <a:extLst>
              <a:ext uri="{FF2B5EF4-FFF2-40B4-BE49-F238E27FC236}">
                <a16:creationId xmlns:a16="http://schemas.microsoft.com/office/drawing/2014/main" id="{C61F79ED-2F24-17F1-C9BC-6F72140DBF42}"/>
              </a:ext>
            </a:extLst>
          </p:cNvPr>
          <p:cNvSpPr>
            <a:spLocks noGrp="1"/>
          </p:cNvSpPr>
          <p:nvPr>
            <p:ph type="subTitle" idx="1"/>
          </p:nvPr>
        </p:nvSpPr>
        <p:spPr>
          <a:xfrm>
            <a:off x="2560598" y="2397224"/>
            <a:ext cx="6599751" cy="613370"/>
          </a:xfrm>
        </p:spPr>
        <p:txBody>
          <a:bodyPr anchor="b">
            <a:normAutofit/>
          </a:bodyPr>
          <a:lstStyle>
            <a:lvl1pPr marL="0" indent="0" algn="l">
              <a:buNone/>
              <a:defRPr sz="2400">
                <a:solidFill>
                  <a:srgbClr val="6098D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60253373"/>
      </p:ext>
    </p:extLst>
  </p:cSld>
  <p:clrMapOvr>
    <a:masterClrMapping/>
  </p:clrMapOvr>
  <p:extLst>
    <p:ext uri="{DCECCB84-F9BA-43D5-87BE-67443E8EF086}">
      <p15:sldGuideLst xmlns:p15="http://schemas.microsoft.com/office/powerpoint/2012/main">
        <p15:guide id="1" pos="739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2560597" y="3165779"/>
            <a:ext cx="6599752" cy="1011412"/>
          </a:xfrm>
        </p:spPr>
        <p:txBody>
          <a:bodyPr anchor="t">
            <a:noAutofit/>
          </a:bodyPr>
          <a:lstStyle>
            <a:lvl1pPr algn="l">
              <a:defRPr sz="5400" b="1" cap="none" baseline="0">
                <a:solidFill>
                  <a:srgbClr val="012041"/>
                </a:solidFill>
              </a:defRPr>
            </a:lvl1pPr>
          </a:lstStyle>
          <a:p>
            <a:r>
              <a:rPr lang="en-US"/>
              <a:t>Click To Edit Title</a:t>
            </a:r>
          </a:p>
        </p:txBody>
      </p:sp>
      <p:sp>
        <p:nvSpPr>
          <p:cNvPr id="4" name="Oval 3">
            <a:extLst>
              <a:ext uri="{FF2B5EF4-FFF2-40B4-BE49-F238E27FC236}">
                <a16:creationId xmlns:a16="http://schemas.microsoft.com/office/drawing/2014/main" id="{9BB7A502-EC12-74A2-3DA7-5E00855F3BFB}"/>
              </a:ext>
            </a:extLst>
          </p:cNvPr>
          <p:cNvSpPr/>
          <p:nvPr userDrawn="1"/>
        </p:nvSpPr>
        <p:spPr>
          <a:xfrm>
            <a:off x="-2094621" y="1327482"/>
            <a:ext cx="4189242" cy="4189242"/>
          </a:xfrm>
          <a:prstGeom prst="ellipse">
            <a:avLst/>
          </a:prstGeom>
          <a:solidFill>
            <a:srgbClr val="60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2E81293D-D37B-25D3-F33E-DF7DEBBDF0AA}"/>
              </a:ext>
            </a:extLst>
          </p:cNvPr>
          <p:cNvCxnSpPr>
            <a:cxnSpLocks/>
          </p:cNvCxnSpPr>
          <p:nvPr userDrawn="1"/>
        </p:nvCxnSpPr>
        <p:spPr>
          <a:xfrm>
            <a:off x="2560597" y="4461164"/>
            <a:ext cx="1900567" cy="0"/>
          </a:xfrm>
          <a:prstGeom prst="line">
            <a:avLst/>
          </a:prstGeom>
          <a:ln w="76200">
            <a:solidFill>
              <a:srgbClr val="01204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0C63B70-D93D-4796-7840-9A6F190F1455}"/>
              </a:ext>
            </a:extLst>
          </p:cNvPr>
          <p:cNvCxnSpPr>
            <a:cxnSpLocks/>
          </p:cNvCxnSpPr>
          <p:nvPr userDrawn="1"/>
        </p:nvCxnSpPr>
        <p:spPr>
          <a:xfrm>
            <a:off x="581891" y="6054437"/>
            <a:ext cx="11222182" cy="0"/>
          </a:xfrm>
          <a:prstGeom prst="line">
            <a:avLst/>
          </a:prstGeom>
          <a:ln w="9525">
            <a:solidFill>
              <a:srgbClr val="012041"/>
            </a:solidFill>
          </a:ln>
        </p:spPr>
        <p:style>
          <a:lnRef idx="1">
            <a:schemeClr val="accent1"/>
          </a:lnRef>
          <a:fillRef idx="0">
            <a:schemeClr val="accent1"/>
          </a:fillRef>
          <a:effectRef idx="0">
            <a:schemeClr val="accent1"/>
          </a:effectRef>
          <a:fontRef idx="minor">
            <a:schemeClr val="tx1"/>
          </a:fontRef>
        </p:style>
      </p:cxnSp>
      <p:sp>
        <p:nvSpPr>
          <p:cNvPr id="835" name="Footer Placeholder 4">
            <a:extLst>
              <a:ext uri="{FF2B5EF4-FFF2-40B4-BE49-F238E27FC236}">
                <a16:creationId xmlns:a16="http://schemas.microsoft.com/office/drawing/2014/main" id="{5A8F8563-103A-6D50-F485-F78013D60ED8}"/>
              </a:ext>
            </a:extLst>
          </p:cNvPr>
          <p:cNvSpPr>
            <a:spLocks noGrp="1"/>
          </p:cNvSpPr>
          <p:nvPr>
            <p:ph type="ftr" sz="quarter" idx="11"/>
          </p:nvPr>
        </p:nvSpPr>
        <p:spPr>
          <a:xfrm>
            <a:off x="581891" y="6213506"/>
            <a:ext cx="935824" cy="365125"/>
          </a:xfrm>
        </p:spPr>
        <p:txBody>
          <a:bodyPr/>
          <a:lstStyle>
            <a:lvl1pPr algn="r">
              <a:defRPr>
                <a:solidFill>
                  <a:srgbClr val="012041"/>
                </a:solidFill>
                <a:latin typeface="Montserrat" pitchFamily="2" charset="77"/>
              </a:defRPr>
            </a:lvl1pPr>
          </a:lstStyle>
          <a:p>
            <a:r>
              <a:rPr lang="en-US"/>
              <a:t>Invest</a:t>
            </a:r>
          </a:p>
        </p:txBody>
      </p:sp>
      <p:sp>
        <p:nvSpPr>
          <p:cNvPr id="5" name="Slide Number Placeholder 5">
            <a:extLst>
              <a:ext uri="{FF2B5EF4-FFF2-40B4-BE49-F238E27FC236}">
                <a16:creationId xmlns:a16="http://schemas.microsoft.com/office/drawing/2014/main" id="{3DD839CF-7B6F-4F4A-61BD-78A718546352}"/>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sp>
        <p:nvSpPr>
          <p:cNvPr id="7" name="Content Placeholder 8">
            <a:extLst>
              <a:ext uri="{FF2B5EF4-FFF2-40B4-BE49-F238E27FC236}">
                <a16:creationId xmlns:a16="http://schemas.microsoft.com/office/drawing/2014/main" id="{161FF1E0-5F71-3A78-9B84-5A406034CA25}"/>
              </a:ext>
            </a:extLst>
          </p:cNvPr>
          <p:cNvSpPr>
            <a:spLocks noGrp="1"/>
          </p:cNvSpPr>
          <p:nvPr>
            <p:ph sz="quarter" idx="13" hasCustomPrompt="1"/>
          </p:nvPr>
        </p:nvSpPr>
        <p:spPr>
          <a:xfrm>
            <a:off x="1808163" y="6213476"/>
            <a:ext cx="4287837" cy="37867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
        <p:nvSpPr>
          <p:cNvPr id="10" name="Subtitle 2">
            <a:extLst>
              <a:ext uri="{FF2B5EF4-FFF2-40B4-BE49-F238E27FC236}">
                <a16:creationId xmlns:a16="http://schemas.microsoft.com/office/drawing/2014/main" id="{D5426DAA-8830-CDB6-04D6-C0CF35B96C7A}"/>
              </a:ext>
            </a:extLst>
          </p:cNvPr>
          <p:cNvSpPr>
            <a:spLocks noGrp="1"/>
          </p:cNvSpPr>
          <p:nvPr>
            <p:ph type="subTitle" idx="1"/>
          </p:nvPr>
        </p:nvSpPr>
        <p:spPr>
          <a:xfrm>
            <a:off x="2560598" y="2397224"/>
            <a:ext cx="6599751" cy="613370"/>
          </a:xfrm>
        </p:spPr>
        <p:txBody>
          <a:bodyPr anchor="b">
            <a:normAutofit/>
          </a:bodyPr>
          <a:lstStyle>
            <a:lvl1pPr marL="0" indent="0" algn="l">
              <a:buNone/>
              <a:defRPr sz="2400">
                <a:solidFill>
                  <a:srgbClr val="6098D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0134889"/>
      </p:ext>
    </p:extLst>
  </p:cSld>
  <p:clrMapOvr>
    <a:masterClrMapping/>
  </p:clrMapOvr>
  <p:extLst>
    <p:ext uri="{DCECCB84-F9BA-43D5-87BE-67443E8EF086}">
      <p15:sldGuideLst xmlns:p15="http://schemas.microsoft.com/office/powerpoint/2012/main">
        <p15:guide id="1" pos="739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2560597" y="3165779"/>
            <a:ext cx="6599752" cy="1011412"/>
          </a:xfrm>
        </p:spPr>
        <p:txBody>
          <a:bodyPr anchor="t">
            <a:noAutofit/>
          </a:bodyPr>
          <a:lstStyle>
            <a:lvl1pPr algn="l">
              <a:defRPr sz="5400" b="1" cap="none" baseline="0">
                <a:solidFill>
                  <a:srgbClr val="012041"/>
                </a:solidFill>
              </a:defRPr>
            </a:lvl1pPr>
          </a:lstStyle>
          <a:p>
            <a:r>
              <a:rPr lang="en-US"/>
              <a:t>Click To Edit Title</a:t>
            </a:r>
          </a:p>
        </p:txBody>
      </p:sp>
      <p:sp>
        <p:nvSpPr>
          <p:cNvPr id="4" name="Oval 3">
            <a:extLst>
              <a:ext uri="{FF2B5EF4-FFF2-40B4-BE49-F238E27FC236}">
                <a16:creationId xmlns:a16="http://schemas.microsoft.com/office/drawing/2014/main" id="{9BB7A502-EC12-74A2-3DA7-5E00855F3BFB}"/>
              </a:ext>
            </a:extLst>
          </p:cNvPr>
          <p:cNvSpPr/>
          <p:nvPr userDrawn="1"/>
        </p:nvSpPr>
        <p:spPr>
          <a:xfrm>
            <a:off x="-2094621" y="1327482"/>
            <a:ext cx="4189242" cy="4189242"/>
          </a:xfrm>
          <a:prstGeom prst="ellipse">
            <a:avLst/>
          </a:prstGeom>
          <a:solidFill>
            <a:srgbClr val="E2E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2E81293D-D37B-25D3-F33E-DF7DEBBDF0AA}"/>
              </a:ext>
            </a:extLst>
          </p:cNvPr>
          <p:cNvCxnSpPr>
            <a:cxnSpLocks/>
          </p:cNvCxnSpPr>
          <p:nvPr userDrawn="1"/>
        </p:nvCxnSpPr>
        <p:spPr>
          <a:xfrm>
            <a:off x="2560597" y="4461164"/>
            <a:ext cx="1900567" cy="0"/>
          </a:xfrm>
          <a:prstGeom prst="line">
            <a:avLst/>
          </a:prstGeom>
          <a:ln w="76200">
            <a:solidFill>
              <a:srgbClr val="01204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0C63B70-D93D-4796-7840-9A6F190F1455}"/>
              </a:ext>
            </a:extLst>
          </p:cNvPr>
          <p:cNvCxnSpPr>
            <a:cxnSpLocks/>
          </p:cNvCxnSpPr>
          <p:nvPr userDrawn="1"/>
        </p:nvCxnSpPr>
        <p:spPr>
          <a:xfrm>
            <a:off x="581891" y="6054437"/>
            <a:ext cx="11222182" cy="0"/>
          </a:xfrm>
          <a:prstGeom prst="line">
            <a:avLst/>
          </a:prstGeom>
          <a:ln w="9525">
            <a:solidFill>
              <a:srgbClr val="012041"/>
            </a:solidFill>
          </a:ln>
        </p:spPr>
        <p:style>
          <a:lnRef idx="1">
            <a:schemeClr val="accent1"/>
          </a:lnRef>
          <a:fillRef idx="0">
            <a:schemeClr val="accent1"/>
          </a:fillRef>
          <a:effectRef idx="0">
            <a:schemeClr val="accent1"/>
          </a:effectRef>
          <a:fontRef idx="minor">
            <a:schemeClr val="tx1"/>
          </a:fontRef>
        </p:style>
      </p:cxnSp>
      <p:sp>
        <p:nvSpPr>
          <p:cNvPr id="835" name="Footer Placeholder 4">
            <a:extLst>
              <a:ext uri="{FF2B5EF4-FFF2-40B4-BE49-F238E27FC236}">
                <a16:creationId xmlns:a16="http://schemas.microsoft.com/office/drawing/2014/main" id="{5A8F8563-103A-6D50-F485-F78013D60ED8}"/>
              </a:ext>
            </a:extLst>
          </p:cNvPr>
          <p:cNvSpPr>
            <a:spLocks noGrp="1"/>
          </p:cNvSpPr>
          <p:nvPr>
            <p:ph type="ftr" sz="quarter" idx="11"/>
          </p:nvPr>
        </p:nvSpPr>
        <p:spPr>
          <a:xfrm>
            <a:off x="581891" y="6213506"/>
            <a:ext cx="935824" cy="365125"/>
          </a:xfrm>
        </p:spPr>
        <p:txBody>
          <a:bodyPr/>
          <a:lstStyle>
            <a:lvl1pPr algn="r">
              <a:defRPr>
                <a:solidFill>
                  <a:srgbClr val="012041"/>
                </a:solidFill>
                <a:latin typeface="Montserrat" pitchFamily="2" charset="77"/>
              </a:defRPr>
            </a:lvl1pPr>
          </a:lstStyle>
          <a:p>
            <a:r>
              <a:rPr lang="en-US"/>
              <a:t>Invest</a:t>
            </a:r>
          </a:p>
        </p:txBody>
      </p:sp>
      <p:sp>
        <p:nvSpPr>
          <p:cNvPr id="5" name="Slide Number Placeholder 5">
            <a:extLst>
              <a:ext uri="{FF2B5EF4-FFF2-40B4-BE49-F238E27FC236}">
                <a16:creationId xmlns:a16="http://schemas.microsoft.com/office/drawing/2014/main" id="{3DD839CF-7B6F-4F4A-61BD-78A718546352}"/>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sp>
        <p:nvSpPr>
          <p:cNvPr id="7" name="Content Placeholder 8">
            <a:extLst>
              <a:ext uri="{FF2B5EF4-FFF2-40B4-BE49-F238E27FC236}">
                <a16:creationId xmlns:a16="http://schemas.microsoft.com/office/drawing/2014/main" id="{188FAFF7-D842-2E59-2DE9-3D73FE6CE608}"/>
              </a:ext>
            </a:extLst>
          </p:cNvPr>
          <p:cNvSpPr>
            <a:spLocks noGrp="1"/>
          </p:cNvSpPr>
          <p:nvPr>
            <p:ph sz="quarter" idx="13" hasCustomPrompt="1"/>
          </p:nvPr>
        </p:nvSpPr>
        <p:spPr>
          <a:xfrm>
            <a:off x="1808163" y="6213476"/>
            <a:ext cx="4287837" cy="37867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
        <p:nvSpPr>
          <p:cNvPr id="9" name="Subtitle 2">
            <a:extLst>
              <a:ext uri="{FF2B5EF4-FFF2-40B4-BE49-F238E27FC236}">
                <a16:creationId xmlns:a16="http://schemas.microsoft.com/office/drawing/2014/main" id="{F839D98B-7FB8-992C-62D3-FA1846626F8C}"/>
              </a:ext>
            </a:extLst>
          </p:cNvPr>
          <p:cNvSpPr>
            <a:spLocks noGrp="1"/>
          </p:cNvSpPr>
          <p:nvPr>
            <p:ph type="subTitle" idx="1"/>
          </p:nvPr>
        </p:nvSpPr>
        <p:spPr>
          <a:xfrm>
            <a:off x="2560598" y="2397224"/>
            <a:ext cx="6599751" cy="613370"/>
          </a:xfrm>
        </p:spPr>
        <p:txBody>
          <a:bodyPr anchor="b">
            <a:normAutofit/>
          </a:bodyPr>
          <a:lstStyle>
            <a:lvl1pPr marL="0" indent="0" algn="l">
              <a:buNone/>
              <a:defRPr sz="2400">
                <a:solidFill>
                  <a:srgbClr val="E2E42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18587266"/>
      </p:ext>
    </p:extLst>
  </p:cSld>
  <p:clrMapOvr>
    <a:masterClrMapping/>
  </p:clrMapOvr>
  <p:extLst>
    <p:ext uri="{DCECCB84-F9BA-43D5-87BE-67443E8EF086}">
      <p15:sldGuideLst xmlns:p15="http://schemas.microsoft.com/office/powerpoint/2012/main">
        <p15:guide id="1" pos="739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2560597" y="3165779"/>
            <a:ext cx="6599752" cy="1011412"/>
          </a:xfrm>
        </p:spPr>
        <p:txBody>
          <a:bodyPr anchor="t">
            <a:noAutofit/>
          </a:bodyPr>
          <a:lstStyle>
            <a:lvl1pPr algn="l">
              <a:defRPr sz="5400" b="1" cap="none" baseline="0">
                <a:solidFill>
                  <a:srgbClr val="012041"/>
                </a:solidFill>
              </a:defRPr>
            </a:lvl1pPr>
          </a:lstStyle>
          <a:p>
            <a:r>
              <a:rPr lang="en-US"/>
              <a:t>Click To Edit Title</a:t>
            </a:r>
          </a:p>
        </p:txBody>
      </p:sp>
      <p:sp>
        <p:nvSpPr>
          <p:cNvPr id="4" name="Oval 3">
            <a:extLst>
              <a:ext uri="{FF2B5EF4-FFF2-40B4-BE49-F238E27FC236}">
                <a16:creationId xmlns:a16="http://schemas.microsoft.com/office/drawing/2014/main" id="{9BB7A502-EC12-74A2-3DA7-5E00855F3BFB}"/>
              </a:ext>
            </a:extLst>
          </p:cNvPr>
          <p:cNvSpPr/>
          <p:nvPr userDrawn="1"/>
        </p:nvSpPr>
        <p:spPr>
          <a:xfrm>
            <a:off x="-2094621" y="1327482"/>
            <a:ext cx="4189242" cy="4189242"/>
          </a:xfrm>
          <a:prstGeom prst="ellipse">
            <a:avLst/>
          </a:prstGeom>
          <a:solidFill>
            <a:srgbClr val="72B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2E81293D-D37B-25D3-F33E-DF7DEBBDF0AA}"/>
              </a:ext>
            </a:extLst>
          </p:cNvPr>
          <p:cNvCxnSpPr>
            <a:cxnSpLocks/>
          </p:cNvCxnSpPr>
          <p:nvPr userDrawn="1"/>
        </p:nvCxnSpPr>
        <p:spPr>
          <a:xfrm>
            <a:off x="2560597" y="4461164"/>
            <a:ext cx="1900567" cy="0"/>
          </a:xfrm>
          <a:prstGeom prst="line">
            <a:avLst/>
          </a:prstGeom>
          <a:ln w="76200">
            <a:solidFill>
              <a:srgbClr val="01204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0C63B70-D93D-4796-7840-9A6F190F1455}"/>
              </a:ext>
            </a:extLst>
          </p:cNvPr>
          <p:cNvCxnSpPr>
            <a:cxnSpLocks/>
          </p:cNvCxnSpPr>
          <p:nvPr userDrawn="1"/>
        </p:nvCxnSpPr>
        <p:spPr>
          <a:xfrm>
            <a:off x="581891" y="6054437"/>
            <a:ext cx="11222182" cy="0"/>
          </a:xfrm>
          <a:prstGeom prst="line">
            <a:avLst/>
          </a:prstGeom>
          <a:ln w="9525">
            <a:solidFill>
              <a:srgbClr val="012041"/>
            </a:solidFill>
          </a:ln>
        </p:spPr>
        <p:style>
          <a:lnRef idx="1">
            <a:schemeClr val="accent1"/>
          </a:lnRef>
          <a:fillRef idx="0">
            <a:schemeClr val="accent1"/>
          </a:fillRef>
          <a:effectRef idx="0">
            <a:schemeClr val="accent1"/>
          </a:effectRef>
          <a:fontRef idx="minor">
            <a:schemeClr val="tx1"/>
          </a:fontRef>
        </p:style>
      </p:cxnSp>
      <p:sp>
        <p:nvSpPr>
          <p:cNvPr id="835" name="Footer Placeholder 4">
            <a:extLst>
              <a:ext uri="{FF2B5EF4-FFF2-40B4-BE49-F238E27FC236}">
                <a16:creationId xmlns:a16="http://schemas.microsoft.com/office/drawing/2014/main" id="{5A8F8563-103A-6D50-F485-F78013D60ED8}"/>
              </a:ext>
            </a:extLst>
          </p:cNvPr>
          <p:cNvSpPr>
            <a:spLocks noGrp="1"/>
          </p:cNvSpPr>
          <p:nvPr>
            <p:ph type="ftr" sz="quarter" idx="11"/>
          </p:nvPr>
        </p:nvSpPr>
        <p:spPr>
          <a:xfrm>
            <a:off x="581891" y="6213506"/>
            <a:ext cx="935824" cy="365125"/>
          </a:xfrm>
        </p:spPr>
        <p:txBody>
          <a:bodyPr/>
          <a:lstStyle>
            <a:lvl1pPr algn="r">
              <a:defRPr>
                <a:solidFill>
                  <a:srgbClr val="012041"/>
                </a:solidFill>
                <a:latin typeface="Montserrat" pitchFamily="2" charset="77"/>
              </a:defRPr>
            </a:lvl1pPr>
          </a:lstStyle>
          <a:p>
            <a:r>
              <a:rPr lang="en-US"/>
              <a:t>Invest</a:t>
            </a:r>
          </a:p>
        </p:txBody>
      </p:sp>
      <p:sp>
        <p:nvSpPr>
          <p:cNvPr id="5" name="Slide Number Placeholder 5">
            <a:extLst>
              <a:ext uri="{FF2B5EF4-FFF2-40B4-BE49-F238E27FC236}">
                <a16:creationId xmlns:a16="http://schemas.microsoft.com/office/drawing/2014/main" id="{3DD839CF-7B6F-4F4A-61BD-78A718546352}"/>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sp>
        <p:nvSpPr>
          <p:cNvPr id="7" name="Content Placeholder 8">
            <a:extLst>
              <a:ext uri="{FF2B5EF4-FFF2-40B4-BE49-F238E27FC236}">
                <a16:creationId xmlns:a16="http://schemas.microsoft.com/office/drawing/2014/main" id="{C5C72AF9-4B26-7B75-D125-87FD868D1A5F}"/>
              </a:ext>
            </a:extLst>
          </p:cNvPr>
          <p:cNvSpPr>
            <a:spLocks noGrp="1"/>
          </p:cNvSpPr>
          <p:nvPr>
            <p:ph sz="quarter" idx="13" hasCustomPrompt="1"/>
          </p:nvPr>
        </p:nvSpPr>
        <p:spPr>
          <a:xfrm>
            <a:off x="1808163" y="6213476"/>
            <a:ext cx="4287837" cy="37867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
        <p:nvSpPr>
          <p:cNvPr id="9" name="Subtitle 2">
            <a:extLst>
              <a:ext uri="{FF2B5EF4-FFF2-40B4-BE49-F238E27FC236}">
                <a16:creationId xmlns:a16="http://schemas.microsoft.com/office/drawing/2014/main" id="{7F316C54-E5F3-4E8C-2D9D-940DF9F1D6DC}"/>
              </a:ext>
            </a:extLst>
          </p:cNvPr>
          <p:cNvSpPr>
            <a:spLocks noGrp="1"/>
          </p:cNvSpPr>
          <p:nvPr>
            <p:ph type="subTitle" idx="1"/>
          </p:nvPr>
        </p:nvSpPr>
        <p:spPr>
          <a:xfrm>
            <a:off x="2560598" y="2397224"/>
            <a:ext cx="6599751" cy="613370"/>
          </a:xfrm>
        </p:spPr>
        <p:txBody>
          <a:bodyPr anchor="b">
            <a:normAutofit/>
          </a:bodyPr>
          <a:lstStyle>
            <a:lvl1pPr marL="0" indent="0" algn="l">
              <a:buNone/>
              <a:defRPr sz="2400">
                <a:solidFill>
                  <a:srgbClr val="72BF4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89586172"/>
      </p:ext>
    </p:extLst>
  </p:cSld>
  <p:clrMapOvr>
    <a:masterClrMapping/>
  </p:clrMapOvr>
  <p:extLst>
    <p:ext uri="{DCECCB84-F9BA-43D5-87BE-67443E8EF086}">
      <p15:sldGuideLst xmlns:p15="http://schemas.microsoft.com/office/powerpoint/2012/main">
        <p15:guide id="1" pos="739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elfolie">
  <p:cSld name="Titelfolie">
    <p:spTree>
      <p:nvGrpSpPr>
        <p:cNvPr id="1" name="Shape 18"/>
        <p:cNvGrpSpPr/>
        <p:nvPr/>
      </p:nvGrpSpPr>
      <p:grpSpPr>
        <a:xfrm>
          <a:off x="0" y="0"/>
          <a:ext cx="0" cy="0"/>
          <a:chOff x="0" y="0"/>
          <a:chExt cx="0" cy="0"/>
        </a:xfrm>
      </p:grpSpPr>
      <p:sp>
        <p:nvSpPr>
          <p:cNvPr id="19" name="Google Shape;19;p79"/>
          <p:cNvSpPr/>
          <p:nvPr/>
        </p:nvSpPr>
        <p:spPr>
          <a:xfrm>
            <a:off x="-3" y="0"/>
            <a:ext cx="12192000" cy="6858000"/>
          </a:xfrm>
          <a:prstGeom prst="rect">
            <a:avLst/>
          </a:prstGeom>
          <a:solidFill>
            <a:srgbClr val="0047D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2560597" y="3165779"/>
            <a:ext cx="6599752" cy="1011412"/>
          </a:xfrm>
        </p:spPr>
        <p:txBody>
          <a:bodyPr anchor="t">
            <a:noAutofit/>
          </a:bodyPr>
          <a:lstStyle>
            <a:lvl1pPr algn="l">
              <a:defRPr sz="5400" b="1" cap="none" baseline="0">
                <a:solidFill>
                  <a:srgbClr val="012041"/>
                </a:solidFill>
              </a:defRPr>
            </a:lvl1pPr>
          </a:lstStyle>
          <a:p>
            <a:r>
              <a:rPr lang="en-US"/>
              <a:t>Click To Edit Title</a:t>
            </a:r>
          </a:p>
        </p:txBody>
      </p:sp>
      <p:sp>
        <p:nvSpPr>
          <p:cNvPr id="4" name="Oval 3">
            <a:extLst>
              <a:ext uri="{FF2B5EF4-FFF2-40B4-BE49-F238E27FC236}">
                <a16:creationId xmlns:a16="http://schemas.microsoft.com/office/drawing/2014/main" id="{9BB7A502-EC12-74A2-3DA7-5E00855F3BFB}"/>
              </a:ext>
            </a:extLst>
          </p:cNvPr>
          <p:cNvSpPr/>
          <p:nvPr userDrawn="1"/>
        </p:nvSpPr>
        <p:spPr>
          <a:xfrm>
            <a:off x="-2094621" y="1327482"/>
            <a:ext cx="4189242" cy="4189242"/>
          </a:xfrm>
          <a:prstGeom prst="ellipse">
            <a:avLst/>
          </a:prstGeom>
          <a:solidFill>
            <a:srgbClr val="F04D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2E81293D-D37B-25D3-F33E-DF7DEBBDF0AA}"/>
              </a:ext>
            </a:extLst>
          </p:cNvPr>
          <p:cNvCxnSpPr>
            <a:cxnSpLocks/>
          </p:cNvCxnSpPr>
          <p:nvPr userDrawn="1"/>
        </p:nvCxnSpPr>
        <p:spPr>
          <a:xfrm>
            <a:off x="2560597" y="4461164"/>
            <a:ext cx="1900567" cy="0"/>
          </a:xfrm>
          <a:prstGeom prst="line">
            <a:avLst/>
          </a:prstGeom>
          <a:ln w="76200">
            <a:solidFill>
              <a:srgbClr val="01204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0C63B70-D93D-4796-7840-9A6F190F1455}"/>
              </a:ext>
            </a:extLst>
          </p:cNvPr>
          <p:cNvCxnSpPr>
            <a:cxnSpLocks/>
          </p:cNvCxnSpPr>
          <p:nvPr userDrawn="1"/>
        </p:nvCxnSpPr>
        <p:spPr>
          <a:xfrm>
            <a:off x="581891" y="6054437"/>
            <a:ext cx="11222182" cy="0"/>
          </a:xfrm>
          <a:prstGeom prst="line">
            <a:avLst/>
          </a:prstGeom>
          <a:ln w="9525">
            <a:solidFill>
              <a:srgbClr val="012041"/>
            </a:solidFill>
          </a:ln>
        </p:spPr>
        <p:style>
          <a:lnRef idx="1">
            <a:schemeClr val="accent1"/>
          </a:lnRef>
          <a:fillRef idx="0">
            <a:schemeClr val="accent1"/>
          </a:fillRef>
          <a:effectRef idx="0">
            <a:schemeClr val="accent1"/>
          </a:effectRef>
          <a:fontRef idx="minor">
            <a:schemeClr val="tx1"/>
          </a:fontRef>
        </p:style>
      </p:cxnSp>
      <p:sp>
        <p:nvSpPr>
          <p:cNvPr id="835" name="Footer Placeholder 4">
            <a:extLst>
              <a:ext uri="{FF2B5EF4-FFF2-40B4-BE49-F238E27FC236}">
                <a16:creationId xmlns:a16="http://schemas.microsoft.com/office/drawing/2014/main" id="{5A8F8563-103A-6D50-F485-F78013D60ED8}"/>
              </a:ext>
            </a:extLst>
          </p:cNvPr>
          <p:cNvSpPr>
            <a:spLocks noGrp="1"/>
          </p:cNvSpPr>
          <p:nvPr>
            <p:ph type="ftr" sz="quarter" idx="11"/>
          </p:nvPr>
        </p:nvSpPr>
        <p:spPr>
          <a:xfrm>
            <a:off x="581891" y="6213506"/>
            <a:ext cx="935824" cy="365125"/>
          </a:xfrm>
        </p:spPr>
        <p:txBody>
          <a:bodyPr/>
          <a:lstStyle>
            <a:lvl1pPr algn="r">
              <a:defRPr>
                <a:solidFill>
                  <a:srgbClr val="012041"/>
                </a:solidFill>
                <a:latin typeface="Montserrat" pitchFamily="2" charset="77"/>
              </a:defRPr>
            </a:lvl1pPr>
          </a:lstStyle>
          <a:p>
            <a:r>
              <a:rPr lang="en-US"/>
              <a:t>Invest</a:t>
            </a:r>
          </a:p>
        </p:txBody>
      </p:sp>
      <p:sp>
        <p:nvSpPr>
          <p:cNvPr id="5" name="Slide Number Placeholder 5">
            <a:extLst>
              <a:ext uri="{FF2B5EF4-FFF2-40B4-BE49-F238E27FC236}">
                <a16:creationId xmlns:a16="http://schemas.microsoft.com/office/drawing/2014/main" id="{3DD839CF-7B6F-4F4A-61BD-78A718546352}"/>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sp>
        <p:nvSpPr>
          <p:cNvPr id="7" name="Content Placeholder 8">
            <a:extLst>
              <a:ext uri="{FF2B5EF4-FFF2-40B4-BE49-F238E27FC236}">
                <a16:creationId xmlns:a16="http://schemas.microsoft.com/office/drawing/2014/main" id="{FA0063A9-5A86-F395-B72A-B89FF8B76D2A}"/>
              </a:ext>
            </a:extLst>
          </p:cNvPr>
          <p:cNvSpPr>
            <a:spLocks noGrp="1"/>
          </p:cNvSpPr>
          <p:nvPr>
            <p:ph sz="quarter" idx="13" hasCustomPrompt="1"/>
          </p:nvPr>
        </p:nvSpPr>
        <p:spPr>
          <a:xfrm>
            <a:off x="1808163" y="6213476"/>
            <a:ext cx="4287837" cy="37867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
        <p:nvSpPr>
          <p:cNvPr id="9" name="Subtitle 2">
            <a:extLst>
              <a:ext uri="{FF2B5EF4-FFF2-40B4-BE49-F238E27FC236}">
                <a16:creationId xmlns:a16="http://schemas.microsoft.com/office/drawing/2014/main" id="{398F5EFA-D610-83DA-39D5-0BF9737245AD}"/>
              </a:ext>
            </a:extLst>
          </p:cNvPr>
          <p:cNvSpPr>
            <a:spLocks noGrp="1"/>
          </p:cNvSpPr>
          <p:nvPr>
            <p:ph type="subTitle" idx="1"/>
          </p:nvPr>
        </p:nvSpPr>
        <p:spPr>
          <a:xfrm>
            <a:off x="2560598" y="2397224"/>
            <a:ext cx="6599751" cy="613370"/>
          </a:xfrm>
        </p:spPr>
        <p:txBody>
          <a:bodyPr anchor="b">
            <a:normAutofit/>
          </a:bodyPr>
          <a:lstStyle>
            <a:lvl1pPr marL="0" indent="0" algn="l">
              <a:buNone/>
              <a:defRPr sz="2400">
                <a:solidFill>
                  <a:srgbClr val="F04D3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30474692"/>
      </p:ext>
    </p:extLst>
  </p:cSld>
  <p:clrMapOvr>
    <a:masterClrMapping/>
  </p:clrMapOvr>
  <p:extLst>
    <p:ext uri="{DCECCB84-F9BA-43D5-87BE-67443E8EF086}">
      <p15:sldGuideLst xmlns:p15="http://schemas.microsoft.com/office/powerpoint/2012/main">
        <p15:guide id="1" pos="739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About U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38200" y="1289304"/>
            <a:ext cx="4114800" cy="1325563"/>
          </a:xfrm>
        </p:spPr>
        <p:txBody>
          <a:bodyPr/>
          <a:lstStyle>
            <a:lvl1pPr>
              <a:defRPr baseline="0">
                <a:solidFill>
                  <a:srgbClr val="012041"/>
                </a:solidFill>
              </a:defRPr>
            </a:lvl1pPr>
          </a:lstStyle>
          <a:p>
            <a:r>
              <a:rPr lang="en-US"/>
              <a:t>CLICK TO EDIT TITLE</a:t>
            </a:r>
          </a:p>
        </p:txBody>
      </p:sp>
      <p:sp>
        <p:nvSpPr>
          <p:cNvPr id="8" name="Text Placeholder 7">
            <a:extLst>
              <a:ext uri="{FF2B5EF4-FFF2-40B4-BE49-F238E27FC236}">
                <a16:creationId xmlns:a16="http://schemas.microsoft.com/office/drawing/2014/main" id="{1183D993-BA0D-4589-B631-1793D008E888}"/>
              </a:ext>
            </a:extLst>
          </p:cNvPr>
          <p:cNvSpPr>
            <a:spLocks noGrp="1"/>
          </p:cNvSpPr>
          <p:nvPr>
            <p:ph type="body" sz="quarter" idx="13"/>
          </p:nvPr>
        </p:nvSpPr>
        <p:spPr>
          <a:xfrm>
            <a:off x="838200" y="2816352"/>
            <a:ext cx="4114800" cy="2779776"/>
          </a:xfrm>
        </p:spPr>
        <p:txBody>
          <a:bodyPr>
            <a:normAutofit/>
          </a:bodyPr>
          <a:lstStyle>
            <a:lvl1pPr marL="0" indent="0">
              <a:lnSpc>
                <a:spcPts val="2400"/>
              </a:lnSpc>
              <a:buNone/>
              <a:defRPr sz="1400">
                <a:solidFill>
                  <a:srgbClr val="012041"/>
                </a:solidFill>
              </a:defRPr>
            </a:lvl1pPr>
            <a:lvl2pPr marL="457200" indent="0">
              <a:lnSpc>
                <a:spcPts val="2400"/>
              </a:lnSpc>
              <a:buNone/>
              <a:defRPr sz="1400">
                <a:solidFill>
                  <a:srgbClr val="012041"/>
                </a:solidFill>
              </a:defRPr>
            </a:lvl2pPr>
            <a:lvl3pPr marL="914400" indent="0">
              <a:lnSpc>
                <a:spcPts val="2400"/>
              </a:lnSpc>
              <a:buNone/>
              <a:defRPr sz="1400">
                <a:solidFill>
                  <a:srgbClr val="012041"/>
                </a:solidFill>
              </a:defRPr>
            </a:lvl3pPr>
            <a:lvl4pPr marL="1371600" indent="0">
              <a:lnSpc>
                <a:spcPts val="2400"/>
              </a:lnSpc>
              <a:buNone/>
              <a:defRPr sz="1400">
                <a:solidFill>
                  <a:srgbClr val="012041"/>
                </a:solidFill>
              </a:defRPr>
            </a:lvl4pPr>
            <a:lvl5pPr marL="1828800" indent="0">
              <a:lnSpc>
                <a:spcPts val="2400"/>
              </a:lnSpc>
              <a:buNone/>
              <a:defRPr sz="1400">
                <a:solidFill>
                  <a:srgbClr val="01204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4912F0C4-D6FE-7F38-951F-E90B195F973B}"/>
              </a:ext>
            </a:extLst>
          </p:cNvPr>
          <p:cNvCxnSpPr>
            <a:cxnSpLocks/>
          </p:cNvCxnSpPr>
          <p:nvPr userDrawn="1"/>
        </p:nvCxnSpPr>
        <p:spPr>
          <a:xfrm>
            <a:off x="581891" y="6054437"/>
            <a:ext cx="11222182" cy="0"/>
          </a:xfrm>
          <a:prstGeom prst="line">
            <a:avLst/>
          </a:prstGeom>
          <a:ln w="9525">
            <a:solidFill>
              <a:srgbClr val="6098D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322C7947-6DEE-7EC3-83DF-628B194A6421}"/>
              </a:ext>
            </a:extLst>
          </p:cNvPr>
          <p:cNvSpPr>
            <a:spLocks noGrp="1"/>
          </p:cNvSpPr>
          <p:nvPr>
            <p:ph type="ftr" sz="quarter" idx="11"/>
          </p:nvPr>
        </p:nvSpPr>
        <p:spPr>
          <a:xfrm>
            <a:off x="581891" y="6213506"/>
            <a:ext cx="935824" cy="365125"/>
          </a:xfrm>
        </p:spPr>
        <p:txBody>
          <a:bodyPr/>
          <a:lstStyle>
            <a:lvl1pPr algn="r">
              <a:defRPr>
                <a:solidFill>
                  <a:srgbClr val="012041"/>
                </a:solidFill>
                <a:latin typeface="Montserrat" pitchFamily="2" charset="77"/>
              </a:defRPr>
            </a:lvl1pPr>
          </a:lstStyle>
          <a:p>
            <a:r>
              <a:rPr lang="en-US"/>
              <a:t>Invest</a:t>
            </a:r>
          </a:p>
        </p:txBody>
      </p:sp>
      <p:sp>
        <p:nvSpPr>
          <p:cNvPr id="11" name="Slide Number Placeholder 5">
            <a:extLst>
              <a:ext uri="{FF2B5EF4-FFF2-40B4-BE49-F238E27FC236}">
                <a16:creationId xmlns:a16="http://schemas.microsoft.com/office/drawing/2014/main" id="{08FD6A29-B301-70C6-4051-9E824DBC8A51}"/>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sp>
        <p:nvSpPr>
          <p:cNvPr id="12" name="Oval 11">
            <a:extLst>
              <a:ext uri="{FF2B5EF4-FFF2-40B4-BE49-F238E27FC236}">
                <a16:creationId xmlns:a16="http://schemas.microsoft.com/office/drawing/2014/main" id="{13BDFF53-350B-551F-6FFC-A24E5DA0EDAA}"/>
              </a:ext>
            </a:extLst>
          </p:cNvPr>
          <p:cNvSpPr/>
          <p:nvPr userDrawn="1"/>
        </p:nvSpPr>
        <p:spPr>
          <a:xfrm>
            <a:off x="8993918" y="-341727"/>
            <a:ext cx="6396164" cy="6396164"/>
          </a:xfrm>
          <a:prstGeom prst="ellipse">
            <a:avLst/>
          </a:prstGeom>
          <a:solidFill>
            <a:srgbClr val="60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FA6EA5F5-90BB-4B63-6689-33FF351B90A6}"/>
              </a:ext>
            </a:extLst>
          </p:cNvPr>
          <p:cNvSpPr>
            <a:spLocks noGrp="1"/>
          </p:cNvSpPr>
          <p:nvPr>
            <p:ph sz="quarter" idx="14" hasCustomPrompt="1"/>
          </p:nvPr>
        </p:nvSpPr>
        <p:spPr>
          <a:xfrm>
            <a:off x="6095999" y="1289304"/>
            <a:ext cx="4606343" cy="4306819"/>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icon</a:t>
            </a:r>
          </a:p>
        </p:txBody>
      </p:sp>
      <p:cxnSp>
        <p:nvCxnSpPr>
          <p:cNvPr id="14" name="Straight Connector 13">
            <a:extLst>
              <a:ext uri="{FF2B5EF4-FFF2-40B4-BE49-F238E27FC236}">
                <a16:creationId xmlns:a16="http://schemas.microsoft.com/office/drawing/2014/main" id="{5F5F1164-C9EC-6015-81C8-3C3E481B2F5F}"/>
              </a:ext>
            </a:extLst>
          </p:cNvPr>
          <p:cNvCxnSpPr>
            <a:cxnSpLocks/>
          </p:cNvCxnSpPr>
          <p:nvPr userDrawn="1"/>
        </p:nvCxnSpPr>
        <p:spPr>
          <a:xfrm>
            <a:off x="0" y="726291"/>
            <a:ext cx="1900567" cy="0"/>
          </a:xfrm>
          <a:prstGeom prst="line">
            <a:avLst/>
          </a:prstGeom>
          <a:ln w="76200">
            <a:solidFill>
              <a:srgbClr val="012041"/>
            </a:solidFill>
          </a:ln>
        </p:spPr>
        <p:style>
          <a:lnRef idx="1">
            <a:schemeClr val="accent1"/>
          </a:lnRef>
          <a:fillRef idx="0">
            <a:schemeClr val="accent1"/>
          </a:fillRef>
          <a:effectRef idx="0">
            <a:schemeClr val="accent1"/>
          </a:effectRef>
          <a:fontRef idx="minor">
            <a:schemeClr val="tx1"/>
          </a:fontRef>
        </p:style>
      </p:cxnSp>
      <p:sp>
        <p:nvSpPr>
          <p:cNvPr id="15" name="Content Placeholder 8">
            <a:extLst>
              <a:ext uri="{FF2B5EF4-FFF2-40B4-BE49-F238E27FC236}">
                <a16:creationId xmlns:a16="http://schemas.microsoft.com/office/drawing/2014/main" id="{6237447D-3F06-33F0-4C2B-BE5C9B772DC5}"/>
              </a:ext>
            </a:extLst>
          </p:cNvPr>
          <p:cNvSpPr>
            <a:spLocks noGrp="1"/>
          </p:cNvSpPr>
          <p:nvPr>
            <p:ph sz="quarter" idx="15" hasCustomPrompt="1"/>
          </p:nvPr>
        </p:nvSpPr>
        <p:spPr>
          <a:xfrm>
            <a:off x="1808163" y="6213476"/>
            <a:ext cx="4287837" cy="37867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Tree>
    <p:extLst>
      <p:ext uri="{BB962C8B-B14F-4D97-AF65-F5344CB8AC3E}">
        <p14:creationId xmlns:p14="http://schemas.microsoft.com/office/powerpoint/2010/main" val="3683583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Proble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38200" y="365125"/>
            <a:ext cx="7767436" cy="1325563"/>
          </a:xfrm>
        </p:spPr>
        <p:txBody>
          <a:bodyPr/>
          <a:lstStyle>
            <a:lvl1pPr>
              <a:defRPr cap="none" baseline="0"/>
            </a:lvl1pPr>
          </a:lstStyle>
          <a:p>
            <a:r>
              <a:rPr lang="en-US"/>
              <a:t>Click To Edit Title</a:t>
            </a:r>
          </a:p>
        </p:txBody>
      </p:sp>
      <p:sp>
        <p:nvSpPr>
          <p:cNvPr id="8" name="Text Placeholder 7">
            <a:extLst>
              <a:ext uri="{FF2B5EF4-FFF2-40B4-BE49-F238E27FC236}">
                <a16:creationId xmlns:a16="http://schemas.microsoft.com/office/drawing/2014/main" id="{AF00EF78-D323-4EBB-BB07-D37B417DCB1C}"/>
              </a:ext>
            </a:extLst>
          </p:cNvPr>
          <p:cNvSpPr>
            <a:spLocks noGrp="1"/>
          </p:cNvSpPr>
          <p:nvPr>
            <p:ph type="body" sz="quarter" idx="13" hasCustomPrompt="1"/>
          </p:nvPr>
        </p:nvSpPr>
        <p:spPr>
          <a:xfrm>
            <a:off x="841248" y="2101501"/>
            <a:ext cx="3657600" cy="1188720"/>
          </a:xfrm>
        </p:spPr>
        <p:txBody>
          <a:bodyPr>
            <a:normAutofit/>
          </a:bodyPr>
          <a:lstStyle>
            <a:lvl1pPr marL="0" indent="0">
              <a:lnSpc>
                <a:spcPts val="2000"/>
              </a:lnSpc>
              <a:spcBef>
                <a:spcPts val="0"/>
              </a:spcBef>
              <a:buNone/>
              <a:defRPr sz="14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text</a:t>
            </a:r>
          </a:p>
        </p:txBody>
      </p:sp>
      <p:sp>
        <p:nvSpPr>
          <p:cNvPr id="9" name="Text Placeholder 7">
            <a:extLst>
              <a:ext uri="{FF2B5EF4-FFF2-40B4-BE49-F238E27FC236}">
                <a16:creationId xmlns:a16="http://schemas.microsoft.com/office/drawing/2014/main" id="{025CBE32-2EC3-4DF9-98B3-59E7EEBEE775}"/>
              </a:ext>
            </a:extLst>
          </p:cNvPr>
          <p:cNvSpPr>
            <a:spLocks noGrp="1"/>
          </p:cNvSpPr>
          <p:nvPr>
            <p:ph type="body" sz="quarter" idx="14" hasCustomPrompt="1"/>
          </p:nvPr>
        </p:nvSpPr>
        <p:spPr>
          <a:xfrm>
            <a:off x="841248" y="1692431"/>
            <a:ext cx="3657600" cy="365760"/>
          </a:xfrm>
        </p:spPr>
        <p:txBody>
          <a:bodyPr>
            <a:noAutofit/>
          </a:bodyPr>
          <a:lstStyle>
            <a:lvl1pPr marL="0" indent="0">
              <a:lnSpc>
                <a:spcPts val="2600"/>
              </a:lnSpc>
              <a:buNone/>
              <a:defRPr sz="1800">
                <a:solidFill>
                  <a:schemeClr val="bg1">
                    <a:lumMod val="50000"/>
                  </a:schemeClr>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Title</a:t>
            </a:r>
          </a:p>
        </p:txBody>
      </p:sp>
      <p:sp>
        <p:nvSpPr>
          <p:cNvPr id="10" name="Text Placeholder 7">
            <a:extLst>
              <a:ext uri="{FF2B5EF4-FFF2-40B4-BE49-F238E27FC236}">
                <a16:creationId xmlns:a16="http://schemas.microsoft.com/office/drawing/2014/main" id="{AC8171A7-4A62-4082-BB37-F060B1FAE2BF}"/>
              </a:ext>
            </a:extLst>
          </p:cNvPr>
          <p:cNvSpPr>
            <a:spLocks noGrp="1"/>
          </p:cNvSpPr>
          <p:nvPr>
            <p:ph type="body" sz="quarter" idx="15" hasCustomPrompt="1"/>
          </p:nvPr>
        </p:nvSpPr>
        <p:spPr>
          <a:xfrm>
            <a:off x="849264" y="3827739"/>
            <a:ext cx="3657600" cy="1188720"/>
          </a:xfrm>
        </p:spPr>
        <p:txBody>
          <a:bodyPr>
            <a:normAutofit/>
          </a:bodyPr>
          <a:lstStyle>
            <a:lvl1pPr marL="0" indent="0">
              <a:lnSpc>
                <a:spcPts val="2000"/>
              </a:lnSpc>
              <a:spcBef>
                <a:spcPts val="0"/>
              </a:spcBef>
              <a:buNone/>
              <a:defRPr sz="14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text</a:t>
            </a:r>
          </a:p>
        </p:txBody>
      </p:sp>
      <p:sp>
        <p:nvSpPr>
          <p:cNvPr id="11" name="Text Placeholder 7">
            <a:extLst>
              <a:ext uri="{FF2B5EF4-FFF2-40B4-BE49-F238E27FC236}">
                <a16:creationId xmlns:a16="http://schemas.microsoft.com/office/drawing/2014/main" id="{20D5E97E-C5D9-4025-B1B2-ADCE5B7643E1}"/>
              </a:ext>
            </a:extLst>
          </p:cNvPr>
          <p:cNvSpPr>
            <a:spLocks noGrp="1"/>
          </p:cNvSpPr>
          <p:nvPr>
            <p:ph type="body" sz="quarter" idx="16" hasCustomPrompt="1"/>
          </p:nvPr>
        </p:nvSpPr>
        <p:spPr>
          <a:xfrm>
            <a:off x="849264" y="3418669"/>
            <a:ext cx="3657600" cy="365760"/>
          </a:xfrm>
        </p:spPr>
        <p:txBody>
          <a:bodyPr>
            <a:noAutofit/>
          </a:bodyPr>
          <a:lstStyle>
            <a:lvl1pPr marL="0" indent="0">
              <a:lnSpc>
                <a:spcPts val="2600"/>
              </a:lnSpc>
              <a:buNone/>
              <a:defRPr sz="1800">
                <a:solidFill>
                  <a:schemeClr val="bg1">
                    <a:lumMod val="50000"/>
                  </a:schemeClr>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Title</a:t>
            </a:r>
          </a:p>
        </p:txBody>
      </p:sp>
      <p:sp>
        <p:nvSpPr>
          <p:cNvPr id="12" name="Text Placeholder 7">
            <a:extLst>
              <a:ext uri="{FF2B5EF4-FFF2-40B4-BE49-F238E27FC236}">
                <a16:creationId xmlns:a16="http://schemas.microsoft.com/office/drawing/2014/main" id="{A9CD05EF-84C2-444D-81A7-A4B7301F61CB}"/>
              </a:ext>
            </a:extLst>
          </p:cNvPr>
          <p:cNvSpPr>
            <a:spLocks noGrp="1"/>
          </p:cNvSpPr>
          <p:nvPr>
            <p:ph type="body" sz="quarter" idx="17" hasCustomPrompt="1"/>
          </p:nvPr>
        </p:nvSpPr>
        <p:spPr>
          <a:xfrm>
            <a:off x="4940020" y="2097489"/>
            <a:ext cx="3657600" cy="1188720"/>
          </a:xfrm>
        </p:spPr>
        <p:txBody>
          <a:bodyPr>
            <a:normAutofit/>
          </a:bodyPr>
          <a:lstStyle>
            <a:lvl1pPr marL="0" indent="0">
              <a:lnSpc>
                <a:spcPts val="2000"/>
              </a:lnSpc>
              <a:spcBef>
                <a:spcPts val="0"/>
              </a:spcBef>
              <a:buNone/>
              <a:defRPr sz="14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text</a:t>
            </a:r>
          </a:p>
        </p:txBody>
      </p:sp>
      <p:sp>
        <p:nvSpPr>
          <p:cNvPr id="13" name="Text Placeholder 7">
            <a:extLst>
              <a:ext uri="{FF2B5EF4-FFF2-40B4-BE49-F238E27FC236}">
                <a16:creationId xmlns:a16="http://schemas.microsoft.com/office/drawing/2014/main" id="{C26712AD-A0C3-4DCE-B24C-BF72F5E4C647}"/>
              </a:ext>
            </a:extLst>
          </p:cNvPr>
          <p:cNvSpPr>
            <a:spLocks noGrp="1"/>
          </p:cNvSpPr>
          <p:nvPr>
            <p:ph type="body" sz="quarter" idx="18" hasCustomPrompt="1"/>
          </p:nvPr>
        </p:nvSpPr>
        <p:spPr>
          <a:xfrm>
            <a:off x="4940020" y="1688419"/>
            <a:ext cx="3657600" cy="365760"/>
          </a:xfrm>
        </p:spPr>
        <p:txBody>
          <a:bodyPr>
            <a:noAutofit/>
          </a:bodyPr>
          <a:lstStyle>
            <a:lvl1pPr marL="0" indent="0">
              <a:lnSpc>
                <a:spcPts val="2600"/>
              </a:lnSpc>
              <a:buNone/>
              <a:defRPr sz="1800">
                <a:solidFill>
                  <a:schemeClr val="bg1">
                    <a:lumMod val="50000"/>
                  </a:schemeClr>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Title</a:t>
            </a:r>
          </a:p>
        </p:txBody>
      </p:sp>
      <p:sp>
        <p:nvSpPr>
          <p:cNvPr id="14" name="Text Placeholder 7">
            <a:extLst>
              <a:ext uri="{FF2B5EF4-FFF2-40B4-BE49-F238E27FC236}">
                <a16:creationId xmlns:a16="http://schemas.microsoft.com/office/drawing/2014/main" id="{759955F9-5A50-4ACB-AFC6-6B5497CEC879}"/>
              </a:ext>
            </a:extLst>
          </p:cNvPr>
          <p:cNvSpPr>
            <a:spLocks noGrp="1"/>
          </p:cNvSpPr>
          <p:nvPr>
            <p:ph type="body" sz="quarter" idx="19" hasCustomPrompt="1"/>
          </p:nvPr>
        </p:nvSpPr>
        <p:spPr>
          <a:xfrm>
            <a:off x="4948036" y="3823727"/>
            <a:ext cx="3657600" cy="1188720"/>
          </a:xfrm>
        </p:spPr>
        <p:txBody>
          <a:bodyPr>
            <a:normAutofit/>
          </a:bodyPr>
          <a:lstStyle>
            <a:lvl1pPr marL="0" indent="0">
              <a:lnSpc>
                <a:spcPts val="2000"/>
              </a:lnSpc>
              <a:spcBef>
                <a:spcPts val="0"/>
              </a:spcBef>
              <a:buNone/>
              <a:defRPr sz="14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text</a:t>
            </a:r>
          </a:p>
        </p:txBody>
      </p:sp>
      <p:sp>
        <p:nvSpPr>
          <p:cNvPr id="15" name="Text Placeholder 7">
            <a:extLst>
              <a:ext uri="{FF2B5EF4-FFF2-40B4-BE49-F238E27FC236}">
                <a16:creationId xmlns:a16="http://schemas.microsoft.com/office/drawing/2014/main" id="{6545C2F8-A3FD-49EE-AB32-908F2C67EFD6}"/>
              </a:ext>
            </a:extLst>
          </p:cNvPr>
          <p:cNvSpPr>
            <a:spLocks noGrp="1"/>
          </p:cNvSpPr>
          <p:nvPr>
            <p:ph type="body" sz="quarter" idx="20" hasCustomPrompt="1"/>
          </p:nvPr>
        </p:nvSpPr>
        <p:spPr>
          <a:xfrm>
            <a:off x="4948036" y="3414657"/>
            <a:ext cx="3657600" cy="365760"/>
          </a:xfrm>
        </p:spPr>
        <p:txBody>
          <a:bodyPr>
            <a:noAutofit/>
          </a:bodyPr>
          <a:lstStyle>
            <a:lvl1pPr marL="0" indent="0">
              <a:lnSpc>
                <a:spcPts val="2600"/>
              </a:lnSpc>
              <a:buNone/>
              <a:defRPr sz="1800">
                <a:solidFill>
                  <a:schemeClr val="bg1">
                    <a:lumMod val="50000"/>
                  </a:schemeClr>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Title</a:t>
            </a:r>
          </a:p>
        </p:txBody>
      </p:sp>
      <p:sp>
        <p:nvSpPr>
          <p:cNvPr id="3" name="Oval 2">
            <a:extLst>
              <a:ext uri="{FF2B5EF4-FFF2-40B4-BE49-F238E27FC236}">
                <a16:creationId xmlns:a16="http://schemas.microsoft.com/office/drawing/2014/main" id="{1A922574-FDF5-D5EE-B1DC-DFDF3938FC50}"/>
              </a:ext>
            </a:extLst>
          </p:cNvPr>
          <p:cNvSpPr/>
          <p:nvPr userDrawn="1"/>
        </p:nvSpPr>
        <p:spPr>
          <a:xfrm>
            <a:off x="8993918" y="-341727"/>
            <a:ext cx="6396164" cy="6396164"/>
          </a:xfrm>
          <a:prstGeom prst="ellipse">
            <a:avLst/>
          </a:prstGeom>
          <a:solidFill>
            <a:srgbClr val="012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09449BE7-EC72-CA8A-F17B-0EC53014623A}"/>
              </a:ext>
            </a:extLst>
          </p:cNvPr>
          <p:cNvCxnSpPr>
            <a:cxnSpLocks/>
          </p:cNvCxnSpPr>
          <p:nvPr userDrawn="1"/>
        </p:nvCxnSpPr>
        <p:spPr>
          <a:xfrm>
            <a:off x="581891" y="6054437"/>
            <a:ext cx="11222182" cy="0"/>
          </a:xfrm>
          <a:prstGeom prst="line">
            <a:avLst/>
          </a:prstGeom>
          <a:ln w="9525">
            <a:solidFill>
              <a:srgbClr val="012041"/>
            </a:solidFill>
          </a:ln>
        </p:spPr>
        <p:style>
          <a:lnRef idx="1">
            <a:schemeClr val="accent1"/>
          </a:lnRef>
          <a:fillRef idx="0">
            <a:schemeClr val="accent1"/>
          </a:fillRef>
          <a:effectRef idx="0">
            <a:schemeClr val="accent1"/>
          </a:effectRef>
          <a:fontRef idx="minor">
            <a:schemeClr val="tx1"/>
          </a:fontRef>
        </p:style>
      </p:cxnSp>
      <p:sp>
        <p:nvSpPr>
          <p:cNvPr id="16" name="Footer Placeholder 4">
            <a:extLst>
              <a:ext uri="{FF2B5EF4-FFF2-40B4-BE49-F238E27FC236}">
                <a16:creationId xmlns:a16="http://schemas.microsoft.com/office/drawing/2014/main" id="{5FA8312E-60F1-4CF8-5CB2-D0C9DD18CC3F}"/>
              </a:ext>
            </a:extLst>
          </p:cNvPr>
          <p:cNvSpPr>
            <a:spLocks noGrp="1"/>
          </p:cNvSpPr>
          <p:nvPr>
            <p:ph type="ftr" sz="quarter" idx="11"/>
          </p:nvPr>
        </p:nvSpPr>
        <p:spPr>
          <a:xfrm>
            <a:off x="581891" y="6213506"/>
            <a:ext cx="935824" cy="365125"/>
          </a:xfrm>
        </p:spPr>
        <p:txBody>
          <a:bodyPr/>
          <a:lstStyle>
            <a:lvl1pPr algn="r">
              <a:defRPr>
                <a:solidFill>
                  <a:srgbClr val="012041"/>
                </a:solidFill>
                <a:latin typeface="Montserrat" pitchFamily="2" charset="77"/>
              </a:defRPr>
            </a:lvl1pPr>
          </a:lstStyle>
          <a:p>
            <a:r>
              <a:rPr lang="en-US"/>
              <a:t>Invest</a:t>
            </a:r>
          </a:p>
        </p:txBody>
      </p:sp>
      <p:sp>
        <p:nvSpPr>
          <p:cNvPr id="285" name="Slide Number Placeholder 5">
            <a:extLst>
              <a:ext uri="{FF2B5EF4-FFF2-40B4-BE49-F238E27FC236}">
                <a16:creationId xmlns:a16="http://schemas.microsoft.com/office/drawing/2014/main" id="{DFC726DA-283D-49B7-8818-B5D3B6B76D81}"/>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sp>
        <p:nvSpPr>
          <p:cNvPr id="286" name="Content Placeholder 8">
            <a:extLst>
              <a:ext uri="{FF2B5EF4-FFF2-40B4-BE49-F238E27FC236}">
                <a16:creationId xmlns:a16="http://schemas.microsoft.com/office/drawing/2014/main" id="{C5E8E9DB-E917-392E-5828-9464D95F56BA}"/>
              </a:ext>
            </a:extLst>
          </p:cNvPr>
          <p:cNvSpPr>
            <a:spLocks noGrp="1"/>
          </p:cNvSpPr>
          <p:nvPr>
            <p:ph sz="quarter" idx="21" hasCustomPrompt="1"/>
          </p:nvPr>
        </p:nvSpPr>
        <p:spPr>
          <a:xfrm>
            <a:off x="1808163" y="6213476"/>
            <a:ext cx="4287837" cy="37867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Tree>
    <p:extLst>
      <p:ext uri="{BB962C8B-B14F-4D97-AF65-F5344CB8AC3E}">
        <p14:creationId xmlns:p14="http://schemas.microsoft.com/office/powerpoint/2010/main" val="35604917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About U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5D0A478-2A1F-7564-CC90-0ADD0DFEAAEC}"/>
              </a:ext>
            </a:extLst>
          </p:cNvPr>
          <p:cNvSpPr/>
          <p:nvPr userDrawn="1"/>
        </p:nvSpPr>
        <p:spPr>
          <a:xfrm>
            <a:off x="6096000" y="1"/>
            <a:ext cx="6096000" cy="6213466"/>
          </a:xfrm>
          <a:prstGeom prst="rect">
            <a:avLst/>
          </a:prstGeom>
          <a:solidFill>
            <a:srgbClr val="012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38199" y="279369"/>
            <a:ext cx="4735883" cy="805381"/>
          </a:xfrm>
        </p:spPr>
        <p:txBody>
          <a:bodyPr/>
          <a:lstStyle>
            <a:lvl1pPr>
              <a:defRPr baseline="0">
                <a:solidFill>
                  <a:srgbClr val="012041"/>
                </a:solidFill>
              </a:defRPr>
            </a:lvl1pPr>
          </a:lstStyle>
          <a:p>
            <a:r>
              <a:rPr lang="en-US"/>
              <a:t>Click To Edit Title</a:t>
            </a:r>
          </a:p>
        </p:txBody>
      </p:sp>
      <p:sp>
        <p:nvSpPr>
          <p:cNvPr id="4" name="Rectangle 3">
            <a:extLst>
              <a:ext uri="{FF2B5EF4-FFF2-40B4-BE49-F238E27FC236}">
                <a16:creationId xmlns:a16="http://schemas.microsoft.com/office/drawing/2014/main" id="{8E3DE8BE-11A3-6E26-533F-98B5A6AA6740}"/>
              </a:ext>
            </a:extLst>
          </p:cNvPr>
          <p:cNvSpPr/>
          <p:nvPr userDrawn="1"/>
        </p:nvSpPr>
        <p:spPr>
          <a:xfrm>
            <a:off x="0" y="6052620"/>
            <a:ext cx="12192000" cy="805380"/>
          </a:xfrm>
          <a:prstGeom prst="rect">
            <a:avLst/>
          </a:prstGeom>
          <a:solidFill>
            <a:srgbClr val="012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287C9268-E743-0F69-A1F2-47F3951E38ED}"/>
              </a:ext>
            </a:extLst>
          </p:cNvPr>
          <p:cNvSpPr>
            <a:spLocks noGrp="1"/>
          </p:cNvSpPr>
          <p:nvPr>
            <p:ph type="ftr" sz="quarter" idx="11"/>
          </p:nvPr>
        </p:nvSpPr>
        <p:spPr>
          <a:xfrm>
            <a:off x="581891" y="6213506"/>
            <a:ext cx="935824" cy="365125"/>
          </a:xfrm>
        </p:spPr>
        <p:txBody>
          <a:bodyPr/>
          <a:lstStyle>
            <a:lvl1pPr algn="r">
              <a:defRPr>
                <a:solidFill>
                  <a:schemeClr val="bg1"/>
                </a:solidFill>
                <a:latin typeface="Montserrat" pitchFamily="2" charset="77"/>
              </a:defRPr>
            </a:lvl1pPr>
          </a:lstStyle>
          <a:p>
            <a:r>
              <a:rPr lang="en-US"/>
              <a:t>Invest</a:t>
            </a:r>
          </a:p>
        </p:txBody>
      </p:sp>
      <p:sp>
        <p:nvSpPr>
          <p:cNvPr id="6" name="Slide Number Placeholder 5">
            <a:extLst>
              <a:ext uri="{FF2B5EF4-FFF2-40B4-BE49-F238E27FC236}">
                <a16:creationId xmlns:a16="http://schemas.microsoft.com/office/drawing/2014/main" id="{C5D4B4A5-FA68-34BE-B688-D8AC7852C8F3}"/>
              </a:ext>
            </a:extLst>
          </p:cNvPr>
          <p:cNvSpPr>
            <a:spLocks noGrp="1"/>
          </p:cNvSpPr>
          <p:nvPr>
            <p:ph type="sldNum" sz="quarter" idx="12"/>
          </p:nvPr>
        </p:nvSpPr>
        <p:spPr>
          <a:xfrm>
            <a:off x="10868247" y="6213504"/>
            <a:ext cx="935825" cy="365125"/>
          </a:xfrm>
        </p:spPr>
        <p:txBody>
          <a:bodyPr/>
          <a:lstStyle>
            <a:lvl1pPr algn="l">
              <a:defRPr b="0" i="0">
                <a:solidFill>
                  <a:schemeClr val="bg1"/>
                </a:solidFill>
                <a:latin typeface="Montserrat" pitchFamily="2" charset="77"/>
              </a:defRPr>
            </a:lvl1pPr>
          </a:lstStyle>
          <a:p>
            <a:fld id="{B5CEABB6-07DC-46E8-9B57-56EC44A396E5}" type="slidenum">
              <a:rPr lang="en-US" smtClean="0"/>
              <a:pPr/>
              <a:t>‹#›</a:t>
            </a:fld>
            <a:endParaRPr lang="en-US"/>
          </a:p>
        </p:txBody>
      </p:sp>
      <p:cxnSp>
        <p:nvCxnSpPr>
          <p:cNvPr id="7" name="Straight Connector 6">
            <a:extLst>
              <a:ext uri="{FF2B5EF4-FFF2-40B4-BE49-F238E27FC236}">
                <a16:creationId xmlns:a16="http://schemas.microsoft.com/office/drawing/2014/main" id="{C1D5B02B-0D57-5DEE-89C7-F41143CDB242}"/>
              </a:ext>
            </a:extLst>
          </p:cNvPr>
          <p:cNvCxnSpPr>
            <a:cxnSpLocks/>
          </p:cNvCxnSpPr>
          <p:nvPr userDrawn="1"/>
        </p:nvCxnSpPr>
        <p:spPr>
          <a:xfrm>
            <a:off x="0" y="6064947"/>
            <a:ext cx="12192000" cy="0"/>
          </a:xfrm>
          <a:prstGeom prst="line">
            <a:avLst/>
          </a:prstGeom>
          <a:ln w="19050">
            <a:solidFill>
              <a:srgbClr val="6098D1"/>
            </a:solidFill>
          </a:ln>
        </p:spPr>
        <p:style>
          <a:lnRef idx="1">
            <a:schemeClr val="accent1"/>
          </a:lnRef>
          <a:fillRef idx="0">
            <a:schemeClr val="accent1"/>
          </a:fillRef>
          <a:effectRef idx="0">
            <a:schemeClr val="accent1"/>
          </a:effectRef>
          <a:fontRef idx="minor">
            <a:schemeClr val="tx1"/>
          </a:fontRef>
        </p:style>
      </p:cxnSp>
      <p:sp>
        <p:nvSpPr>
          <p:cNvPr id="10" name="Content Placeholder 8">
            <a:extLst>
              <a:ext uri="{FF2B5EF4-FFF2-40B4-BE49-F238E27FC236}">
                <a16:creationId xmlns:a16="http://schemas.microsoft.com/office/drawing/2014/main" id="{7A061272-63E1-6D91-396F-E28A9CA5FA83}"/>
              </a:ext>
            </a:extLst>
          </p:cNvPr>
          <p:cNvSpPr>
            <a:spLocks noGrp="1"/>
          </p:cNvSpPr>
          <p:nvPr>
            <p:ph sz="quarter" idx="25" hasCustomPrompt="1"/>
          </p:nvPr>
        </p:nvSpPr>
        <p:spPr>
          <a:xfrm>
            <a:off x="1808163" y="6213476"/>
            <a:ext cx="4287837" cy="378676"/>
          </a:xfrm>
        </p:spPr>
        <p:txBody>
          <a:bodyPr anchor="ctr">
            <a:normAutofit/>
          </a:bodyPr>
          <a:lstStyle>
            <a:lvl1pPr marL="0" indent="0" algn="l">
              <a:buNone/>
              <a:defRPr sz="1000">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
        <p:nvSpPr>
          <p:cNvPr id="17" name="Text Placeholder 7">
            <a:extLst>
              <a:ext uri="{FF2B5EF4-FFF2-40B4-BE49-F238E27FC236}">
                <a16:creationId xmlns:a16="http://schemas.microsoft.com/office/drawing/2014/main" id="{85BCAF04-3D91-6477-2898-39B90C263A63}"/>
              </a:ext>
            </a:extLst>
          </p:cNvPr>
          <p:cNvSpPr>
            <a:spLocks noGrp="1"/>
          </p:cNvSpPr>
          <p:nvPr>
            <p:ph type="body" sz="quarter" idx="13" hasCustomPrompt="1"/>
          </p:nvPr>
        </p:nvSpPr>
        <p:spPr>
          <a:xfrm>
            <a:off x="838198" y="2114027"/>
            <a:ext cx="4735883" cy="3659224"/>
          </a:xfrm>
        </p:spPr>
        <p:txBody>
          <a:bodyPr>
            <a:normAutofit/>
          </a:bodyPr>
          <a:lstStyle>
            <a:lvl1pPr marL="0" indent="0">
              <a:lnSpc>
                <a:spcPts val="2000"/>
              </a:lnSpc>
              <a:spcBef>
                <a:spcPts val="0"/>
              </a:spcBef>
              <a:buNone/>
              <a:defRPr sz="14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text</a:t>
            </a:r>
          </a:p>
        </p:txBody>
      </p:sp>
      <p:sp>
        <p:nvSpPr>
          <p:cNvPr id="18" name="Text Placeholder 7">
            <a:extLst>
              <a:ext uri="{FF2B5EF4-FFF2-40B4-BE49-F238E27FC236}">
                <a16:creationId xmlns:a16="http://schemas.microsoft.com/office/drawing/2014/main" id="{6BAD3986-5C74-9B95-A68E-65B92341C33D}"/>
              </a:ext>
            </a:extLst>
          </p:cNvPr>
          <p:cNvSpPr>
            <a:spLocks noGrp="1"/>
          </p:cNvSpPr>
          <p:nvPr>
            <p:ph type="body" sz="quarter" idx="14" hasCustomPrompt="1"/>
          </p:nvPr>
        </p:nvSpPr>
        <p:spPr>
          <a:xfrm>
            <a:off x="838198" y="1364120"/>
            <a:ext cx="4735883" cy="749908"/>
          </a:xfrm>
        </p:spPr>
        <p:txBody>
          <a:bodyPr anchor="b">
            <a:noAutofit/>
          </a:bodyPr>
          <a:lstStyle>
            <a:lvl1pPr marL="0" indent="0">
              <a:lnSpc>
                <a:spcPts val="2600"/>
              </a:lnSpc>
              <a:buNone/>
              <a:defRPr sz="1800">
                <a:solidFill>
                  <a:srgbClr val="01204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Title</a:t>
            </a:r>
          </a:p>
        </p:txBody>
      </p:sp>
      <p:sp>
        <p:nvSpPr>
          <p:cNvPr id="19" name="Text Placeholder 7">
            <a:extLst>
              <a:ext uri="{FF2B5EF4-FFF2-40B4-BE49-F238E27FC236}">
                <a16:creationId xmlns:a16="http://schemas.microsoft.com/office/drawing/2014/main" id="{DF66D86F-8B75-CD82-CBA6-3BBC7FCDDA2E}"/>
              </a:ext>
            </a:extLst>
          </p:cNvPr>
          <p:cNvSpPr>
            <a:spLocks noGrp="1"/>
          </p:cNvSpPr>
          <p:nvPr>
            <p:ph type="body" sz="quarter" idx="26" hasCustomPrompt="1"/>
          </p:nvPr>
        </p:nvSpPr>
        <p:spPr>
          <a:xfrm>
            <a:off x="6934198" y="2126352"/>
            <a:ext cx="4735883" cy="3659224"/>
          </a:xfrm>
        </p:spPr>
        <p:txBody>
          <a:bodyPr>
            <a:normAutofit/>
          </a:bodyPr>
          <a:lstStyle>
            <a:lvl1pPr marL="0" indent="0">
              <a:lnSpc>
                <a:spcPts val="2000"/>
              </a:lnSpc>
              <a:spcBef>
                <a:spcPts val="0"/>
              </a:spcBef>
              <a:buNone/>
              <a:defRPr sz="1400">
                <a:solidFill>
                  <a:schemeClr val="bg1">
                    <a:lumMod val="95000"/>
                  </a:schemeClr>
                </a:solidFill>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text</a:t>
            </a:r>
          </a:p>
        </p:txBody>
      </p:sp>
      <p:sp>
        <p:nvSpPr>
          <p:cNvPr id="20" name="Text Placeholder 7">
            <a:extLst>
              <a:ext uri="{FF2B5EF4-FFF2-40B4-BE49-F238E27FC236}">
                <a16:creationId xmlns:a16="http://schemas.microsoft.com/office/drawing/2014/main" id="{90C655AC-4DCA-84EB-E63F-2974A37EF70A}"/>
              </a:ext>
            </a:extLst>
          </p:cNvPr>
          <p:cNvSpPr>
            <a:spLocks noGrp="1"/>
          </p:cNvSpPr>
          <p:nvPr>
            <p:ph type="body" sz="quarter" idx="27" hasCustomPrompt="1"/>
          </p:nvPr>
        </p:nvSpPr>
        <p:spPr>
          <a:xfrm>
            <a:off x="6934198" y="1376445"/>
            <a:ext cx="4735883" cy="749908"/>
          </a:xfrm>
        </p:spPr>
        <p:txBody>
          <a:bodyPr anchor="b">
            <a:noAutofit/>
          </a:bodyPr>
          <a:lstStyle>
            <a:lvl1pPr marL="0" indent="0">
              <a:lnSpc>
                <a:spcPts val="2600"/>
              </a:lnSpc>
              <a:buNone/>
              <a:defRPr sz="1800">
                <a:solidFill>
                  <a:schemeClr val="bg1">
                    <a:lumMod val="95000"/>
                  </a:schemeClr>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Title</a:t>
            </a:r>
          </a:p>
        </p:txBody>
      </p:sp>
    </p:spTree>
    <p:extLst>
      <p:ext uri="{BB962C8B-B14F-4D97-AF65-F5344CB8AC3E}">
        <p14:creationId xmlns:p14="http://schemas.microsoft.com/office/powerpoint/2010/main" val="21464257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About U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5D0A478-2A1F-7564-CC90-0ADD0DFEAAEC}"/>
              </a:ext>
            </a:extLst>
          </p:cNvPr>
          <p:cNvSpPr/>
          <p:nvPr userDrawn="1"/>
        </p:nvSpPr>
        <p:spPr>
          <a:xfrm>
            <a:off x="0" y="0"/>
            <a:ext cx="6096000" cy="6213466"/>
          </a:xfrm>
          <a:prstGeom prst="rect">
            <a:avLst/>
          </a:prstGeom>
          <a:solidFill>
            <a:srgbClr val="012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581890" y="279369"/>
            <a:ext cx="4735883" cy="805381"/>
          </a:xfrm>
        </p:spPr>
        <p:txBody>
          <a:bodyPr/>
          <a:lstStyle>
            <a:lvl1pPr>
              <a:defRPr baseline="0">
                <a:solidFill>
                  <a:schemeClr val="bg1">
                    <a:lumMod val="95000"/>
                  </a:schemeClr>
                </a:solidFill>
              </a:defRPr>
            </a:lvl1pPr>
          </a:lstStyle>
          <a:p>
            <a:r>
              <a:rPr lang="en-US"/>
              <a:t>Click To Edit Title</a:t>
            </a:r>
          </a:p>
        </p:txBody>
      </p:sp>
      <p:sp>
        <p:nvSpPr>
          <p:cNvPr id="4" name="Rectangle 3">
            <a:extLst>
              <a:ext uri="{FF2B5EF4-FFF2-40B4-BE49-F238E27FC236}">
                <a16:creationId xmlns:a16="http://schemas.microsoft.com/office/drawing/2014/main" id="{8E3DE8BE-11A3-6E26-533F-98B5A6AA6740}"/>
              </a:ext>
            </a:extLst>
          </p:cNvPr>
          <p:cNvSpPr/>
          <p:nvPr userDrawn="1"/>
        </p:nvSpPr>
        <p:spPr>
          <a:xfrm>
            <a:off x="0" y="6052620"/>
            <a:ext cx="12192000" cy="805380"/>
          </a:xfrm>
          <a:prstGeom prst="rect">
            <a:avLst/>
          </a:prstGeom>
          <a:solidFill>
            <a:srgbClr val="012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287C9268-E743-0F69-A1F2-47F3951E38ED}"/>
              </a:ext>
            </a:extLst>
          </p:cNvPr>
          <p:cNvSpPr>
            <a:spLocks noGrp="1"/>
          </p:cNvSpPr>
          <p:nvPr>
            <p:ph type="ftr" sz="quarter" idx="11"/>
          </p:nvPr>
        </p:nvSpPr>
        <p:spPr>
          <a:xfrm>
            <a:off x="581891" y="6213506"/>
            <a:ext cx="935824" cy="365125"/>
          </a:xfrm>
        </p:spPr>
        <p:txBody>
          <a:bodyPr/>
          <a:lstStyle>
            <a:lvl1pPr algn="r">
              <a:defRPr>
                <a:solidFill>
                  <a:schemeClr val="bg1"/>
                </a:solidFill>
                <a:latin typeface="Montserrat" pitchFamily="2" charset="77"/>
              </a:defRPr>
            </a:lvl1pPr>
          </a:lstStyle>
          <a:p>
            <a:r>
              <a:rPr lang="en-US"/>
              <a:t>Invest</a:t>
            </a:r>
          </a:p>
        </p:txBody>
      </p:sp>
      <p:sp>
        <p:nvSpPr>
          <p:cNvPr id="6" name="Slide Number Placeholder 5">
            <a:extLst>
              <a:ext uri="{FF2B5EF4-FFF2-40B4-BE49-F238E27FC236}">
                <a16:creationId xmlns:a16="http://schemas.microsoft.com/office/drawing/2014/main" id="{C5D4B4A5-FA68-34BE-B688-D8AC7852C8F3}"/>
              </a:ext>
            </a:extLst>
          </p:cNvPr>
          <p:cNvSpPr>
            <a:spLocks noGrp="1"/>
          </p:cNvSpPr>
          <p:nvPr>
            <p:ph type="sldNum" sz="quarter" idx="12"/>
          </p:nvPr>
        </p:nvSpPr>
        <p:spPr>
          <a:xfrm>
            <a:off x="10868247" y="6213504"/>
            <a:ext cx="935825" cy="365125"/>
          </a:xfrm>
        </p:spPr>
        <p:txBody>
          <a:bodyPr/>
          <a:lstStyle>
            <a:lvl1pPr algn="l">
              <a:defRPr b="0" i="0">
                <a:solidFill>
                  <a:schemeClr val="bg1"/>
                </a:solidFill>
                <a:latin typeface="Montserrat" pitchFamily="2" charset="77"/>
              </a:defRPr>
            </a:lvl1pPr>
          </a:lstStyle>
          <a:p>
            <a:fld id="{B5CEABB6-07DC-46E8-9B57-56EC44A396E5}" type="slidenum">
              <a:rPr lang="en-US" smtClean="0"/>
              <a:pPr/>
              <a:t>‹#›</a:t>
            </a:fld>
            <a:endParaRPr lang="en-US"/>
          </a:p>
        </p:txBody>
      </p:sp>
      <p:cxnSp>
        <p:nvCxnSpPr>
          <p:cNvPr id="7" name="Straight Connector 6">
            <a:extLst>
              <a:ext uri="{FF2B5EF4-FFF2-40B4-BE49-F238E27FC236}">
                <a16:creationId xmlns:a16="http://schemas.microsoft.com/office/drawing/2014/main" id="{C1D5B02B-0D57-5DEE-89C7-F41143CDB242}"/>
              </a:ext>
            </a:extLst>
          </p:cNvPr>
          <p:cNvCxnSpPr>
            <a:cxnSpLocks/>
          </p:cNvCxnSpPr>
          <p:nvPr userDrawn="1"/>
        </p:nvCxnSpPr>
        <p:spPr>
          <a:xfrm>
            <a:off x="0" y="6064947"/>
            <a:ext cx="12192000" cy="0"/>
          </a:xfrm>
          <a:prstGeom prst="line">
            <a:avLst/>
          </a:prstGeom>
          <a:ln w="19050">
            <a:solidFill>
              <a:srgbClr val="6098D1"/>
            </a:solidFill>
          </a:ln>
        </p:spPr>
        <p:style>
          <a:lnRef idx="1">
            <a:schemeClr val="accent1"/>
          </a:lnRef>
          <a:fillRef idx="0">
            <a:schemeClr val="accent1"/>
          </a:fillRef>
          <a:effectRef idx="0">
            <a:schemeClr val="accent1"/>
          </a:effectRef>
          <a:fontRef idx="minor">
            <a:schemeClr val="tx1"/>
          </a:fontRef>
        </p:style>
      </p:cxnSp>
      <p:sp>
        <p:nvSpPr>
          <p:cNvPr id="10" name="Content Placeholder 8">
            <a:extLst>
              <a:ext uri="{FF2B5EF4-FFF2-40B4-BE49-F238E27FC236}">
                <a16:creationId xmlns:a16="http://schemas.microsoft.com/office/drawing/2014/main" id="{7A061272-63E1-6D91-396F-E28A9CA5FA83}"/>
              </a:ext>
            </a:extLst>
          </p:cNvPr>
          <p:cNvSpPr>
            <a:spLocks noGrp="1"/>
          </p:cNvSpPr>
          <p:nvPr>
            <p:ph sz="quarter" idx="25" hasCustomPrompt="1"/>
          </p:nvPr>
        </p:nvSpPr>
        <p:spPr>
          <a:xfrm>
            <a:off x="1808163" y="6213476"/>
            <a:ext cx="4287837" cy="378676"/>
          </a:xfrm>
        </p:spPr>
        <p:txBody>
          <a:bodyPr anchor="ctr">
            <a:normAutofit/>
          </a:bodyPr>
          <a:lstStyle>
            <a:lvl1pPr marL="0" indent="0" algn="l">
              <a:buNone/>
              <a:defRPr sz="1000">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
        <p:nvSpPr>
          <p:cNvPr id="17" name="Text Placeholder 7">
            <a:extLst>
              <a:ext uri="{FF2B5EF4-FFF2-40B4-BE49-F238E27FC236}">
                <a16:creationId xmlns:a16="http://schemas.microsoft.com/office/drawing/2014/main" id="{85BCAF04-3D91-6477-2898-39B90C263A63}"/>
              </a:ext>
            </a:extLst>
          </p:cNvPr>
          <p:cNvSpPr>
            <a:spLocks noGrp="1"/>
          </p:cNvSpPr>
          <p:nvPr>
            <p:ph type="body" sz="quarter" idx="13" hasCustomPrompt="1"/>
          </p:nvPr>
        </p:nvSpPr>
        <p:spPr>
          <a:xfrm>
            <a:off x="6776058" y="2114027"/>
            <a:ext cx="4735883" cy="3659224"/>
          </a:xfrm>
        </p:spPr>
        <p:txBody>
          <a:bodyPr>
            <a:normAutofit/>
          </a:bodyPr>
          <a:lstStyle>
            <a:lvl1pPr marL="0" indent="0">
              <a:lnSpc>
                <a:spcPts val="2000"/>
              </a:lnSpc>
              <a:spcBef>
                <a:spcPts val="0"/>
              </a:spcBef>
              <a:buNone/>
              <a:defRPr sz="14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text</a:t>
            </a:r>
          </a:p>
        </p:txBody>
      </p:sp>
      <p:sp>
        <p:nvSpPr>
          <p:cNvPr id="18" name="Text Placeholder 7">
            <a:extLst>
              <a:ext uri="{FF2B5EF4-FFF2-40B4-BE49-F238E27FC236}">
                <a16:creationId xmlns:a16="http://schemas.microsoft.com/office/drawing/2014/main" id="{6BAD3986-5C74-9B95-A68E-65B92341C33D}"/>
              </a:ext>
            </a:extLst>
          </p:cNvPr>
          <p:cNvSpPr>
            <a:spLocks noGrp="1"/>
          </p:cNvSpPr>
          <p:nvPr>
            <p:ph type="body" sz="quarter" idx="14" hasCustomPrompt="1"/>
          </p:nvPr>
        </p:nvSpPr>
        <p:spPr>
          <a:xfrm>
            <a:off x="6776058" y="1364120"/>
            <a:ext cx="4735883" cy="749908"/>
          </a:xfrm>
        </p:spPr>
        <p:txBody>
          <a:bodyPr anchor="b">
            <a:noAutofit/>
          </a:bodyPr>
          <a:lstStyle>
            <a:lvl1pPr marL="0" indent="0">
              <a:lnSpc>
                <a:spcPts val="2600"/>
              </a:lnSpc>
              <a:buNone/>
              <a:defRPr sz="1800">
                <a:solidFill>
                  <a:srgbClr val="01204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Title</a:t>
            </a:r>
          </a:p>
        </p:txBody>
      </p:sp>
      <p:sp>
        <p:nvSpPr>
          <p:cNvPr id="19" name="Text Placeholder 7">
            <a:extLst>
              <a:ext uri="{FF2B5EF4-FFF2-40B4-BE49-F238E27FC236}">
                <a16:creationId xmlns:a16="http://schemas.microsoft.com/office/drawing/2014/main" id="{DF66D86F-8B75-CD82-CBA6-3BBC7FCDDA2E}"/>
              </a:ext>
            </a:extLst>
          </p:cNvPr>
          <p:cNvSpPr>
            <a:spLocks noGrp="1"/>
          </p:cNvSpPr>
          <p:nvPr>
            <p:ph type="body" sz="quarter" idx="26" hasCustomPrompt="1"/>
          </p:nvPr>
        </p:nvSpPr>
        <p:spPr>
          <a:xfrm>
            <a:off x="581891" y="2126352"/>
            <a:ext cx="4735883" cy="3659224"/>
          </a:xfrm>
        </p:spPr>
        <p:txBody>
          <a:bodyPr>
            <a:normAutofit/>
          </a:bodyPr>
          <a:lstStyle>
            <a:lvl1pPr marL="0" indent="0">
              <a:lnSpc>
                <a:spcPts val="2000"/>
              </a:lnSpc>
              <a:spcBef>
                <a:spcPts val="0"/>
              </a:spcBef>
              <a:buNone/>
              <a:defRPr sz="1400">
                <a:solidFill>
                  <a:schemeClr val="bg1">
                    <a:lumMod val="95000"/>
                  </a:schemeClr>
                </a:solidFill>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text</a:t>
            </a:r>
          </a:p>
        </p:txBody>
      </p:sp>
      <p:sp>
        <p:nvSpPr>
          <p:cNvPr id="20" name="Text Placeholder 7">
            <a:extLst>
              <a:ext uri="{FF2B5EF4-FFF2-40B4-BE49-F238E27FC236}">
                <a16:creationId xmlns:a16="http://schemas.microsoft.com/office/drawing/2014/main" id="{90C655AC-4DCA-84EB-E63F-2974A37EF70A}"/>
              </a:ext>
            </a:extLst>
          </p:cNvPr>
          <p:cNvSpPr>
            <a:spLocks noGrp="1"/>
          </p:cNvSpPr>
          <p:nvPr>
            <p:ph type="body" sz="quarter" idx="27" hasCustomPrompt="1"/>
          </p:nvPr>
        </p:nvSpPr>
        <p:spPr>
          <a:xfrm>
            <a:off x="581891" y="1376445"/>
            <a:ext cx="4735883" cy="749908"/>
          </a:xfrm>
        </p:spPr>
        <p:txBody>
          <a:bodyPr anchor="b">
            <a:noAutofit/>
          </a:bodyPr>
          <a:lstStyle>
            <a:lvl1pPr marL="0" indent="0">
              <a:lnSpc>
                <a:spcPts val="2600"/>
              </a:lnSpc>
              <a:buNone/>
              <a:defRPr sz="1800">
                <a:solidFill>
                  <a:schemeClr val="bg1">
                    <a:lumMod val="95000"/>
                  </a:schemeClr>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Edit Title</a:t>
            </a:r>
          </a:p>
        </p:txBody>
      </p:sp>
    </p:spTree>
    <p:extLst>
      <p:ext uri="{BB962C8B-B14F-4D97-AF65-F5344CB8AC3E}">
        <p14:creationId xmlns:p14="http://schemas.microsoft.com/office/powerpoint/2010/main" val="583210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Product Overview">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091354" y="225398"/>
            <a:ext cx="6866854" cy="871594"/>
          </a:xfrm>
          <a:noFill/>
        </p:spPr>
        <p:txBody>
          <a:bodyPr anchor="b">
            <a:normAutofit/>
          </a:bodyPr>
          <a:lstStyle>
            <a:lvl1pPr algn="l">
              <a:defRPr sz="1600" cap="none" baseline="0"/>
            </a:lvl1pPr>
          </a:lstStyle>
          <a:p>
            <a:r>
              <a:rPr lang="en-US"/>
              <a:t>Click To Edit Title</a:t>
            </a:r>
          </a:p>
        </p:txBody>
      </p:sp>
      <p:sp>
        <p:nvSpPr>
          <p:cNvPr id="7" name="Rectangle 6">
            <a:extLst>
              <a:ext uri="{FF2B5EF4-FFF2-40B4-BE49-F238E27FC236}">
                <a16:creationId xmlns:a16="http://schemas.microsoft.com/office/drawing/2014/main" id="{497138E8-80D7-4ED3-682E-AA02395209DE}"/>
              </a:ext>
            </a:extLst>
          </p:cNvPr>
          <p:cNvSpPr/>
          <p:nvPr userDrawn="1"/>
        </p:nvSpPr>
        <p:spPr>
          <a:xfrm>
            <a:off x="0" y="0"/>
            <a:ext cx="2897746" cy="6858000"/>
          </a:xfrm>
          <a:prstGeom prst="rect">
            <a:avLst/>
          </a:prstGeom>
          <a:solidFill>
            <a:srgbClr val="012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0C98C59-2BCF-6574-01A2-D1535930F929}"/>
              </a:ext>
            </a:extLst>
          </p:cNvPr>
          <p:cNvSpPr/>
          <p:nvPr userDrawn="1"/>
        </p:nvSpPr>
        <p:spPr>
          <a:xfrm>
            <a:off x="-392806" y="225397"/>
            <a:ext cx="1629177" cy="1629177"/>
          </a:xfrm>
          <a:prstGeom prst="ellipse">
            <a:avLst/>
          </a:prstGeom>
          <a:solidFill>
            <a:srgbClr val="60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FB6CE9C2-1F1B-43C7-A998-FC5946D7D3A6}"/>
              </a:ext>
            </a:extLst>
          </p:cNvPr>
          <p:cNvSpPr>
            <a:spLocks noGrp="1"/>
          </p:cNvSpPr>
          <p:nvPr>
            <p:ph type="body" sz="quarter" idx="13" hasCustomPrompt="1"/>
          </p:nvPr>
        </p:nvSpPr>
        <p:spPr>
          <a:xfrm>
            <a:off x="357876" y="1096991"/>
            <a:ext cx="2217899" cy="822960"/>
          </a:xfrm>
        </p:spPr>
        <p:txBody>
          <a:bodyPr>
            <a:normAutofit/>
          </a:bodyPr>
          <a:lstStyle>
            <a:lvl1pPr marL="0" indent="0" algn="l">
              <a:lnSpc>
                <a:spcPts val="2000"/>
              </a:lnSpc>
              <a:spcBef>
                <a:spcPts val="0"/>
              </a:spcBef>
              <a:buNone/>
              <a:defRPr sz="2000" b="1">
                <a:solidFill>
                  <a:schemeClr val="bg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a:p>
            <a:pPr lvl="0"/>
            <a:endParaRPr lang="en-US"/>
          </a:p>
        </p:txBody>
      </p:sp>
      <p:sp>
        <p:nvSpPr>
          <p:cNvPr id="21" name="Text Placeholder 9">
            <a:extLst>
              <a:ext uri="{FF2B5EF4-FFF2-40B4-BE49-F238E27FC236}">
                <a16:creationId xmlns:a16="http://schemas.microsoft.com/office/drawing/2014/main" id="{7E30BBCA-EC62-4514-BAE7-F5373866DA07}"/>
              </a:ext>
            </a:extLst>
          </p:cNvPr>
          <p:cNvSpPr>
            <a:spLocks noGrp="1"/>
          </p:cNvSpPr>
          <p:nvPr>
            <p:ph type="body" sz="quarter" idx="15" hasCustomPrompt="1"/>
          </p:nvPr>
        </p:nvSpPr>
        <p:spPr>
          <a:xfrm>
            <a:off x="360924" y="669327"/>
            <a:ext cx="2217899" cy="428755"/>
          </a:xfrm>
        </p:spPr>
        <p:txBody>
          <a:bodyPr>
            <a:noAutofit/>
          </a:bodyPr>
          <a:lstStyle>
            <a:lvl1pPr marL="0" indent="0" algn="l">
              <a:lnSpc>
                <a:spcPts val="2600"/>
              </a:lnSpc>
              <a:spcBef>
                <a:spcPts val="0"/>
              </a:spcBef>
              <a:buNone/>
              <a:defRPr sz="1800" b="0">
                <a:solidFill>
                  <a:schemeClr val="bg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sp>
        <p:nvSpPr>
          <p:cNvPr id="11" name="Text Placeholder 9">
            <a:extLst>
              <a:ext uri="{FF2B5EF4-FFF2-40B4-BE49-F238E27FC236}">
                <a16:creationId xmlns:a16="http://schemas.microsoft.com/office/drawing/2014/main" id="{5CEFD9F6-C8A3-87CD-2F37-910BA57F4629}"/>
              </a:ext>
            </a:extLst>
          </p:cNvPr>
          <p:cNvSpPr>
            <a:spLocks noGrp="1"/>
          </p:cNvSpPr>
          <p:nvPr>
            <p:ph type="body" sz="quarter" idx="16" hasCustomPrompt="1"/>
          </p:nvPr>
        </p:nvSpPr>
        <p:spPr>
          <a:xfrm>
            <a:off x="4091354" y="1202653"/>
            <a:ext cx="6866854" cy="1187850"/>
          </a:xfrm>
        </p:spPr>
        <p:txBody>
          <a:bodyPr>
            <a:noAutofit/>
          </a:bodyPr>
          <a:lstStyle>
            <a:lvl1pPr marL="0" indent="0" algn="l">
              <a:lnSpc>
                <a:spcPts val="2600"/>
              </a:lnSpc>
              <a:spcBef>
                <a:spcPts val="0"/>
              </a:spcBef>
              <a:buNone/>
              <a:defRPr sz="1400" b="0">
                <a:solidFill>
                  <a:srgbClr val="01204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sp>
        <p:nvSpPr>
          <p:cNvPr id="13" name="Text Placeholder 9">
            <a:extLst>
              <a:ext uri="{FF2B5EF4-FFF2-40B4-BE49-F238E27FC236}">
                <a16:creationId xmlns:a16="http://schemas.microsoft.com/office/drawing/2014/main" id="{BCF96003-BA6E-2588-7089-495F467B86EB}"/>
              </a:ext>
            </a:extLst>
          </p:cNvPr>
          <p:cNvSpPr>
            <a:spLocks noGrp="1"/>
          </p:cNvSpPr>
          <p:nvPr>
            <p:ph type="body" sz="quarter" idx="17" hasCustomPrompt="1"/>
          </p:nvPr>
        </p:nvSpPr>
        <p:spPr>
          <a:xfrm>
            <a:off x="4091354" y="3534661"/>
            <a:ext cx="6866854" cy="1187850"/>
          </a:xfrm>
        </p:spPr>
        <p:txBody>
          <a:bodyPr>
            <a:noAutofit/>
          </a:bodyPr>
          <a:lstStyle>
            <a:lvl1pPr marL="0" indent="0" algn="l">
              <a:lnSpc>
                <a:spcPts val="2600"/>
              </a:lnSpc>
              <a:spcBef>
                <a:spcPts val="0"/>
              </a:spcBef>
              <a:buNone/>
              <a:defRPr sz="1400" b="0">
                <a:solidFill>
                  <a:srgbClr val="01204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cxnSp>
        <p:nvCxnSpPr>
          <p:cNvPr id="14" name="Straight Connector 13">
            <a:extLst>
              <a:ext uri="{FF2B5EF4-FFF2-40B4-BE49-F238E27FC236}">
                <a16:creationId xmlns:a16="http://schemas.microsoft.com/office/drawing/2014/main" id="{3DDDF8AC-D8E2-C8F0-DF1E-432481107D2E}"/>
              </a:ext>
            </a:extLst>
          </p:cNvPr>
          <p:cNvCxnSpPr>
            <a:cxnSpLocks/>
          </p:cNvCxnSpPr>
          <p:nvPr userDrawn="1"/>
        </p:nvCxnSpPr>
        <p:spPr>
          <a:xfrm>
            <a:off x="3095897" y="6054437"/>
            <a:ext cx="8708176" cy="0"/>
          </a:xfrm>
          <a:prstGeom prst="line">
            <a:avLst/>
          </a:prstGeom>
          <a:ln w="9525">
            <a:solidFill>
              <a:srgbClr val="01204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4A85F793-BB6B-D6E7-4345-3EBE07DCDCA3}"/>
              </a:ext>
            </a:extLst>
          </p:cNvPr>
          <p:cNvSpPr>
            <a:spLocks noGrp="1"/>
          </p:cNvSpPr>
          <p:nvPr>
            <p:ph type="ftr" sz="quarter" idx="11"/>
          </p:nvPr>
        </p:nvSpPr>
        <p:spPr>
          <a:xfrm>
            <a:off x="581891" y="6213506"/>
            <a:ext cx="935824" cy="365125"/>
          </a:xfrm>
        </p:spPr>
        <p:txBody>
          <a:bodyPr/>
          <a:lstStyle>
            <a:lvl1pPr algn="r">
              <a:defRPr>
                <a:solidFill>
                  <a:schemeClr val="bg1"/>
                </a:solidFill>
                <a:latin typeface="Montserrat" pitchFamily="2" charset="77"/>
              </a:defRPr>
            </a:lvl1pPr>
          </a:lstStyle>
          <a:p>
            <a:r>
              <a:rPr lang="en-US"/>
              <a:t>Invest</a:t>
            </a:r>
          </a:p>
        </p:txBody>
      </p:sp>
      <p:sp>
        <p:nvSpPr>
          <p:cNvPr id="1078" name="Slide Number Placeholder 5">
            <a:extLst>
              <a:ext uri="{FF2B5EF4-FFF2-40B4-BE49-F238E27FC236}">
                <a16:creationId xmlns:a16="http://schemas.microsoft.com/office/drawing/2014/main" id="{2D6EF2AE-3965-C24F-ACBB-980FDEA85C1C}"/>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cxnSp>
        <p:nvCxnSpPr>
          <p:cNvPr id="1080" name="Straight Connector 1079">
            <a:extLst>
              <a:ext uri="{FF2B5EF4-FFF2-40B4-BE49-F238E27FC236}">
                <a16:creationId xmlns:a16="http://schemas.microsoft.com/office/drawing/2014/main" id="{93476101-6CB1-506C-2436-9824AC8496E9}"/>
              </a:ext>
            </a:extLst>
          </p:cNvPr>
          <p:cNvCxnSpPr>
            <a:cxnSpLocks/>
          </p:cNvCxnSpPr>
          <p:nvPr userDrawn="1"/>
        </p:nvCxnSpPr>
        <p:spPr>
          <a:xfrm>
            <a:off x="536152" y="6047709"/>
            <a:ext cx="2039623"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083" name="Content Placeholder 8">
            <a:extLst>
              <a:ext uri="{FF2B5EF4-FFF2-40B4-BE49-F238E27FC236}">
                <a16:creationId xmlns:a16="http://schemas.microsoft.com/office/drawing/2014/main" id="{4D320BAC-2E84-28AB-DBDD-E2AB7539EE91}"/>
              </a:ext>
            </a:extLst>
          </p:cNvPr>
          <p:cNvSpPr>
            <a:spLocks noGrp="1"/>
          </p:cNvSpPr>
          <p:nvPr>
            <p:ph sz="quarter" idx="18" hasCustomPrompt="1"/>
          </p:nvPr>
        </p:nvSpPr>
        <p:spPr>
          <a:xfrm>
            <a:off x="3198254" y="6227026"/>
            <a:ext cx="2897746" cy="36512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
        <p:nvSpPr>
          <p:cNvPr id="1087" name="Text Placeholder 1086">
            <a:extLst>
              <a:ext uri="{FF2B5EF4-FFF2-40B4-BE49-F238E27FC236}">
                <a16:creationId xmlns:a16="http://schemas.microsoft.com/office/drawing/2014/main" id="{82255DB2-97C7-E4F2-DDAC-939C0FD14B81}"/>
              </a:ext>
            </a:extLst>
          </p:cNvPr>
          <p:cNvSpPr>
            <a:spLocks noGrp="1"/>
          </p:cNvSpPr>
          <p:nvPr>
            <p:ph type="body" sz="quarter" idx="19" hasCustomPrompt="1"/>
          </p:nvPr>
        </p:nvSpPr>
        <p:spPr>
          <a:xfrm>
            <a:off x="4090988" y="2651768"/>
            <a:ext cx="6867525" cy="777232"/>
          </a:xfrm>
        </p:spPr>
        <p:txBody>
          <a:bodyPr anchor="b">
            <a:normAutofit/>
          </a:bodyPr>
          <a:lstStyle>
            <a:lvl1pPr marL="0" indent="0">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a:t>
            </a:r>
          </a:p>
        </p:txBody>
      </p:sp>
    </p:spTree>
    <p:extLst>
      <p:ext uri="{BB962C8B-B14F-4D97-AF65-F5344CB8AC3E}">
        <p14:creationId xmlns:p14="http://schemas.microsoft.com/office/powerpoint/2010/main" val="657885660"/>
      </p:ext>
    </p:extLst>
  </p:cSld>
  <p:clrMapOvr>
    <a:masterClrMapping/>
  </p:clrMapOvr>
  <p:extLst>
    <p:ext uri="{DCECCB84-F9BA-43D5-87BE-67443E8EF086}">
      <p15:sldGuideLst xmlns:p15="http://schemas.microsoft.com/office/powerpoint/2012/main">
        <p15:guide id="1" pos="3840">
          <p15:clr>
            <a:srgbClr val="FBAE40"/>
          </p15:clr>
        </p15:guide>
        <p15:guide id="2" pos="576">
          <p15:clr>
            <a:srgbClr val="FBAE40"/>
          </p15:clr>
        </p15:guide>
        <p15:guide id="3" pos="70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Product Overview">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091354" y="225398"/>
            <a:ext cx="6866854" cy="871594"/>
          </a:xfrm>
          <a:noFill/>
        </p:spPr>
        <p:txBody>
          <a:bodyPr anchor="b">
            <a:normAutofit/>
          </a:bodyPr>
          <a:lstStyle>
            <a:lvl1pPr algn="l">
              <a:defRPr sz="1600" cap="none" baseline="0"/>
            </a:lvl1pPr>
          </a:lstStyle>
          <a:p>
            <a:r>
              <a:rPr lang="en-US"/>
              <a:t>Click To Edit Title</a:t>
            </a:r>
          </a:p>
        </p:txBody>
      </p:sp>
      <p:sp>
        <p:nvSpPr>
          <p:cNvPr id="7" name="Rectangle 6">
            <a:extLst>
              <a:ext uri="{FF2B5EF4-FFF2-40B4-BE49-F238E27FC236}">
                <a16:creationId xmlns:a16="http://schemas.microsoft.com/office/drawing/2014/main" id="{497138E8-80D7-4ED3-682E-AA02395209DE}"/>
              </a:ext>
            </a:extLst>
          </p:cNvPr>
          <p:cNvSpPr/>
          <p:nvPr userDrawn="1"/>
        </p:nvSpPr>
        <p:spPr>
          <a:xfrm>
            <a:off x="0" y="0"/>
            <a:ext cx="2897746" cy="6858000"/>
          </a:xfrm>
          <a:prstGeom prst="rect">
            <a:avLst/>
          </a:prstGeom>
          <a:solidFill>
            <a:srgbClr val="60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0C98C59-2BCF-6574-01A2-D1535930F929}"/>
              </a:ext>
            </a:extLst>
          </p:cNvPr>
          <p:cNvSpPr/>
          <p:nvPr userDrawn="1"/>
        </p:nvSpPr>
        <p:spPr>
          <a:xfrm>
            <a:off x="-392806" y="225397"/>
            <a:ext cx="1629177" cy="1629177"/>
          </a:xfrm>
          <a:prstGeom prst="ellipse">
            <a:avLst/>
          </a:prstGeom>
          <a:solidFill>
            <a:srgbClr val="012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FB6CE9C2-1F1B-43C7-A998-FC5946D7D3A6}"/>
              </a:ext>
            </a:extLst>
          </p:cNvPr>
          <p:cNvSpPr>
            <a:spLocks noGrp="1"/>
          </p:cNvSpPr>
          <p:nvPr>
            <p:ph type="body" sz="quarter" idx="13" hasCustomPrompt="1"/>
          </p:nvPr>
        </p:nvSpPr>
        <p:spPr>
          <a:xfrm>
            <a:off x="357876" y="1096991"/>
            <a:ext cx="2217899" cy="822960"/>
          </a:xfrm>
        </p:spPr>
        <p:txBody>
          <a:bodyPr>
            <a:normAutofit/>
          </a:bodyPr>
          <a:lstStyle>
            <a:lvl1pPr marL="0" indent="0" algn="l">
              <a:lnSpc>
                <a:spcPts val="2000"/>
              </a:lnSpc>
              <a:spcBef>
                <a:spcPts val="0"/>
              </a:spcBef>
              <a:buNone/>
              <a:defRPr sz="2000" b="1">
                <a:solidFill>
                  <a:schemeClr val="bg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a:p>
            <a:pPr lvl="0"/>
            <a:endParaRPr lang="en-US"/>
          </a:p>
        </p:txBody>
      </p:sp>
      <p:sp>
        <p:nvSpPr>
          <p:cNvPr id="21" name="Text Placeholder 9">
            <a:extLst>
              <a:ext uri="{FF2B5EF4-FFF2-40B4-BE49-F238E27FC236}">
                <a16:creationId xmlns:a16="http://schemas.microsoft.com/office/drawing/2014/main" id="{7E30BBCA-EC62-4514-BAE7-F5373866DA07}"/>
              </a:ext>
            </a:extLst>
          </p:cNvPr>
          <p:cNvSpPr>
            <a:spLocks noGrp="1"/>
          </p:cNvSpPr>
          <p:nvPr>
            <p:ph type="body" sz="quarter" idx="15" hasCustomPrompt="1"/>
          </p:nvPr>
        </p:nvSpPr>
        <p:spPr>
          <a:xfrm>
            <a:off x="360924" y="669327"/>
            <a:ext cx="2217899" cy="428755"/>
          </a:xfrm>
        </p:spPr>
        <p:txBody>
          <a:bodyPr>
            <a:noAutofit/>
          </a:bodyPr>
          <a:lstStyle>
            <a:lvl1pPr marL="0" indent="0" algn="l">
              <a:lnSpc>
                <a:spcPts val="2600"/>
              </a:lnSpc>
              <a:spcBef>
                <a:spcPts val="0"/>
              </a:spcBef>
              <a:buNone/>
              <a:defRPr sz="1800" b="0">
                <a:solidFill>
                  <a:schemeClr val="bg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sp>
        <p:nvSpPr>
          <p:cNvPr id="11" name="Text Placeholder 9">
            <a:extLst>
              <a:ext uri="{FF2B5EF4-FFF2-40B4-BE49-F238E27FC236}">
                <a16:creationId xmlns:a16="http://schemas.microsoft.com/office/drawing/2014/main" id="{5CEFD9F6-C8A3-87CD-2F37-910BA57F4629}"/>
              </a:ext>
            </a:extLst>
          </p:cNvPr>
          <p:cNvSpPr>
            <a:spLocks noGrp="1"/>
          </p:cNvSpPr>
          <p:nvPr>
            <p:ph type="body" sz="quarter" idx="16" hasCustomPrompt="1"/>
          </p:nvPr>
        </p:nvSpPr>
        <p:spPr>
          <a:xfrm>
            <a:off x="4091354" y="1202653"/>
            <a:ext cx="6866854" cy="1187850"/>
          </a:xfrm>
        </p:spPr>
        <p:txBody>
          <a:bodyPr>
            <a:noAutofit/>
          </a:bodyPr>
          <a:lstStyle>
            <a:lvl1pPr marL="0" indent="0" algn="l">
              <a:lnSpc>
                <a:spcPts val="2600"/>
              </a:lnSpc>
              <a:spcBef>
                <a:spcPts val="0"/>
              </a:spcBef>
              <a:buNone/>
              <a:defRPr sz="1400" b="0">
                <a:solidFill>
                  <a:srgbClr val="01204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sp>
        <p:nvSpPr>
          <p:cNvPr id="13" name="Text Placeholder 9">
            <a:extLst>
              <a:ext uri="{FF2B5EF4-FFF2-40B4-BE49-F238E27FC236}">
                <a16:creationId xmlns:a16="http://schemas.microsoft.com/office/drawing/2014/main" id="{BCF96003-BA6E-2588-7089-495F467B86EB}"/>
              </a:ext>
            </a:extLst>
          </p:cNvPr>
          <p:cNvSpPr>
            <a:spLocks noGrp="1"/>
          </p:cNvSpPr>
          <p:nvPr>
            <p:ph type="body" sz="quarter" idx="17" hasCustomPrompt="1"/>
          </p:nvPr>
        </p:nvSpPr>
        <p:spPr>
          <a:xfrm>
            <a:off x="4091354" y="3534661"/>
            <a:ext cx="6866854" cy="1187850"/>
          </a:xfrm>
        </p:spPr>
        <p:txBody>
          <a:bodyPr>
            <a:noAutofit/>
          </a:bodyPr>
          <a:lstStyle>
            <a:lvl1pPr marL="0" indent="0" algn="l">
              <a:lnSpc>
                <a:spcPts val="2600"/>
              </a:lnSpc>
              <a:spcBef>
                <a:spcPts val="0"/>
              </a:spcBef>
              <a:buNone/>
              <a:defRPr sz="1400" b="0">
                <a:solidFill>
                  <a:srgbClr val="01204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cxnSp>
        <p:nvCxnSpPr>
          <p:cNvPr id="14" name="Straight Connector 13">
            <a:extLst>
              <a:ext uri="{FF2B5EF4-FFF2-40B4-BE49-F238E27FC236}">
                <a16:creationId xmlns:a16="http://schemas.microsoft.com/office/drawing/2014/main" id="{3DDDF8AC-D8E2-C8F0-DF1E-432481107D2E}"/>
              </a:ext>
            </a:extLst>
          </p:cNvPr>
          <p:cNvCxnSpPr>
            <a:cxnSpLocks/>
          </p:cNvCxnSpPr>
          <p:nvPr userDrawn="1"/>
        </p:nvCxnSpPr>
        <p:spPr>
          <a:xfrm>
            <a:off x="3095897" y="6054437"/>
            <a:ext cx="8708176" cy="0"/>
          </a:xfrm>
          <a:prstGeom prst="line">
            <a:avLst/>
          </a:prstGeom>
          <a:ln w="9525">
            <a:solidFill>
              <a:srgbClr val="01204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4A85F793-BB6B-D6E7-4345-3EBE07DCDCA3}"/>
              </a:ext>
            </a:extLst>
          </p:cNvPr>
          <p:cNvSpPr>
            <a:spLocks noGrp="1"/>
          </p:cNvSpPr>
          <p:nvPr>
            <p:ph type="ftr" sz="quarter" idx="11"/>
          </p:nvPr>
        </p:nvSpPr>
        <p:spPr>
          <a:xfrm>
            <a:off x="581891" y="6213506"/>
            <a:ext cx="935824" cy="365125"/>
          </a:xfrm>
        </p:spPr>
        <p:txBody>
          <a:bodyPr/>
          <a:lstStyle>
            <a:lvl1pPr algn="r">
              <a:defRPr>
                <a:solidFill>
                  <a:schemeClr val="bg1"/>
                </a:solidFill>
                <a:latin typeface="Montserrat" pitchFamily="2" charset="77"/>
              </a:defRPr>
            </a:lvl1pPr>
          </a:lstStyle>
          <a:p>
            <a:r>
              <a:rPr lang="en-US"/>
              <a:t>Invest</a:t>
            </a:r>
          </a:p>
        </p:txBody>
      </p:sp>
      <p:sp>
        <p:nvSpPr>
          <p:cNvPr id="1078" name="Slide Number Placeholder 5">
            <a:extLst>
              <a:ext uri="{FF2B5EF4-FFF2-40B4-BE49-F238E27FC236}">
                <a16:creationId xmlns:a16="http://schemas.microsoft.com/office/drawing/2014/main" id="{2D6EF2AE-3965-C24F-ACBB-980FDEA85C1C}"/>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cxnSp>
        <p:nvCxnSpPr>
          <p:cNvPr id="1080" name="Straight Connector 1079">
            <a:extLst>
              <a:ext uri="{FF2B5EF4-FFF2-40B4-BE49-F238E27FC236}">
                <a16:creationId xmlns:a16="http://schemas.microsoft.com/office/drawing/2014/main" id="{93476101-6CB1-506C-2436-9824AC8496E9}"/>
              </a:ext>
            </a:extLst>
          </p:cNvPr>
          <p:cNvCxnSpPr>
            <a:cxnSpLocks/>
          </p:cNvCxnSpPr>
          <p:nvPr userDrawn="1"/>
        </p:nvCxnSpPr>
        <p:spPr>
          <a:xfrm>
            <a:off x="536152" y="6047709"/>
            <a:ext cx="2039623"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8">
            <a:extLst>
              <a:ext uri="{FF2B5EF4-FFF2-40B4-BE49-F238E27FC236}">
                <a16:creationId xmlns:a16="http://schemas.microsoft.com/office/drawing/2014/main" id="{8868A7FC-4716-1F82-861C-91E71E9A69C7}"/>
              </a:ext>
            </a:extLst>
          </p:cNvPr>
          <p:cNvSpPr>
            <a:spLocks noGrp="1"/>
          </p:cNvSpPr>
          <p:nvPr>
            <p:ph sz="quarter" idx="18" hasCustomPrompt="1"/>
          </p:nvPr>
        </p:nvSpPr>
        <p:spPr>
          <a:xfrm>
            <a:off x="3198254" y="6227026"/>
            <a:ext cx="2897746" cy="36512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
        <p:nvSpPr>
          <p:cNvPr id="4" name="Text Placeholder 1086">
            <a:extLst>
              <a:ext uri="{FF2B5EF4-FFF2-40B4-BE49-F238E27FC236}">
                <a16:creationId xmlns:a16="http://schemas.microsoft.com/office/drawing/2014/main" id="{3937CF47-ECF9-73E8-6114-B2481DA9C671}"/>
              </a:ext>
            </a:extLst>
          </p:cNvPr>
          <p:cNvSpPr>
            <a:spLocks noGrp="1"/>
          </p:cNvSpPr>
          <p:nvPr>
            <p:ph type="body" sz="quarter" idx="19" hasCustomPrompt="1"/>
          </p:nvPr>
        </p:nvSpPr>
        <p:spPr>
          <a:xfrm>
            <a:off x="4090988" y="2651768"/>
            <a:ext cx="6867525" cy="777232"/>
          </a:xfrm>
        </p:spPr>
        <p:txBody>
          <a:bodyPr anchor="b">
            <a:normAutofit/>
          </a:bodyPr>
          <a:lstStyle>
            <a:lvl1pPr marL="0" indent="0">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a:t>
            </a:r>
          </a:p>
        </p:txBody>
      </p:sp>
    </p:spTree>
    <p:extLst>
      <p:ext uri="{BB962C8B-B14F-4D97-AF65-F5344CB8AC3E}">
        <p14:creationId xmlns:p14="http://schemas.microsoft.com/office/powerpoint/2010/main" val="2648836439"/>
      </p:ext>
    </p:extLst>
  </p:cSld>
  <p:clrMapOvr>
    <a:masterClrMapping/>
  </p:clrMapOvr>
  <p:extLst>
    <p:ext uri="{DCECCB84-F9BA-43D5-87BE-67443E8EF086}">
      <p15:sldGuideLst xmlns:p15="http://schemas.microsoft.com/office/powerpoint/2012/main">
        <p15:guide id="1" pos="3840">
          <p15:clr>
            <a:srgbClr val="FBAE40"/>
          </p15:clr>
        </p15:guide>
        <p15:guide id="2" pos="576">
          <p15:clr>
            <a:srgbClr val="FBAE40"/>
          </p15:clr>
        </p15:guide>
        <p15:guide id="3" pos="70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Product Overview">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091354" y="225398"/>
            <a:ext cx="6866854" cy="871594"/>
          </a:xfrm>
          <a:noFill/>
        </p:spPr>
        <p:txBody>
          <a:bodyPr anchor="b">
            <a:normAutofit/>
          </a:bodyPr>
          <a:lstStyle>
            <a:lvl1pPr algn="l">
              <a:defRPr sz="1600" cap="none" baseline="0"/>
            </a:lvl1pPr>
          </a:lstStyle>
          <a:p>
            <a:r>
              <a:rPr lang="en-US"/>
              <a:t>Click To Edit Title</a:t>
            </a:r>
          </a:p>
        </p:txBody>
      </p:sp>
      <p:sp>
        <p:nvSpPr>
          <p:cNvPr id="7" name="Rectangle 6">
            <a:extLst>
              <a:ext uri="{FF2B5EF4-FFF2-40B4-BE49-F238E27FC236}">
                <a16:creationId xmlns:a16="http://schemas.microsoft.com/office/drawing/2014/main" id="{497138E8-80D7-4ED3-682E-AA02395209DE}"/>
              </a:ext>
            </a:extLst>
          </p:cNvPr>
          <p:cNvSpPr/>
          <p:nvPr userDrawn="1"/>
        </p:nvSpPr>
        <p:spPr>
          <a:xfrm>
            <a:off x="0" y="0"/>
            <a:ext cx="2897746" cy="6858000"/>
          </a:xfrm>
          <a:prstGeom prst="rect">
            <a:avLst/>
          </a:prstGeom>
          <a:solidFill>
            <a:srgbClr val="012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0C98C59-2BCF-6574-01A2-D1535930F929}"/>
              </a:ext>
            </a:extLst>
          </p:cNvPr>
          <p:cNvSpPr/>
          <p:nvPr userDrawn="1"/>
        </p:nvSpPr>
        <p:spPr>
          <a:xfrm>
            <a:off x="-392806" y="225397"/>
            <a:ext cx="1629177" cy="1629177"/>
          </a:xfrm>
          <a:prstGeom prst="ellipse">
            <a:avLst/>
          </a:prstGeom>
          <a:solidFill>
            <a:srgbClr val="F04D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FB6CE9C2-1F1B-43C7-A998-FC5946D7D3A6}"/>
              </a:ext>
            </a:extLst>
          </p:cNvPr>
          <p:cNvSpPr>
            <a:spLocks noGrp="1"/>
          </p:cNvSpPr>
          <p:nvPr>
            <p:ph type="body" sz="quarter" idx="13" hasCustomPrompt="1"/>
          </p:nvPr>
        </p:nvSpPr>
        <p:spPr>
          <a:xfrm>
            <a:off x="357876" y="1096991"/>
            <a:ext cx="2217899" cy="822960"/>
          </a:xfrm>
        </p:spPr>
        <p:txBody>
          <a:bodyPr>
            <a:normAutofit/>
          </a:bodyPr>
          <a:lstStyle>
            <a:lvl1pPr marL="0" indent="0" algn="l">
              <a:lnSpc>
                <a:spcPts val="2000"/>
              </a:lnSpc>
              <a:spcBef>
                <a:spcPts val="0"/>
              </a:spcBef>
              <a:buNone/>
              <a:defRPr sz="2000" b="1">
                <a:solidFill>
                  <a:schemeClr val="bg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a:p>
            <a:pPr lvl="0"/>
            <a:endParaRPr lang="en-US"/>
          </a:p>
        </p:txBody>
      </p:sp>
      <p:sp>
        <p:nvSpPr>
          <p:cNvPr id="21" name="Text Placeholder 9">
            <a:extLst>
              <a:ext uri="{FF2B5EF4-FFF2-40B4-BE49-F238E27FC236}">
                <a16:creationId xmlns:a16="http://schemas.microsoft.com/office/drawing/2014/main" id="{7E30BBCA-EC62-4514-BAE7-F5373866DA07}"/>
              </a:ext>
            </a:extLst>
          </p:cNvPr>
          <p:cNvSpPr>
            <a:spLocks noGrp="1"/>
          </p:cNvSpPr>
          <p:nvPr>
            <p:ph type="body" sz="quarter" idx="15" hasCustomPrompt="1"/>
          </p:nvPr>
        </p:nvSpPr>
        <p:spPr>
          <a:xfrm>
            <a:off x="360924" y="669327"/>
            <a:ext cx="2217899" cy="428755"/>
          </a:xfrm>
        </p:spPr>
        <p:txBody>
          <a:bodyPr>
            <a:noAutofit/>
          </a:bodyPr>
          <a:lstStyle>
            <a:lvl1pPr marL="0" indent="0" algn="l">
              <a:lnSpc>
                <a:spcPts val="2600"/>
              </a:lnSpc>
              <a:spcBef>
                <a:spcPts val="0"/>
              </a:spcBef>
              <a:buNone/>
              <a:defRPr sz="1800" b="0">
                <a:solidFill>
                  <a:schemeClr val="bg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sp>
        <p:nvSpPr>
          <p:cNvPr id="11" name="Text Placeholder 9">
            <a:extLst>
              <a:ext uri="{FF2B5EF4-FFF2-40B4-BE49-F238E27FC236}">
                <a16:creationId xmlns:a16="http://schemas.microsoft.com/office/drawing/2014/main" id="{5CEFD9F6-C8A3-87CD-2F37-910BA57F4629}"/>
              </a:ext>
            </a:extLst>
          </p:cNvPr>
          <p:cNvSpPr>
            <a:spLocks noGrp="1"/>
          </p:cNvSpPr>
          <p:nvPr>
            <p:ph type="body" sz="quarter" idx="16" hasCustomPrompt="1"/>
          </p:nvPr>
        </p:nvSpPr>
        <p:spPr>
          <a:xfrm>
            <a:off x="4091354" y="1202653"/>
            <a:ext cx="6866854" cy="1187850"/>
          </a:xfrm>
        </p:spPr>
        <p:txBody>
          <a:bodyPr>
            <a:noAutofit/>
          </a:bodyPr>
          <a:lstStyle>
            <a:lvl1pPr marL="0" indent="0" algn="l">
              <a:lnSpc>
                <a:spcPts val="2600"/>
              </a:lnSpc>
              <a:spcBef>
                <a:spcPts val="0"/>
              </a:spcBef>
              <a:buNone/>
              <a:defRPr sz="1400" b="0">
                <a:solidFill>
                  <a:srgbClr val="01204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sp>
        <p:nvSpPr>
          <p:cNvPr id="13" name="Text Placeholder 9">
            <a:extLst>
              <a:ext uri="{FF2B5EF4-FFF2-40B4-BE49-F238E27FC236}">
                <a16:creationId xmlns:a16="http://schemas.microsoft.com/office/drawing/2014/main" id="{BCF96003-BA6E-2588-7089-495F467B86EB}"/>
              </a:ext>
            </a:extLst>
          </p:cNvPr>
          <p:cNvSpPr>
            <a:spLocks noGrp="1"/>
          </p:cNvSpPr>
          <p:nvPr>
            <p:ph type="body" sz="quarter" idx="17" hasCustomPrompt="1"/>
          </p:nvPr>
        </p:nvSpPr>
        <p:spPr>
          <a:xfrm>
            <a:off x="4091354" y="3534661"/>
            <a:ext cx="6866854" cy="1187850"/>
          </a:xfrm>
        </p:spPr>
        <p:txBody>
          <a:bodyPr>
            <a:noAutofit/>
          </a:bodyPr>
          <a:lstStyle>
            <a:lvl1pPr marL="0" indent="0" algn="l">
              <a:lnSpc>
                <a:spcPts val="2600"/>
              </a:lnSpc>
              <a:spcBef>
                <a:spcPts val="0"/>
              </a:spcBef>
              <a:buNone/>
              <a:defRPr sz="1400" b="0">
                <a:solidFill>
                  <a:srgbClr val="01204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cxnSp>
        <p:nvCxnSpPr>
          <p:cNvPr id="14" name="Straight Connector 13">
            <a:extLst>
              <a:ext uri="{FF2B5EF4-FFF2-40B4-BE49-F238E27FC236}">
                <a16:creationId xmlns:a16="http://schemas.microsoft.com/office/drawing/2014/main" id="{3DDDF8AC-D8E2-C8F0-DF1E-432481107D2E}"/>
              </a:ext>
            </a:extLst>
          </p:cNvPr>
          <p:cNvCxnSpPr>
            <a:cxnSpLocks/>
          </p:cNvCxnSpPr>
          <p:nvPr userDrawn="1"/>
        </p:nvCxnSpPr>
        <p:spPr>
          <a:xfrm>
            <a:off x="3095897" y="6054437"/>
            <a:ext cx="8708176" cy="0"/>
          </a:xfrm>
          <a:prstGeom prst="line">
            <a:avLst/>
          </a:prstGeom>
          <a:ln w="9525">
            <a:solidFill>
              <a:srgbClr val="01204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4A85F793-BB6B-D6E7-4345-3EBE07DCDCA3}"/>
              </a:ext>
            </a:extLst>
          </p:cNvPr>
          <p:cNvSpPr>
            <a:spLocks noGrp="1"/>
          </p:cNvSpPr>
          <p:nvPr>
            <p:ph type="ftr" sz="quarter" idx="11"/>
          </p:nvPr>
        </p:nvSpPr>
        <p:spPr>
          <a:xfrm>
            <a:off x="581891" y="6213506"/>
            <a:ext cx="935824" cy="365125"/>
          </a:xfrm>
        </p:spPr>
        <p:txBody>
          <a:bodyPr/>
          <a:lstStyle>
            <a:lvl1pPr algn="r">
              <a:defRPr>
                <a:solidFill>
                  <a:schemeClr val="bg1"/>
                </a:solidFill>
                <a:latin typeface="Montserrat" pitchFamily="2" charset="77"/>
              </a:defRPr>
            </a:lvl1pPr>
          </a:lstStyle>
          <a:p>
            <a:r>
              <a:rPr lang="en-US"/>
              <a:t>Invest</a:t>
            </a:r>
          </a:p>
        </p:txBody>
      </p:sp>
      <p:sp>
        <p:nvSpPr>
          <p:cNvPr id="1078" name="Slide Number Placeholder 5">
            <a:extLst>
              <a:ext uri="{FF2B5EF4-FFF2-40B4-BE49-F238E27FC236}">
                <a16:creationId xmlns:a16="http://schemas.microsoft.com/office/drawing/2014/main" id="{2D6EF2AE-3965-C24F-ACBB-980FDEA85C1C}"/>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cxnSp>
        <p:nvCxnSpPr>
          <p:cNvPr id="1080" name="Straight Connector 1079">
            <a:extLst>
              <a:ext uri="{FF2B5EF4-FFF2-40B4-BE49-F238E27FC236}">
                <a16:creationId xmlns:a16="http://schemas.microsoft.com/office/drawing/2014/main" id="{93476101-6CB1-506C-2436-9824AC8496E9}"/>
              </a:ext>
            </a:extLst>
          </p:cNvPr>
          <p:cNvCxnSpPr>
            <a:cxnSpLocks/>
          </p:cNvCxnSpPr>
          <p:nvPr userDrawn="1"/>
        </p:nvCxnSpPr>
        <p:spPr>
          <a:xfrm>
            <a:off x="536152" y="6047709"/>
            <a:ext cx="2039623"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8">
            <a:extLst>
              <a:ext uri="{FF2B5EF4-FFF2-40B4-BE49-F238E27FC236}">
                <a16:creationId xmlns:a16="http://schemas.microsoft.com/office/drawing/2014/main" id="{18C0BDE2-414F-9799-F740-2DDC20BF5E95}"/>
              </a:ext>
            </a:extLst>
          </p:cNvPr>
          <p:cNvSpPr>
            <a:spLocks noGrp="1"/>
          </p:cNvSpPr>
          <p:nvPr>
            <p:ph sz="quarter" idx="18" hasCustomPrompt="1"/>
          </p:nvPr>
        </p:nvSpPr>
        <p:spPr>
          <a:xfrm>
            <a:off x="3198254" y="6227026"/>
            <a:ext cx="2897746" cy="36512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
        <p:nvSpPr>
          <p:cNvPr id="4" name="Text Placeholder 1086">
            <a:extLst>
              <a:ext uri="{FF2B5EF4-FFF2-40B4-BE49-F238E27FC236}">
                <a16:creationId xmlns:a16="http://schemas.microsoft.com/office/drawing/2014/main" id="{73B350DC-801F-E43A-8C13-A918FCE34424}"/>
              </a:ext>
            </a:extLst>
          </p:cNvPr>
          <p:cNvSpPr>
            <a:spLocks noGrp="1"/>
          </p:cNvSpPr>
          <p:nvPr>
            <p:ph type="body" sz="quarter" idx="19" hasCustomPrompt="1"/>
          </p:nvPr>
        </p:nvSpPr>
        <p:spPr>
          <a:xfrm>
            <a:off x="4090988" y="2651768"/>
            <a:ext cx="6867525" cy="777232"/>
          </a:xfrm>
        </p:spPr>
        <p:txBody>
          <a:bodyPr anchor="b">
            <a:normAutofit/>
          </a:bodyPr>
          <a:lstStyle>
            <a:lvl1pPr marL="0" indent="0">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a:t>
            </a:r>
          </a:p>
        </p:txBody>
      </p:sp>
    </p:spTree>
    <p:extLst>
      <p:ext uri="{BB962C8B-B14F-4D97-AF65-F5344CB8AC3E}">
        <p14:creationId xmlns:p14="http://schemas.microsoft.com/office/powerpoint/2010/main" val="472844092"/>
      </p:ext>
    </p:extLst>
  </p:cSld>
  <p:clrMapOvr>
    <a:masterClrMapping/>
  </p:clrMapOvr>
  <p:extLst>
    <p:ext uri="{DCECCB84-F9BA-43D5-87BE-67443E8EF086}">
      <p15:sldGuideLst xmlns:p15="http://schemas.microsoft.com/office/powerpoint/2012/main">
        <p15:guide id="1" pos="3840">
          <p15:clr>
            <a:srgbClr val="FBAE40"/>
          </p15:clr>
        </p15:guide>
        <p15:guide id="2" pos="576">
          <p15:clr>
            <a:srgbClr val="FBAE40"/>
          </p15:clr>
        </p15:guide>
        <p15:guide id="3" pos="70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Product Overview">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091354" y="225398"/>
            <a:ext cx="6866854" cy="871594"/>
          </a:xfrm>
          <a:noFill/>
        </p:spPr>
        <p:txBody>
          <a:bodyPr anchor="b">
            <a:normAutofit/>
          </a:bodyPr>
          <a:lstStyle>
            <a:lvl1pPr algn="l">
              <a:defRPr sz="1600" cap="none" baseline="0"/>
            </a:lvl1pPr>
          </a:lstStyle>
          <a:p>
            <a:r>
              <a:rPr lang="en-US"/>
              <a:t>Click To Edit Title</a:t>
            </a:r>
          </a:p>
        </p:txBody>
      </p:sp>
      <p:sp>
        <p:nvSpPr>
          <p:cNvPr id="7" name="Rectangle 6">
            <a:extLst>
              <a:ext uri="{FF2B5EF4-FFF2-40B4-BE49-F238E27FC236}">
                <a16:creationId xmlns:a16="http://schemas.microsoft.com/office/drawing/2014/main" id="{497138E8-80D7-4ED3-682E-AA02395209DE}"/>
              </a:ext>
            </a:extLst>
          </p:cNvPr>
          <p:cNvSpPr/>
          <p:nvPr userDrawn="1"/>
        </p:nvSpPr>
        <p:spPr>
          <a:xfrm>
            <a:off x="0" y="0"/>
            <a:ext cx="2897746" cy="6858000"/>
          </a:xfrm>
          <a:prstGeom prst="rect">
            <a:avLst/>
          </a:prstGeom>
          <a:solidFill>
            <a:srgbClr val="012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0C98C59-2BCF-6574-01A2-D1535930F929}"/>
              </a:ext>
            </a:extLst>
          </p:cNvPr>
          <p:cNvSpPr/>
          <p:nvPr userDrawn="1"/>
        </p:nvSpPr>
        <p:spPr>
          <a:xfrm>
            <a:off x="-392806" y="225397"/>
            <a:ext cx="1629177" cy="1629177"/>
          </a:xfrm>
          <a:prstGeom prst="ellipse">
            <a:avLst/>
          </a:prstGeom>
          <a:solidFill>
            <a:srgbClr val="E2E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FB6CE9C2-1F1B-43C7-A998-FC5946D7D3A6}"/>
              </a:ext>
            </a:extLst>
          </p:cNvPr>
          <p:cNvSpPr>
            <a:spLocks noGrp="1"/>
          </p:cNvSpPr>
          <p:nvPr>
            <p:ph type="body" sz="quarter" idx="13" hasCustomPrompt="1"/>
          </p:nvPr>
        </p:nvSpPr>
        <p:spPr>
          <a:xfrm>
            <a:off x="357876" y="1096991"/>
            <a:ext cx="2217899" cy="822960"/>
          </a:xfrm>
        </p:spPr>
        <p:txBody>
          <a:bodyPr>
            <a:normAutofit/>
          </a:bodyPr>
          <a:lstStyle>
            <a:lvl1pPr marL="0" indent="0" algn="l">
              <a:lnSpc>
                <a:spcPts val="2000"/>
              </a:lnSpc>
              <a:spcBef>
                <a:spcPts val="0"/>
              </a:spcBef>
              <a:buNone/>
              <a:defRPr sz="2000" b="1">
                <a:solidFill>
                  <a:schemeClr val="bg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a:p>
            <a:pPr lvl="0"/>
            <a:endParaRPr lang="en-US"/>
          </a:p>
        </p:txBody>
      </p:sp>
      <p:sp>
        <p:nvSpPr>
          <p:cNvPr id="21" name="Text Placeholder 9">
            <a:extLst>
              <a:ext uri="{FF2B5EF4-FFF2-40B4-BE49-F238E27FC236}">
                <a16:creationId xmlns:a16="http://schemas.microsoft.com/office/drawing/2014/main" id="{7E30BBCA-EC62-4514-BAE7-F5373866DA07}"/>
              </a:ext>
            </a:extLst>
          </p:cNvPr>
          <p:cNvSpPr>
            <a:spLocks noGrp="1"/>
          </p:cNvSpPr>
          <p:nvPr>
            <p:ph type="body" sz="quarter" idx="15" hasCustomPrompt="1"/>
          </p:nvPr>
        </p:nvSpPr>
        <p:spPr>
          <a:xfrm>
            <a:off x="360924" y="669327"/>
            <a:ext cx="2217899" cy="428755"/>
          </a:xfrm>
        </p:spPr>
        <p:txBody>
          <a:bodyPr>
            <a:noAutofit/>
          </a:bodyPr>
          <a:lstStyle>
            <a:lvl1pPr marL="0" indent="0" algn="l">
              <a:lnSpc>
                <a:spcPts val="2600"/>
              </a:lnSpc>
              <a:spcBef>
                <a:spcPts val="0"/>
              </a:spcBef>
              <a:buNone/>
              <a:defRPr sz="1800" b="0">
                <a:solidFill>
                  <a:schemeClr val="bg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sp>
        <p:nvSpPr>
          <p:cNvPr id="11" name="Text Placeholder 9">
            <a:extLst>
              <a:ext uri="{FF2B5EF4-FFF2-40B4-BE49-F238E27FC236}">
                <a16:creationId xmlns:a16="http://schemas.microsoft.com/office/drawing/2014/main" id="{5CEFD9F6-C8A3-87CD-2F37-910BA57F4629}"/>
              </a:ext>
            </a:extLst>
          </p:cNvPr>
          <p:cNvSpPr>
            <a:spLocks noGrp="1"/>
          </p:cNvSpPr>
          <p:nvPr>
            <p:ph type="body" sz="quarter" idx="16" hasCustomPrompt="1"/>
          </p:nvPr>
        </p:nvSpPr>
        <p:spPr>
          <a:xfrm>
            <a:off x="4091354" y="1202653"/>
            <a:ext cx="6866854" cy="1187850"/>
          </a:xfrm>
        </p:spPr>
        <p:txBody>
          <a:bodyPr>
            <a:noAutofit/>
          </a:bodyPr>
          <a:lstStyle>
            <a:lvl1pPr marL="0" indent="0" algn="l">
              <a:lnSpc>
                <a:spcPts val="2600"/>
              </a:lnSpc>
              <a:spcBef>
                <a:spcPts val="0"/>
              </a:spcBef>
              <a:buNone/>
              <a:defRPr sz="1400" b="0">
                <a:solidFill>
                  <a:srgbClr val="01204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sp>
        <p:nvSpPr>
          <p:cNvPr id="13" name="Text Placeholder 9">
            <a:extLst>
              <a:ext uri="{FF2B5EF4-FFF2-40B4-BE49-F238E27FC236}">
                <a16:creationId xmlns:a16="http://schemas.microsoft.com/office/drawing/2014/main" id="{BCF96003-BA6E-2588-7089-495F467B86EB}"/>
              </a:ext>
            </a:extLst>
          </p:cNvPr>
          <p:cNvSpPr>
            <a:spLocks noGrp="1"/>
          </p:cNvSpPr>
          <p:nvPr>
            <p:ph type="body" sz="quarter" idx="17" hasCustomPrompt="1"/>
          </p:nvPr>
        </p:nvSpPr>
        <p:spPr>
          <a:xfrm>
            <a:off x="4091354" y="3534661"/>
            <a:ext cx="6866854" cy="1187850"/>
          </a:xfrm>
        </p:spPr>
        <p:txBody>
          <a:bodyPr>
            <a:noAutofit/>
          </a:bodyPr>
          <a:lstStyle>
            <a:lvl1pPr marL="0" indent="0" algn="l">
              <a:lnSpc>
                <a:spcPts val="2600"/>
              </a:lnSpc>
              <a:spcBef>
                <a:spcPts val="0"/>
              </a:spcBef>
              <a:buNone/>
              <a:defRPr sz="1400" b="0">
                <a:solidFill>
                  <a:srgbClr val="01204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cxnSp>
        <p:nvCxnSpPr>
          <p:cNvPr id="14" name="Straight Connector 13">
            <a:extLst>
              <a:ext uri="{FF2B5EF4-FFF2-40B4-BE49-F238E27FC236}">
                <a16:creationId xmlns:a16="http://schemas.microsoft.com/office/drawing/2014/main" id="{3DDDF8AC-D8E2-C8F0-DF1E-432481107D2E}"/>
              </a:ext>
            </a:extLst>
          </p:cNvPr>
          <p:cNvCxnSpPr>
            <a:cxnSpLocks/>
          </p:cNvCxnSpPr>
          <p:nvPr userDrawn="1"/>
        </p:nvCxnSpPr>
        <p:spPr>
          <a:xfrm>
            <a:off x="3095897" y="6054437"/>
            <a:ext cx="8708176" cy="0"/>
          </a:xfrm>
          <a:prstGeom prst="line">
            <a:avLst/>
          </a:prstGeom>
          <a:ln w="9525">
            <a:solidFill>
              <a:srgbClr val="01204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4A85F793-BB6B-D6E7-4345-3EBE07DCDCA3}"/>
              </a:ext>
            </a:extLst>
          </p:cNvPr>
          <p:cNvSpPr>
            <a:spLocks noGrp="1"/>
          </p:cNvSpPr>
          <p:nvPr>
            <p:ph type="ftr" sz="quarter" idx="11"/>
          </p:nvPr>
        </p:nvSpPr>
        <p:spPr>
          <a:xfrm>
            <a:off x="581891" y="6213506"/>
            <a:ext cx="935824" cy="365125"/>
          </a:xfrm>
        </p:spPr>
        <p:txBody>
          <a:bodyPr/>
          <a:lstStyle>
            <a:lvl1pPr algn="r">
              <a:defRPr>
                <a:solidFill>
                  <a:schemeClr val="bg1"/>
                </a:solidFill>
                <a:latin typeface="Montserrat" pitchFamily="2" charset="77"/>
              </a:defRPr>
            </a:lvl1pPr>
          </a:lstStyle>
          <a:p>
            <a:r>
              <a:rPr lang="en-US"/>
              <a:t>Invest</a:t>
            </a:r>
          </a:p>
        </p:txBody>
      </p:sp>
      <p:sp>
        <p:nvSpPr>
          <p:cNvPr id="1078" name="Slide Number Placeholder 5">
            <a:extLst>
              <a:ext uri="{FF2B5EF4-FFF2-40B4-BE49-F238E27FC236}">
                <a16:creationId xmlns:a16="http://schemas.microsoft.com/office/drawing/2014/main" id="{2D6EF2AE-3965-C24F-ACBB-980FDEA85C1C}"/>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cxnSp>
        <p:nvCxnSpPr>
          <p:cNvPr id="1080" name="Straight Connector 1079">
            <a:extLst>
              <a:ext uri="{FF2B5EF4-FFF2-40B4-BE49-F238E27FC236}">
                <a16:creationId xmlns:a16="http://schemas.microsoft.com/office/drawing/2014/main" id="{93476101-6CB1-506C-2436-9824AC8496E9}"/>
              </a:ext>
            </a:extLst>
          </p:cNvPr>
          <p:cNvCxnSpPr>
            <a:cxnSpLocks/>
          </p:cNvCxnSpPr>
          <p:nvPr userDrawn="1"/>
        </p:nvCxnSpPr>
        <p:spPr>
          <a:xfrm>
            <a:off x="536152" y="6047709"/>
            <a:ext cx="2039623"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8">
            <a:extLst>
              <a:ext uri="{FF2B5EF4-FFF2-40B4-BE49-F238E27FC236}">
                <a16:creationId xmlns:a16="http://schemas.microsoft.com/office/drawing/2014/main" id="{533EEA0B-17D4-8C5B-D3D5-0CD2CBA540A4}"/>
              </a:ext>
            </a:extLst>
          </p:cNvPr>
          <p:cNvSpPr>
            <a:spLocks noGrp="1"/>
          </p:cNvSpPr>
          <p:nvPr>
            <p:ph sz="quarter" idx="18" hasCustomPrompt="1"/>
          </p:nvPr>
        </p:nvSpPr>
        <p:spPr>
          <a:xfrm>
            <a:off x="3198254" y="6227026"/>
            <a:ext cx="2897746" cy="36512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
        <p:nvSpPr>
          <p:cNvPr id="4" name="Text Placeholder 1086">
            <a:extLst>
              <a:ext uri="{FF2B5EF4-FFF2-40B4-BE49-F238E27FC236}">
                <a16:creationId xmlns:a16="http://schemas.microsoft.com/office/drawing/2014/main" id="{63E084E1-8434-F283-1833-E3C4C78740F3}"/>
              </a:ext>
            </a:extLst>
          </p:cNvPr>
          <p:cNvSpPr>
            <a:spLocks noGrp="1"/>
          </p:cNvSpPr>
          <p:nvPr>
            <p:ph type="body" sz="quarter" idx="19" hasCustomPrompt="1"/>
          </p:nvPr>
        </p:nvSpPr>
        <p:spPr>
          <a:xfrm>
            <a:off x="4090988" y="2651768"/>
            <a:ext cx="6867525" cy="777232"/>
          </a:xfrm>
        </p:spPr>
        <p:txBody>
          <a:bodyPr anchor="b">
            <a:normAutofit/>
          </a:bodyPr>
          <a:lstStyle>
            <a:lvl1pPr marL="0" indent="0">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a:t>
            </a:r>
          </a:p>
        </p:txBody>
      </p:sp>
    </p:spTree>
    <p:extLst>
      <p:ext uri="{BB962C8B-B14F-4D97-AF65-F5344CB8AC3E}">
        <p14:creationId xmlns:p14="http://schemas.microsoft.com/office/powerpoint/2010/main" val="1012271523"/>
      </p:ext>
    </p:extLst>
  </p:cSld>
  <p:clrMapOvr>
    <a:masterClrMapping/>
  </p:clrMapOvr>
  <p:extLst>
    <p:ext uri="{DCECCB84-F9BA-43D5-87BE-67443E8EF086}">
      <p15:sldGuideLst xmlns:p15="http://schemas.microsoft.com/office/powerpoint/2012/main">
        <p15:guide id="1" pos="3840">
          <p15:clr>
            <a:srgbClr val="FBAE40"/>
          </p15:clr>
        </p15:guide>
        <p15:guide id="2" pos="576">
          <p15:clr>
            <a:srgbClr val="FBAE40"/>
          </p15:clr>
        </p15:guide>
        <p15:guide id="3" pos="70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Product Overview">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4091354" y="225398"/>
            <a:ext cx="6866854" cy="871594"/>
          </a:xfrm>
          <a:noFill/>
        </p:spPr>
        <p:txBody>
          <a:bodyPr anchor="b">
            <a:normAutofit/>
          </a:bodyPr>
          <a:lstStyle>
            <a:lvl1pPr algn="l">
              <a:defRPr sz="1600" cap="none" baseline="0"/>
            </a:lvl1pPr>
          </a:lstStyle>
          <a:p>
            <a:r>
              <a:rPr lang="en-US"/>
              <a:t>Click To Edit Title</a:t>
            </a:r>
          </a:p>
        </p:txBody>
      </p:sp>
      <p:sp>
        <p:nvSpPr>
          <p:cNvPr id="7" name="Rectangle 6">
            <a:extLst>
              <a:ext uri="{FF2B5EF4-FFF2-40B4-BE49-F238E27FC236}">
                <a16:creationId xmlns:a16="http://schemas.microsoft.com/office/drawing/2014/main" id="{497138E8-80D7-4ED3-682E-AA02395209DE}"/>
              </a:ext>
            </a:extLst>
          </p:cNvPr>
          <p:cNvSpPr/>
          <p:nvPr userDrawn="1"/>
        </p:nvSpPr>
        <p:spPr>
          <a:xfrm>
            <a:off x="0" y="0"/>
            <a:ext cx="2897746" cy="6858000"/>
          </a:xfrm>
          <a:prstGeom prst="rect">
            <a:avLst/>
          </a:prstGeom>
          <a:solidFill>
            <a:srgbClr val="012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E0C98C59-2BCF-6574-01A2-D1535930F929}"/>
              </a:ext>
            </a:extLst>
          </p:cNvPr>
          <p:cNvSpPr/>
          <p:nvPr userDrawn="1"/>
        </p:nvSpPr>
        <p:spPr>
          <a:xfrm>
            <a:off x="-392806" y="225397"/>
            <a:ext cx="1629177" cy="1629177"/>
          </a:xfrm>
          <a:prstGeom prst="ellipse">
            <a:avLst/>
          </a:prstGeom>
          <a:solidFill>
            <a:srgbClr val="72B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FB6CE9C2-1F1B-43C7-A998-FC5946D7D3A6}"/>
              </a:ext>
            </a:extLst>
          </p:cNvPr>
          <p:cNvSpPr>
            <a:spLocks noGrp="1"/>
          </p:cNvSpPr>
          <p:nvPr>
            <p:ph type="body" sz="quarter" idx="13" hasCustomPrompt="1"/>
          </p:nvPr>
        </p:nvSpPr>
        <p:spPr>
          <a:xfrm>
            <a:off x="357876" y="1096991"/>
            <a:ext cx="2217899" cy="822960"/>
          </a:xfrm>
        </p:spPr>
        <p:txBody>
          <a:bodyPr>
            <a:normAutofit/>
          </a:bodyPr>
          <a:lstStyle>
            <a:lvl1pPr marL="0" indent="0" algn="l">
              <a:lnSpc>
                <a:spcPts val="2000"/>
              </a:lnSpc>
              <a:spcBef>
                <a:spcPts val="0"/>
              </a:spcBef>
              <a:buNone/>
              <a:defRPr sz="2000" b="1">
                <a:solidFill>
                  <a:schemeClr val="bg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a:p>
            <a:pPr lvl="0"/>
            <a:endParaRPr lang="en-US"/>
          </a:p>
        </p:txBody>
      </p:sp>
      <p:sp>
        <p:nvSpPr>
          <p:cNvPr id="21" name="Text Placeholder 9">
            <a:extLst>
              <a:ext uri="{FF2B5EF4-FFF2-40B4-BE49-F238E27FC236}">
                <a16:creationId xmlns:a16="http://schemas.microsoft.com/office/drawing/2014/main" id="{7E30BBCA-EC62-4514-BAE7-F5373866DA07}"/>
              </a:ext>
            </a:extLst>
          </p:cNvPr>
          <p:cNvSpPr>
            <a:spLocks noGrp="1"/>
          </p:cNvSpPr>
          <p:nvPr>
            <p:ph type="body" sz="quarter" idx="15" hasCustomPrompt="1"/>
          </p:nvPr>
        </p:nvSpPr>
        <p:spPr>
          <a:xfrm>
            <a:off x="360924" y="669327"/>
            <a:ext cx="2217899" cy="428755"/>
          </a:xfrm>
        </p:spPr>
        <p:txBody>
          <a:bodyPr>
            <a:noAutofit/>
          </a:bodyPr>
          <a:lstStyle>
            <a:lvl1pPr marL="0" indent="0" algn="l">
              <a:lnSpc>
                <a:spcPts val="2600"/>
              </a:lnSpc>
              <a:spcBef>
                <a:spcPts val="0"/>
              </a:spcBef>
              <a:buNone/>
              <a:defRPr sz="1800" b="0">
                <a:solidFill>
                  <a:schemeClr val="bg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sp>
        <p:nvSpPr>
          <p:cNvPr id="11" name="Text Placeholder 9">
            <a:extLst>
              <a:ext uri="{FF2B5EF4-FFF2-40B4-BE49-F238E27FC236}">
                <a16:creationId xmlns:a16="http://schemas.microsoft.com/office/drawing/2014/main" id="{5CEFD9F6-C8A3-87CD-2F37-910BA57F4629}"/>
              </a:ext>
            </a:extLst>
          </p:cNvPr>
          <p:cNvSpPr>
            <a:spLocks noGrp="1"/>
          </p:cNvSpPr>
          <p:nvPr>
            <p:ph type="body" sz="quarter" idx="16" hasCustomPrompt="1"/>
          </p:nvPr>
        </p:nvSpPr>
        <p:spPr>
          <a:xfrm>
            <a:off x="4091354" y="1202653"/>
            <a:ext cx="6866854" cy="1187850"/>
          </a:xfrm>
        </p:spPr>
        <p:txBody>
          <a:bodyPr>
            <a:noAutofit/>
          </a:bodyPr>
          <a:lstStyle>
            <a:lvl1pPr marL="0" indent="0" algn="l">
              <a:lnSpc>
                <a:spcPts val="2600"/>
              </a:lnSpc>
              <a:spcBef>
                <a:spcPts val="0"/>
              </a:spcBef>
              <a:buNone/>
              <a:defRPr sz="1400" b="0">
                <a:solidFill>
                  <a:srgbClr val="01204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sp>
        <p:nvSpPr>
          <p:cNvPr id="13" name="Text Placeholder 9">
            <a:extLst>
              <a:ext uri="{FF2B5EF4-FFF2-40B4-BE49-F238E27FC236}">
                <a16:creationId xmlns:a16="http://schemas.microsoft.com/office/drawing/2014/main" id="{BCF96003-BA6E-2588-7089-495F467B86EB}"/>
              </a:ext>
            </a:extLst>
          </p:cNvPr>
          <p:cNvSpPr>
            <a:spLocks noGrp="1"/>
          </p:cNvSpPr>
          <p:nvPr>
            <p:ph type="body" sz="quarter" idx="17" hasCustomPrompt="1"/>
          </p:nvPr>
        </p:nvSpPr>
        <p:spPr>
          <a:xfrm>
            <a:off x="4091354" y="3534661"/>
            <a:ext cx="6866854" cy="1187850"/>
          </a:xfrm>
        </p:spPr>
        <p:txBody>
          <a:bodyPr>
            <a:noAutofit/>
          </a:bodyPr>
          <a:lstStyle>
            <a:lvl1pPr marL="0" indent="0" algn="l">
              <a:lnSpc>
                <a:spcPts val="2600"/>
              </a:lnSpc>
              <a:spcBef>
                <a:spcPts val="0"/>
              </a:spcBef>
              <a:buNone/>
              <a:defRPr sz="1400" b="0">
                <a:solidFill>
                  <a:srgbClr val="01204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cxnSp>
        <p:nvCxnSpPr>
          <p:cNvPr id="14" name="Straight Connector 13">
            <a:extLst>
              <a:ext uri="{FF2B5EF4-FFF2-40B4-BE49-F238E27FC236}">
                <a16:creationId xmlns:a16="http://schemas.microsoft.com/office/drawing/2014/main" id="{3DDDF8AC-D8E2-C8F0-DF1E-432481107D2E}"/>
              </a:ext>
            </a:extLst>
          </p:cNvPr>
          <p:cNvCxnSpPr>
            <a:cxnSpLocks/>
          </p:cNvCxnSpPr>
          <p:nvPr userDrawn="1"/>
        </p:nvCxnSpPr>
        <p:spPr>
          <a:xfrm>
            <a:off x="3095897" y="6054437"/>
            <a:ext cx="8708176" cy="0"/>
          </a:xfrm>
          <a:prstGeom prst="line">
            <a:avLst/>
          </a:prstGeom>
          <a:ln w="9525">
            <a:solidFill>
              <a:srgbClr val="01204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4A85F793-BB6B-D6E7-4345-3EBE07DCDCA3}"/>
              </a:ext>
            </a:extLst>
          </p:cNvPr>
          <p:cNvSpPr>
            <a:spLocks noGrp="1"/>
          </p:cNvSpPr>
          <p:nvPr>
            <p:ph type="ftr" sz="quarter" idx="11"/>
          </p:nvPr>
        </p:nvSpPr>
        <p:spPr>
          <a:xfrm>
            <a:off x="581891" y="6213506"/>
            <a:ext cx="935824" cy="365125"/>
          </a:xfrm>
        </p:spPr>
        <p:txBody>
          <a:bodyPr/>
          <a:lstStyle>
            <a:lvl1pPr algn="r">
              <a:defRPr>
                <a:solidFill>
                  <a:schemeClr val="bg1"/>
                </a:solidFill>
                <a:latin typeface="Montserrat" pitchFamily="2" charset="77"/>
              </a:defRPr>
            </a:lvl1pPr>
          </a:lstStyle>
          <a:p>
            <a:r>
              <a:rPr lang="en-US"/>
              <a:t>Invest</a:t>
            </a:r>
          </a:p>
        </p:txBody>
      </p:sp>
      <p:sp>
        <p:nvSpPr>
          <p:cNvPr id="1078" name="Slide Number Placeholder 5">
            <a:extLst>
              <a:ext uri="{FF2B5EF4-FFF2-40B4-BE49-F238E27FC236}">
                <a16:creationId xmlns:a16="http://schemas.microsoft.com/office/drawing/2014/main" id="{2D6EF2AE-3965-C24F-ACBB-980FDEA85C1C}"/>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cxnSp>
        <p:nvCxnSpPr>
          <p:cNvPr id="1080" name="Straight Connector 1079">
            <a:extLst>
              <a:ext uri="{FF2B5EF4-FFF2-40B4-BE49-F238E27FC236}">
                <a16:creationId xmlns:a16="http://schemas.microsoft.com/office/drawing/2014/main" id="{93476101-6CB1-506C-2436-9824AC8496E9}"/>
              </a:ext>
            </a:extLst>
          </p:cNvPr>
          <p:cNvCxnSpPr>
            <a:cxnSpLocks/>
          </p:cNvCxnSpPr>
          <p:nvPr userDrawn="1"/>
        </p:nvCxnSpPr>
        <p:spPr>
          <a:xfrm>
            <a:off x="536152" y="6047709"/>
            <a:ext cx="2039623"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1086">
            <a:extLst>
              <a:ext uri="{FF2B5EF4-FFF2-40B4-BE49-F238E27FC236}">
                <a16:creationId xmlns:a16="http://schemas.microsoft.com/office/drawing/2014/main" id="{AE12AA9C-1174-DACA-62F6-9878042083BC}"/>
              </a:ext>
            </a:extLst>
          </p:cNvPr>
          <p:cNvSpPr>
            <a:spLocks noGrp="1"/>
          </p:cNvSpPr>
          <p:nvPr>
            <p:ph type="body" sz="quarter" idx="19" hasCustomPrompt="1"/>
          </p:nvPr>
        </p:nvSpPr>
        <p:spPr>
          <a:xfrm>
            <a:off x="4090988" y="2651768"/>
            <a:ext cx="6867525" cy="777232"/>
          </a:xfrm>
        </p:spPr>
        <p:txBody>
          <a:bodyPr anchor="b">
            <a:normAutofit/>
          </a:bodyPr>
          <a:lstStyle>
            <a:lvl1pPr marL="0" indent="0">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a:t>
            </a:r>
          </a:p>
        </p:txBody>
      </p:sp>
      <p:sp>
        <p:nvSpPr>
          <p:cNvPr id="4" name="Content Placeholder 8">
            <a:extLst>
              <a:ext uri="{FF2B5EF4-FFF2-40B4-BE49-F238E27FC236}">
                <a16:creationId xmlns:a16="http://schemas.microsoft.com/office/drawing/2014/main" id="{ABBFA4BB-3C91-2F6D-BC31-92B8C665158C}"/>
              </a:ext>
            </a:extLst>
          </p:cNvPr>
          <p:cNvSpPr>
            <a:spLocks noGrp="1"/>
          </p:cNvSpPr>
          <p:nvPr>
            <p:ph sz="quarter" idx="18" hasCustomPrompt="1"/>
          </p:nvPr>
        </p:nvSpPr>
        <p:spPr>
          <a:xfrm>
            <a:off x="3198254" y="6227026"/>
            <a:ext cx="2897746" cy="36512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Tree>
    <p:extLst>
      <p:ext uri="{BB962C8B-B14F-4D97-AF65-F5344CB8AC3E}">
        <p14:creationId xmlns:p14="http://schemas.microsoft.com/office/powerpoint/2010/main" val="2554898349"/>
      </p:ext>
    </p:extLst>
  </p:cSld>
  <p:clrMapOvr>
    <a:masterClrMapping/>
  </p:clrMapOvr>
  <p:extLst>
    <p:ext uri="{DCECCB84-F9BA-43D5-87BE-67443E8EF086}">
      <p15:sldGuideLst xmlns:p15="http://schemas.microsoft.com/office/powerpoint/2012/main">
        <p15:guide id="1" pos="3840">
          <p15:clr>
            <a:srgbClr val="FBAE40"/>
          </p15:clr>
        </p15:guide>
        <p15:guide id="2" pos="576">
          <p15:clr>
            <a:srgbClr val="FBAE40"/>
          </p15:clr>
        </p15:guide>
        <p15:guide id="3" pos="70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bschnitts-&#10;überschrift">
  <p:cSld name="Abschnitts-&#10;überschrift">
    <p:spTree>
      <p:nvGrpSpPr>
        <p:cNvPr id="1" name="Shape 20"/>
        <p:cNvGrpSpPr/>
        <p:nvPr/>
      </p:nvGrpSpPr>
      <p:grpSpPr>
        <a:xfrm>
          <a:off x="0" y="0"/>
          <a:ext cx="0" cy="0"/>
          <a:chOff x="0" y="0"/>
          <a:chExt cx="0" cy="0"/>
        </a:xfrm>
      </p:grpSpPr>
      <p:sp>
        <p:nvSpPr>
          <p:cNvPr id="21" name="Google Shape;21;p80">
            <a:hlinkClick r:id="" action="ppaction://noaction"/>
          </p:cNvPr>
          <p:cNvSpPr/>
          <p:nvPr/>
        </p:nvSpPr>
        <p:spPr>
          <a:xfrm>
            <a:off x="-3" y="0"/>
            <a:ext cx="12192000" cy="6858000"/>
          </a:xfrm>
          <a:prstGeom prst="rect">
            <a:avLst/>
          </a:prstGeom>
          <a:solidFill>
            <a:srgbClr val="0047D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22" name="Google Shape;22;p80" descr="Fliegendes Geld"/>
          <p:cNvPicPr preferRelativeResize="0"/>
          <p:nvPr/>
        </p:nvPicPr>
        <p:blipFill rotWithShape="1">
          <a:blip r:embed="rId2">
            <a:alphaModFix/>
          </a:blip>
          <a:srcRect/>
          <a:stretch/>
        </p:blipFill>
        <p:spPr>
          <a:xfrm rot="437071">
            <a:off x="593730" y="505267"/>
            <a:ext cx="914400" cy="914400"/>
          </a:xfrm>
          <a:prstGeom prst="rect">
            <a:avLst/>
          </a:prstGeom>
          <a:noFill/>
          <a:ln>
            <a:noFill/>
          </a:ln>
        </p:spPr>
      </p:pic>
      <p:pic>
        <p:nvPicPr>
          <p:cNvPr id="23" name="Google Shape;23;p80" descr="Fliegendes Geld"/>
          <p:cNvPicPr preferRelativeResize="0"/>
          <p:nvPr/>
        </p:nvPicPr>
        <p:blipFill rotWithShape="1">
          <a:blip r:embed="rId2">
            <a:alphaModFix/>
          </a:blip>
          <a:srcRect/>
          <a:stretch/>
        </p:blipFill>
        <p:spPr>
          <a:xfrm rot="-168743">
            <a:off x="10903838" y="5380275"/>
            <a:ext cx="914400" cy="9144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Product Benefi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p:txBody>
          <a:bodyPr/>
          <a:lstStyle>
            <a:lvl1pPr algn="ctr">
              <a:defRPr baseline="0"/>
            </a:lvl1pPr>
          </a:lstStyle>
          <a:p>
            <a:r>
              <a:rPr lang="en-US"/>
              <a:t>CLICK TO EDIT TITLE</a:t>
            </a:r>
          </a:p>
        </p:txBody>
      </p:sp>
      <p:sp>
        <p:nvSpPr>
          <p:cNvPr id="13" name="Content Placeholder 12">
            <a:extLst>
              <a:ext uri="{FF2B5EF4-FFF2-40B4-BE49-F238E27FC236}">
                <a16:creationId xmlns:a16="http://schemas.microsoft.com/office/drawing/2014/main" id="{7EAC5CD7-1A3E-485E-B8D8-C6B22ADD6AE4}"/>
              </a:ext>
            </a:extLst>
          </p:cNvPr>
          <p:cNvSpPr>
            <a:spLocks noGrp="1"/>
          </p:cNvSpPr>
          <p:nvPr>
            <p:ph sz="quarter" idx="13" hasCustomPrompt="1"/>
          </p:nvPr>
        </p:nvSpPr>
        <p:spPr>
          <a:xfrm>
            <a:off x="2136374" y="2354310"/>
            <a:ext cx="1828800" cy="1315629"/>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icon</a:t>
            </a:r>
          </a:p>
        </p:txBody>
      </p:sp>
      <p:sp>
        <p:nvSpPr>
          <p:cNvPr id="19" name="Content Placeholder 12">
            <a:extLst>
              <a:ext uri="{FF2B5EF4-FFF2-40B4-BE49-F238E27FC236}">
                <a16:creationId xmlns:a16="http://schemas.microsoft.com/office/drawing/2014/main" id="{B004E4D5-7F92-4D3E-BB88-35ED384CCF52}"/>
              </a:ext>
            </a:extLst>
          </p:cNvPr>
          <p:cNvSpPr>
            <a:spLocks noGrp="1"/>
          </p:cNvSpPr>
          <p:nvPr>
            <p:ph sz="quarter" idx="15" hasCustomPrompt="1"/>
          </p:nvPr>
        </p:nvSpPr>
        <p:spPr>
          <a:xfrm>
            <a:off x="5182108" y="2356582"/>
            <a:ext cx="1828800" cy="1316736"/>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icon</a:t>
            </a:r>
          </a:p>
        </p:txBody>
      </p:sp>
      <p:sp>
        <p:nvSpPr>
          <p:cNvPr id="22" name="Content Placeholder 12">
            <a:extLst>
              <a:ext uri="{FF2B5EF4-FFF2-40B4-BE49-F238E27FC236}">
                <a16:creationId xmlns:a16="http://schemas.microsoft.com/office/drawing/2014/main" id="{575F9DFF-43AF-4E05-8407-87D47C1818C4}"/>
              </a:ext>
            </a:extLst>
          </p:cNvPr>
          <p:cNvSpPr>
            <a:spLocks noGrp="1"/>
          </p:cNvSpPr>
          <p:nvPr>
            <p:ph sz="quarter" idx="17" hasCustomPrompt="1"/>
          </p:nvPr>
        </p:nvSpPr>
        <p:spPr>
          <a:xfrm>
            <a:off x="8234662" y="2352030"/>
            <a:ext cx="1828800" cy="1316736"/>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icon</a:t>
            </a:r>
          </a:p>
        </p:txBody>
      </p:sp>
      <p:sp>
        <p:nvSpPr>
          <p:cNvPr id="23" name="Text Placeholder 16">
            <a:extLst>
              <a:ext uri="{FF2B5EF4-FFF2-40B4-BE49-F238E27FC236}">
                <a16:creationId xmlns:a16="http://schemas.microsoft.com/office/drawing/2014/main" id="{4E2096A1-8340-4D15-A6EA-3B804C1A5F4B}"/>
              </a:ext>
            </a:extLst>
          </p:cNvPr>
          <p:cNvSpPr>
            <a:spLocks noGrp="1"/>
          </p:cNvSpPr>
          <p:nvPr>
            <p:ph type="body" sz="quarter" idx="18" hasCustomPrompt="1"/>
          </p:nvPr>
        </p:nvSpPr>
        <p:spPr>
          <a:xfrm>
            <a:off x="8003288" y="2167999"/>
            <a:ext cx="2283712" cy="2743200"/>
          </a:xfrm>
          <a:ln w="22225">
            <a:solidFill>
              <a:srgbClr val="012041"/>
            </a:solidFill>
          </a:ln>
        </p:spPr>
        <p:txBody>
          <a:bodyPr lIns="365760" tIns="1554480" rIns="365760">
            <a:noAutofit/>
          </a:bodyPr>
          <a:lstStyle>
            <a:lvl1pPr marL="0" indent="0" algn="ctr">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Section Description</a:t>
            </a:r>
          </a:p>
        </p:txBody>
      </p:sp>
      <p:sp>
        <p:nvSpPr>
          <p:cNvPr id="34" name="Text Placeholder 16">
            <a:extLst>
              <a:ext uri="{FF2B5EF4-FFF2-40B4-BE49-F238E27FC236}">
                <a16:creationId xmlns:a16="http://schemas.microsoft.com/office/drawing/2014/main" id="{C0972073-5297-411C-B27C-5CC1985668B9}"/>
              </a:ext>
            </a:extLst>
          </p:cNvPr>
          <p:cNvSpPr>
            <a:spLocks noGrp="1"/>
          </p:cNvSpPr>
          <p:nvPr>
            <p:ph type="body" sz="quarter" idx="20" hasCustomPrompt="1"/>
          </p:nvPr>
        </p:nvSpPr>
        <p:spPr>
          <a:xfrm>
            <a:off x="4950734" y="2172551"/>
            <a:ext cx="2283712" cy="2743200"/>
          </a:xfrm>
          <a:ln w="22225">
            <a:solidFill>
              <a:srgbClr val="012041"/>
            </a:solidFill>
          </a:ln>
        </p:spPr>
        <p:txBody>
          <a:bodyPr lIns="365760" tIns="1554480" rIns="365760">
            <a:noAutofit/>
          </a:bodyPr>
          <a:lstStyle>
            <a:lvl1pPr marL="0" indent="0" algn="ctr">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Section Description</a:t>
            </a:r>
          </a:p>
        </p:txBody>
      </p:sp>
      <p:sp>
        <p:nvSpPr>
          <p:cNvPr id="35" name="Text Placeholder 16">
            <a:extLst>
              <a:ext uri="{FF2B5EF4-FFF2-40B4-BE49-F238E27FC236}">
                <a16:creationId xmlns:a16="http://schemas.microsoft.com/office/drawing/2014/main" id="{E7EB506B-A069-4967-8BF4-C080EC34A3FD}"/>
              </a:ext>
            </a:extLst>
          </p:cNvPr>
          <p:cNvSpPr>
            <a:spLocks noGrp="1"/>
          </p:cNvSpPr>
          <p:nvPr>
            <p:ph type="body" sz="quarter" idx="21" hasCustomPrompt="1"/>
          </p:nvPr>
        </p:nvSpPr>
        <p:spPr>
          <a:xfrm>
            <a:off x="1905000" y="2170279"/>
            <a:ext cx="2283712" cy="2743200"/>
          </a:xfrm>
          <a:ln w="22225">
            <a:solidFill>
              <a:srgbClr val="012041"/>
            </a:solidFill>
          </a:ln>
        </p:spPr>
        <p:txBody>
          <a:bodyPr lIns="365760" tIns="1554480" rIns="365760">
            <a:noAutofit/>
          </a:bodyPr>
          <a:lstStyle>
            <a:lvl1pPr marL="0" indent="0" algn="ctr">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Section Description</a:t>
            </a:r>
          </a:p>
        </p:txBody>
      </p:sp>
      <p:sp>
        <p:nvSpPr>
          <p:cNvPr id="3" name="Rectangle 2">
            <a:extLst>
              <a:ext uri="{FF2B5EF4-FFF2-40B4-BE49-F238E27FC236}">
                <a16:creationId xmlns:a16="http://schemas.microsoft.com/office/drawing/2014/main" id="{94CC2891-5AA5-5F5B-B6CD-AD0D5255ED1C}"/>
              </a:ext>
            </a:extLst>
          </p:cNvPr>
          <p:cNvSpPr/>
          <p:nvPr userDrawn="1"/>
        </p:nvSpPr>
        <p:spPr>
          <a:xfrm>
            <a:off x="0" y="6052620"/>
            <a:ext cx="12192000" cy="805380"/>
          </a:xfrm>
          <a:prstGeom prst="rect">
            <a:avLst/>
          </a:prstGeom>
          <a:solidFill>
            <a:srgbClr val="012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4">
            <a:extLst>
              <a:ext uri="{FF2B5EF4-FFF2-40B4-BE49-F238E27FC236}">
                <a16:creationId xmlns:a16="http://schemas.microsoft.com/office/drawing/2014/main" id="{1BC219C3-A3A7-DBD3-A22A-704B435AF960}"/>
              </a:ext>
            </a:extLst>
          </p:cNvPr>
          <p:cNvSpPr>
            <a:spLocks noGrp="1"/>
          </p:cNvSpPr>
          <p:nvPr>
            <p:ph type="ftr" sz="quarter" idx="11"/>
          </p:nvPr>
        </p:nvSpPr>
        <p:spPr>
          <a:xfrm>
            <a:off x="581891" y="6213506"/>
            <a:ext cx="935824" cy="365125"/>
          </a:xfrm>
        </p:spPr>
        <p:txBody>
          <a:bodyPr/>
          <a:lstStyle>
            <a:lvl1pPr algn="r">
              <a:defRPr>
                <a:solidFill>
                  <a:schemeClr val="bg1"/>
                </a:solidFill>
                <a:latin typeface="Montserrat" pitchFamily="2" charset="77"/>
              </a:defRPr>
            </a:lvl1pPr>
          </a:lstStyle>
          <a:p>
            <a:r>
              <a:rPr lang="en-US"/>
              <a:t>Invest</a:t>
            </a:r>
          </a:p>
        </p:txBody>
      </p:sp>
      <p:sp>
        <p:nvSpPr>
          <p:cNvPr id="9" name="Slide Number Placeholder 5">
            <a:extLst>
              <a:ext uri="{FF2B5EF4-FFF2-40B4-BE49-F238E27FC236}">
                <a16:creationId xmlns:a16="http://schemas.microsoft.com/office/drawing/2014/main" id="{50445624-7E12-1610-6581-EDF316D84A46}"/>
              </a:ext>
            </a:extLst>
          </p:cNvPr>
          <p:cNvSpPr>
            <a:spLocks noGrp="1"/>
          </p:cNvSpPr>
          <p:nvPr>
            <p:ph type="sldNum" sz="quarter" idx="12"/>
          </p:nvPr>
        </p:nvSpPr>
        <p:spPr>
          <a:xfrm>
            <a:off x="10868247" y="6213504"/>
            <a:ext cx="935825" cy="365125"/>
          </a:xfrm>
        </p:spPr>
        <p:txBody>
          <a:bodyPr/>
          <a:lstStyle>
            <a:lvl1pPr algn="l">
              <a:defRPr b="0" i="0">
                <a:solidFill>
                  <a:schemeClr val="bg1"/>
                </a:solidFill>
                <a:latin typeface="Montserrat" pitchFamily="2" charset="77"/>
              </a:defRPr>
            </a:lvl1pPr>
          </a:lstStyle>
          <a:p>
            <a:fld id="{B5CEABB6-07DC-46E8-9B57-56EC44A396E5}" type="slidenum">
              <a:rPr lang="en-US" smtClean="0"/>
              <a:pPr/>
              <a:t>‹#›</a:t>
            </a:fld>
            <a:endParaRPr lang="en-US"/>
          </a:p>
        </p:txBody>
      </p:sp>
      <p:cxnSp>
        <p:nvCxnSpPr>
          <p:cNvPr id="10" name="Straight Connector 9">
            <a:extLst>
              <a:ext uri="{FF2B5EF4-FFF2-40B4-BE49-F238E27FC236}">
                <a16:creationId xmlns:a16="http://schemas.microsoft.com/office/drawing/2014/main" id="{E57D7D05-5B1F-0B68-868B-AF1F90D82970}"/>
              </a:ext>
            </a:extLst>
          </p:cNvPr>
          <p:cNvCxnSpPr>
            <a:cxnSpLocks/>
          </p:cNvCxnSpPr>
          <p:nvPr userDrawn="1"/>
        </p:nvCxnSpPr>
        <p:spPr>
          <a:xfrm>
            <a:off x="0" y="6064947"/>
            <a:ext cx="12192000" cy="0"/>
          </a:xfrm>
          <a:prstGeom prst="line">
            <a:avLst/>
          </a:prstGeom>
          <a:ln w="19050">
            <a:solidFill>
              <a:srgbClr val="6098D1"/>
            </a:solidFill>
          </a:ln>
        </p:spPr>
        <p:style>
          <a:lnRef idx="1">
            <a:schemeClr val="accent1"/>
          </a:lnRef>
          <a:fillRef idx="0">
            <a:schemeClr val="accent1"/>
          </a:fillRef>
          <a:effectRef idx="0">
            <a:schemeClr val="accent1"/>
          </a:effectRef>
          <a:fontRef idx="minor">
            <a:schemeClr val="tx1"/>
          </a:fontRef>
        </p:style>
      </p:cxnSp>
      <p:sp>
        <p:nvSpPr>
          <p:cNvPr id="14" name="Content Placeholder 8">
            <a:extLst>
              <a:ext uri="{FF2B5EF4-FFF2-40B4-BE49-F238E27FC236}">
                <a16:creationId xmlns:a16="http://schemas.microsoft.com/office/drawing/2014/main" id="{497EBD87-DD88-E9B7-7CD2-3481226F36D1}"/>
              </a:ext>
            </a:extLst>
          </p:cNvPr>
          <p:cNvSpPr>
            <a:spLocks noGrp="1"/>
          </p:cNvSpPr>
          <p:nvPr>
            <p:ph sz="quarter" idx="22" hasCustomPrompt="1"/>
          </p:nvPr>
        </p:nvSpPr>
        <p:spPr>
          <a:xfrm>
            <a:off x="1808163" y="6213476"/>
            <a:ext cx="4287837" cy="378676"/>
          </a:xfrm>
        </p:spPr>
        <p:txBody>
          <a:bodyPr anchor="ctr">
            <a:normAutofit/>
          </a:bodyPr>
          <a:lstStyle>
            <a:lvl1pPr marL="0" indent="0" algn="l">
              <a:buNone/>
              <a:defRPr sz="1000">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Tree>
    <p:extLst>
      <p:ext uri="{BB962C8B-B14F-4D97-AF65-F5344CB8AC3E}">
        <p14:creationId xmlns:p14="http://schemas.microsoft.com/office/powerpoint/2010/main" val="11510601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Business Mo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p:txBody>
          <a:bodyPr/>
          <a:lstStyle>
            <a:lvl1pPr algn="ctr">
              <a:defRPr cap="none" baseline="0"/>
            </a:lvl1pPr>
          </a:lstStyle>
          <a:p>
            <a:r>
              <a:rPr lang="en-US"/>
              <a:t>Click To Edit Title</a:t>
            </a:r>
          </a:p>
        </p:txBody>
      </p:sp>
      <p:sp>
        <p:nvSpPr>
          <p:cNvPr id="13" name="Content Placeholder 12">
            <a:extLst>
              <a:ext uri="{FF2B5EF4-FFF2-40B4-BE49-F238E27FC236}">
                <a16:creationId xmlns:a16="http://schemas.microsoft.com/office/drawing/2014/main" id="{7EAC5CD7-1A3E-485E-B8D8-C6B22ADD6AE4}"/>
              </a:ext>
            </a:extLst>
          </p:cNvPr>
          <p:cNvSpPr>
            <a:spLocks noGrp="1"/>
          </p:cNvSpPr>
          <p:nvPr>
            <p:ph sz="quarter" idx="13" hasCustomPrompt="1"/>
          </p:nvPr>
        </p:nvSpPr>
        <p:spPr>
          <a:xfrm>
            <a:off x="2136374" y="1982835"/>
            <a:ext cx="1828800" cy="1315629"/>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icon</a:t>
            </a:r>
          </a:p>
        </p:txBody>
      </p:sp>
      <p:sp>
        <p:nvSpPr>
          <p:cNvPr id="17" name="Text Placeholder 16">
            <a:extLst>
              <a:ext uri="{FF2B5EF4-FFF2-40B4-BE49-F238E27FC236}">
                <a16:creationId xmlns:a16="http://schemas.microsoft.com/office/drawing/2014/main" id="{31B2C19D-178B-430A-AB7C-D759E13E9D09}"/>
              </a:ext>
            </a:extLst>
          </p:cNvPr>
          <p:cNvSpPr>
            <a:spLocks noGrp="1"/>
          </p:cNvSpPr>
          <p:nvPr>
            <p:ph type="body" sz="quarter" idx="14" hasCustomPrompt="1"/>
          </p:nvPr>
        </p:nvSpPr>
        <p:spPr>
          <a:xfrm>
            <a:off x="1996925" y="4243719"/>
            <a:ext cx="2103120" cy="1188720"/>
          </a:xfrm>
        </p:spPr>
        <p:txBody>
          <a:bodyPr>
            <a:noAutofit/>
          </a:bodyPr>
          <a:lstStyle>
            <a:lvl1pPr marL="0" indent="0" algn="ctr">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Section Description</a:t>
            </a:r>
          </a:p>
        </p:txBody>
      </p:sp>
      <p:sp>
        <p:nvSpPr>
          <p:cNvPr id="19" name="Content Placeholder 12">
            <a:extLst>
              <a:ext uri="{FF2B5EF4-FFF2-40B4-BE49-F238E27FC236}">
                <a16:creationId xmlns:a16="http://schemas.microsoft.com/office/drawing/2014/main" id="{B004E4D5-7F92-4D3E-BB88-35ED384CCF52}"/>
              </a:ext>
            </a:extLst>
          </p:cNvPr>
          <p:cNvSpPr>
            <a:spLocks noGrp="1"/>
          </p:cNvSpPr>
          <p:nvPr>
            <p:ph sz="quarter" idx="15" hasCustomPrompt="1"/>
          </p:nvPr>
        </p:nvSpPr>
        <p:spPr>
          <a:xfrm>
            <a:off x="5182108" y="1985107"/>
            <a:ext cx="1828800" cy="1316736"/>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icon</a:t>
            </a:r>
          </a:p>
        </p:txBody>
      </p:sp>
      <p:sp>
        <p:nvSpPr>
          <p:cNvPr id="20" name="Text Placeholder 16">
            <a:extLst>
              <a:ext uri="{FF2B5EF4-FFF2-40B4-BE49-F238E27FC236}">
                <a16:creationId xmlns:a16="http://schemas.microsoft.com/office/drawing/2014/main" id="{870165D6-1CE9-4D32-9B1C-526EFE3C3FF9}"/>
              </a:ext>
            </a:extLst>
          </p:cNvPr>
          <p:cNvSpPr>
            <a:spLocks noGrp="1"/>
          </p:cNvSpPr>
          <p:nvPr>
            <p:ph type="body" sz="quarter" idx="16" hasCustomPrompt="1"/>
          </p:nvPr>
        </p:nvSpPr>
        <p:spPr>
          <a:xfrm>
            <a:off x="5045984" y="4245991"/>
            <a:ext cx="2103120" cy="1188720"/>
          </a:xfrm>
        </p:spPr>
        <p:txBody>
          <a:bodyPr>
            <a:noAutofit/>
          </a:bodyPr>
          <a:lstStyle>
            <a:lvl1pPr marL="0" indent="0" algn="ctr">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Section Description</a:t>
            </a:r>
          </a:p>
        </p:txBody>
      </p:sp>
      <p:sp>
        <p:nvSpPr>
          <p:cNvPr id="22" name="Content Placeholder 12">
            <a:extLst>
              <a:ext uri="{FF2B5EF4-FFF2-40B4-BE49-F238E27FC236}">
                <a16:creationId xmlns:a16="http://schemas.microsoft.com/office/drawing/2014/main" id="{575F9DFF-43AF-4E05-8407-87D47C1818C4}"/>
              </a:ext>
            </a:extLst>
          </p:cNvPr>
          <p:cNvSpPr>
            <a:spLocks noGrp="1"/>
          </p:cNvSpPr>
          <p:nvPr>
            <p:ph sz="quarter" idx="17" hasCustomPrompt="1"/>
          </p:nvPr>
        </p:nvSpPr>
        <p:spPr>
          <a:xfrm>
            <a:off x="8234662" y="1980555"/>
            <a:ext cx="1828800" cy="1316736"/>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icon</a:t>
            </a:r>
          </a:p>
        </p:txBody>
      </p:sp>
      <p:sp>
        <p:nvSpPr>
          <p:cNvPr id="23" name="Text Placeholder 16">
            <a:extLst>
              <a:ext uri="{FF2B5EF4-FFF2-40B4-BE49-F238E27FC236}">
                <a16:creationId xmlns:a16="http://schemas.microsoft.com/office/drawing/2014/main" id="{4E2096A1-8340-4D15-A6EA-3B804C1A5F4B}"/>
              </a:ext>
            </a:extLst>
          </p:cNvPr>
          <p:cNvSpPr>
            <a:spLocks noGrp="1"/>
          </p:cNvSpPr>
          <p:nvPr>
            <p:ph type="body" sz="quarter" idx="18" hasCustomPrompt="1"/>
          </p:nvPr>
        </p:nvSpPr>
        <p:spPr>
          <a:xfrm>
            <a:off x="8089013" y="4241439"/>
            <a:ext cx="2103120" cy="1188720"/>
          </a:xfrm>
        </p:spPr>
        <p:txBody>
          <a:bodyPr>
            <a:noAutofit/>
          </a:bodyPr>
          <a:lstStyle>
            <a:lvl1pPr marL="0" indent="0" algn="ctr">
              <a:lnSpc>
                <a:spcPts val="2000"/>
              </a:lnSpc>
              <a:spcBef>
                <a:spcPts val="0"/>
              </a:spcBef>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Section Description</a:t>
            </a:r>
          </a:p>
        </p:txBody>
      </p:sp>
      <p:sp>
        <p:nvSpPr>
          <p:cNvPr id="15" name="Text Placeholder 8">
            <a:extLst>
              <a:ext uri="{FF2B5EF4-FFF2-40B4-BE49-F238E27FC236}">
                <a16:creationId xmlns:a16="http://schemas.microsoft.com/office/drawing/2014/main" id="{62CE8502-2A5C-4AF6-9580-821991C9C0A7}"/>
              </a:ext>
            </a:extLst>
          </p:cNvPr>
          <p:cNvSpPr>
            <a:spLocks noGrp="1"/>
          </p:cNvSpPr>
          <p:nvPr>
            <p:ph type="body" sz="quarter" idx="33" hasCustomPrompt="1"/>
          </p:nvPr>
        </p:nvSpPr>
        <p:spPr>
          <a:xfrm>
            <a:off x="2063600" y="3799982"/>
            <a:ext cx="1980000" cy="360000"/>
          </a:xfrm>
        </p:spPr>
        <p:txBody>
          <a:bodyPr>
            <a:noAutofit/>
          </a:bodyPr>
          <a:lstStyle>
            <a:lvl1pPr marL="0" indent="0" algn="ctr">
              <a:buFont typeface="Arial" panose="020B0604020202020204" pitchFamily="34" charset="0"/>
              <a:buNone/>
              <a:defRPr sz="1800">
                <a:solidFill>
                  <a:schemeClr val="bg1">
                    <a:lumMod val="50000"/>
                  </a:schemeClr>
                </a:solidFill>
                <a:latin typeface="Montserrat" pitchFamily="2" charset="77"/>
              </a:defRPr>
            </a:lvl1pPr>
          </a:lstStyle>
          <a:p>
            <a:pPr lvl="0"/>
            <a:r>
              <a:rPr lang="en-US"/>
              <a:t>Bullet 2</a:t>
            </a:r>
            <a:endParaRPr lang="en-ZA"/>
          </a:p>
        </p:txBody>
      </p:sp>
      <p:sp>
        <p:nvSpPr>
          <p:cNvPr id="16" name="Text Placeholder 8">
            <a:extLst>
              <a:ext uri="{FF2B5EF4-FFF2-40B4-BE49-F238E27FC236}">
                <a16:creationId xmlns:a16="http://schemas.microsoft.com/office/drawing/2014/main" id="{97B2ABAD-B1D1-47F3-9008-0EDFC6F61F7C}"/>
              </a:ext>
            </a:extLst>
          </p:cNvPr>
          <p:cNvSpPr>
            <a:spLocks noGrp="1"/>
          </p:cNvSpPr>
          <p:nvPr>
            <p:ph type="body" sz="quarter" idx="35" hasCustomPrompt="1"/>
          </p:nvPr>
        </p:nvSpPr>
        <p:spPr>
          <a:xfrm>
            <a:off x="5108500" y="3799982"/>
            <a:ext cx="1980000" cy="360000"/>
          </a:xfrm>
        </p:spPr>
        <p:txBody>
          <a:bodyPr>
            <a:noAutofit/>
          </a:bodyPr>
          <a:lstStyle>
            <a:lvl1pPr marL="0" indent="0" algn="ctr">
              <a:buFont typeface="Arial" panose="020B0604020202020204" pitchFamily="34" charset="0"/>
              <a:buNone/>
              <a:defRPr sz="1800">
                <a:solidFill>
                  <a:schemeClr val="bg1">
                    <a:lumMod val="50000"/>
                  </a:schemeClr>
                </a:solidFill>
                <a:latin typeface="Montserrat" pitchFamily="2" charset="77"/>
              </a:defRPr>
            </a:lvl1pPr>
          </a:lstStyle>
          <a:p>
            <a:pPr lvl="0"/>
            <a:r>
              <a:rPr lang="en-US"/>
              <a:t>Bullet 3</a:t>
            </a:r>
            <a:endParaRPr lang="en-ZA"/>
          </a:p>
        </p:txBody>
      </p:sp>
      <p:sp>
        <p:nvSpPr>
          <p:cNvPr id="24" name="Text Placeholder 8">
            <a:extLst>
              <a:ext uri="{FF2B5EF4-FFF2-40B4-BE49-F238E27FC236}">
                <a16:creationId xmlns:a16="http://schemas.microsoft.com/office/drawing/2014/main" id="{BD7CE6C1-36AE-4F6D-948C-7CF1B5AF383B}"/>
              </a:ext>
            </a:extLst>
          </p:cNvPr>
          <p:cNvSpPr>
            <a:spLocks noGrp="1"/>
          </p:cNvSpPr>
          <p:nvPr>
            <p:ph type="body" sz="quarter" idx="37" hasCustomPrompt="1"/>
          </p:nvPr>
        </p:nvSpPr>
        <p:spPr>
          <a:xfrm>
            <a:off x="8153400" y="3799982"/>
            <a:ext cx="1980000" cy="360000"/>
          </a:xfrm>
        </p:spPr>
        <p:txBody>
          <a:bodyPr>
            <a:noAutofit/>
          </a:bodyPr>
          <a:lstStyle>
            <a:lvl1pPr marL="0" indent="0" algn="ctr">
              <a:buFont typeface="Arial" panose="020B0604020202020204" pitchFamily="34" charset="0"/>
              <a:buNone/>
              <a:defRPr sz="1800">
                <a:solidFill>
                  <a:schemeClr val="bg1">
                    <a:lumMod val="50000"/>
                  </a:schemeClr>
                </a:solidFill>
                <a:latin typeface="Montserrat" pitchFamily="2" charset="77"/>
              </a:defRPr>
            </a:lvl1pPr>
          </a:lstStyle>
          <a:p>
            <a:pPr lvl="0"/>
            <a:r>
              <a:rPr lang="en-US"/>
              <a:t>Bullet 4</a:t>
            </a:r>
            <a:endParaRPr lang="en-ZA"/>
          </a:p>
        </p:txBody>
      </p:sp>
      <p:cxnSp>
        <p:nvCxnSpPr>
          <p:cNvPr id="10" name="Straight Connector 9">
            <a:extLst>
              <a:ext uri="{FF2B5EF4-FFF2-40B4-BE49-F238E27FC236}">
                <a16:creationId xmlns:a16="http://schemas.microsoft.com/office/drawing/2014/main" id="{26DC72DD-030A-4AF2-8123-478BE9277165}"/>
              </a:ext>
            </a:extLst>
          </p:cNvPr>
          <p:cNvCxnSpPr/>
          <p:nvPr userDrawn="1"/>
        </p:nvCxnSpPr>
        <p:spPr>
          <a:xfrm>
            <a:off x="2158850" y="3497316"/>
            <a:ext cx="18288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D71F1BF-0652-4581-AC74-7A608C1A0290}"/>
              </a:ext>
            </a:extLst>
          </p:cNvPr>
          <p:cNvCxnSpPr>
            <a:cxnSpLocks/>
          </p:cNvCxnSpPr>
          <p:nvPr userDrawn="1"/>
        </p:nvCxnSpPr>
        <p:spPr>
          <a:xfrm>
            <a:off x="5181600" y="3487791"/>
            <a:ext cx="18288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6EBEC3B-EF2E-C176-F3A6-15F0432B6B6F}"/>
              </a:ext>
            </a:extLst>
          </p:cNvPr>
          <p:cNvSpPr/>
          <p:nvPr userDrawn="1"/>
        </p:nvSpPr>
        <p:spPr>
          <a:xfrm>
            <a:off x="0" y="6052620"/>
            <a:ext cx="12192000" cy="805380"/>
          </a:xfrm>
          <a:prstGeom prst="rect">
            <a:avLst/>
          </a:prstGeom>
          <a:solidFill>
            <a:srgbClr val="60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AF8D050-0D5E-490F-98C5-C491541E54D2}"/>
              </a:ext>
            </a:extLst>
          </p:cNvPr>
          <p:cNvCxnSpPr>
            <a:cxnSpLocks/>
          </p:cNvCxnSpPr>
          <p:nvPr userDrawn="1"/>
        </p:nvCxnSpPr>
        <p:spPr>
          <a:xfrm>
            <a:off x="8199363" y="3492554"/>
            <a:ext cx="18288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3DE5775-9579-A5FD-ECB0-FF7BE77304F5}"/>
              </a:ext>
            </a:extLst>
          </p:cNvPr>
          <p:cNvSpPr>
            <a:spLocks noGrp="1"/>
          </p:cNvSpPr>
          <p:nvPr>
            <p:ph type="ftr" sz="quarter" idx="11"/>
          </p:nvPr>
        </p:nvSpPr>
        <p:spPr>
          <a:xfrm>
            <a:off x="581891" y="6213506"/>
            <a:ext cx="935824" cy="365125"/>
          </a:xfrm>
        </p:spPr>
        <p:txBody>
          <a:bodyPr/>
          <a:lstStyle>
            <a:lvl1pPr algn="r">
              <a:defRPr>
                <a:solidFill>
                  <a:srgbClr val="012041"/>
                </a:solidFill>
                <a:latin typeface="Montserrat" pitchFamily="2" charset="77"/>
              </a:defRPr>
            </a:lvl1pPr>
          </a:lstStyle>
          <a:p>
            <a:r>
              <a:rPr lang="en-US"/>
              <a:t>Invest</a:t>
            </a:r>
          </a:p>
        </p:txBody>
      </p:sp>
      <p:sp>
        <p:nvSpPr>
          <p:cNvPr id="18" name="Slide Number Placeholder 5">
            <a:extLst>
              <a:ext uri="{FF2B5EF4-FFF2-40B4-BE49-F238E27FC236}">
                <a16:creationId xmlns:a16="http://schemas.microsoft.com/office/drawing/2014/main" id="{D351A8BB-81AD-EFF4-3FB3-7886E95E3B8D}"/>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cxnSp>
        <p:nvCxnSpPr>
          <p:cNvPr id="25" name="Straight Connector 24">
            <a:extLst>
              <a:ext uri="{FF2B5EF4-FFF2-40B4-BE49-F238E27FC236}">
                <a16:creationId xmlns:a16="http://schemas.microsoft.com/office/drawing/2014/main" id="{05B017FA-F676-DDD7-6024-A08BE5B255B4}"/>
              </a:ext>
            </a:extLst>
          </p:cNvPr>
          <p:cNvCxnSpPr>
            <a:cxnSpLocks/>
          </p:cNvCxnSpPr>
          <p:nvPr userDrawn="1"/>
        </p:nvCxnSpPr>
        <p:spPr>
          <a:xfrm>
            <a:off x="0" y="6054437"/>
            <a:ext cx="12192000" cy="0"/>
          </a:xfrm>
          <a:prstGeom prst="line">
            <a:avLst/>
          </a:prstGeom>
          <a:ln w="9525">
            <a:solidFill>
              <a:srgbClr val="012041"/>
            </a:solidFill>
          </a:ln>
        </p:spPr>
        <p:style>
          <a:lnRef idx="1">
            <a:schemeClr val="accent1"/>
          </a:lnRef>
          <a:fillRef idx="0">
            <a:schemeClr val="accent1"/>
          </a:fillRef>
          <a:effectRef idx="0">
            <a:schemeClr val="accent1"/>
          </a:effectRef>
          <a:fontRef idx="minor">
            <a:schemeClr val="tx1"/>
          </a:fontRef>
        </p:style>
      </p:cxnSp>
      <p:sp>
        <p:nvSpPr>
          <p:cNvPr id="28" name="Content Placeholder 8">
            <a:extLst>
              <a:ext uri="{FF2B5EF4-FFF2-40B4-BE49-F238E27FC236}">
                <a16:creationId xmlns:a16="http://schemas.microsoft.com/office/drawing/2014/main" id="{E4E2E84E-2541-8CC2-E166-8F4DDD4348C3}"/>
              </a:ext>
            </a:extLst>
          </p:cNvPr>
          <p:cNvSpPr>
            <a:spLocks noGrp="1"/>
          </p:cNvSpPr>
          <p:nvPr>
            <p:ph sz="quarter" idx="38" hasCustomPrompt="1"/>
          </p:nvPr>
        </p:nvSpPr>
        <p:spPr>
          <a:xfrm>
            <a:off x="1808163" y="6213476"/>
            <a:ext cx="4287837" cy="37867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Tree>
    <p:extLst>
      <p:ext uri="{BB962C8B-B14F-4D97-AF65-F5344CB8AC3E}">
        <p14:creationId xmlns:p14="http://schemas.microsoft.com/office/powerpoint/2010/main" val="4464450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Market 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lgn="ctr">
              <a:defRPr cap="none" baseline="0">
                <a:solidFill>
                  <a:schemeClr val="tx1"/>
                </a:solidFill>
              </a:defRPr>
            </a:lvl1pPr>
          </a:lstStyle>
          <a:p>
            <a:r>
              <a:rPr lang="en-US"/>
              <a:t>Click to edit Master title style</a:t>
            </a:r>
            <a:endParaRPr lang="en-ZA"/>
          </a:p>
        </p:txBody>
      </p:sp>
      <p:sp>
        <p:nvSpPr>
          <p:cNvPr id="16" name="Text Placeholder 3">
            <a:extLst>
              <a:ext uri="{FF2B5EF4-FFF2-40B4-BE49-F238E27FC236}">
                <a16:creationId xmlns:a16="http://schemas.microsoft.com/office/drawing/2014/main" id="{3A5BA28D-2313-499F-93AB-7C86B0305709}"/>
              </a:ext>
            </a:extLst>
          </p:cNvPr>
          <p:cNvSpPr>
            <a:spLocks noGrp="1"/>
          </p:cNvSpPr>
          <p:nvPr>
            <p:ph type="body" sz="quarter" idx="30" hasCustomPrompt="1"/>
          </p:nvPr>
        </p:nvSpPr>
        <p:spPr>
          <a:xfrm>
            <a:off x="2135187" y="2043763"/>
            <a:ext cx="1828800" cy="1371600"/>
          </a:xfrm>
          <a:prstGeom prst="rect">
            <a:avLst/>
          </a:prstGeom>
          <a:noFill/>
          <a:ln w="22225">
            <a:solidFill>
              <a:srgbClr val="6098D1"/>
            </a:solidFill>
          </a:ln>
        </p:spPr>
        <p:txBody>
          <a:bodyPr anchor="ctr" anchorCtr="1">
            <a:normAutofit/>
          </a:bodyPr>
          <a:lstStyle>
            <a:lvl1pPr marL="0" indent="0" algn="ctr">
              <a:spcBef>
                <a:spcPts val="0"/>
              </a:spcBef>
              <a:spcAft>
                <a:spcPts val="0"/>
              </a:spcAft>
              <a:buNone/>
              <a:defRPr sz="2800" b="1">
                <a:solidFill>
                  <a:schemeClr val="tx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a:t>1</a:t>
            </a:r>
            <a:endParaRPr lang="en-ZA"/>
          </a:p>
        </p:txBody>
      </p:sp>
      <p:sp>
        <p:nvSpPr>
          <p:cNvPr id="17" name="Text Placeholder 9">
            <a:extLst>
              <a:ext uri="{FF2B5EF4-FFF2-40B4-BE49-F238E27FC236}">
                <a16:creationId xmlns:a16="http://schemas.microsoft.com/office/drawing/2014/main" id="{4E9F4FE1-F54C-4B3C-9CED-6C3058B00352}"/>
              </a:ext>
            </a:extLst>
          </p:cNvPr>
          <p:cNvSpPr>
            <a:spLocks noGrp="1"/>
          </p:cNvSpPr>
          <p:nvPr>
            <p:ph type="body" sz="quarter" idx="31" hasCustomPrompt="1"/>
          </p:nvPr>
        </p:nvSpPr>
        <p:spPr>
          <a:xfrm>
            <a:off x="5178552" y="2043763"/>
            <a:ext cx="1828800" cy="1371600"/>
          </a:xfrm>
          <a:prstGeom prst="rect">
            <a:avLst/>
          </a:prstGeom>
          <a:noFill/>
          <a:ln w="22225">
            <a:solidFill>
              <a:srgbClr val="F04D30"/>
            </a:solidFill>
          </a:ln>
        </p:spPr>
        <p:txBody>
          <a:bodyPr vert="horz" lIns="0" tIns="0" rIns="0" bIns="0" rtlCol="0" anchor="ctr" anchorCtr="1">
            <a:noAutofit/>
          </a:bodyPr>
          <a:lstStyle>
            <a:lvl1pPr marL="0" indent="0" algn="ctr">
              <a:spcBef>
                <a:spcPts val="0"/>
              </a:spcBef>
              <a:spcAft>
                <a:spcPts val="0"/>
              </a:spcAft>
              <a:buNone/>
              <a:defRPr lang="en-ZA" sz="2800" b="1" dirty="0">
                <a:solidFill>
                  <a:schemeClr val="tx1"/>
                </a:solidFill>
                <a:latin typeface="+mj-lt"/>
              </a:defRPr>
            </a:lvl1pPr>
          </a:lstStyle>
          <a:p>
            <a:pPr marL="266700" lvl="0" indent="-266700" algn="ctr"/>
            <a:r>
              <a:rPr lang="en-US"/>
              <a:t>2</a:t>
            </a:r>
            <a:endParaRPr lang="en-ZA"/>
          </a:p>
        </p:txBody>
      </p:sp>
      <p:sp>
        <p:nvSpPr>
          <p:cNvPr id="18" name="Text Placeholder 9">
            <a:extLst>
              <a:ext uri="{FF2B5EF4-FFF2-40B4-BE49-F238E27FC236}">
                <a16:creationId xmlns:a16="http://schemas.microsoft.com/office/drawing/2014/main" id="{26328AB3-6C8E-4BB6-9C01-852150BDFE17}"/>
              </a:ext>
            </a:extLst>
          </p:cNvPr>
          <p:cNvSpPr>
            <a:spLocks noGrp="1"/>
          </p:cNvSpPr>
          <p:nvPr>
            <p:ph type="body" sz="quarter" idx="33" hasCustomPrompt="1"/>
          </p:nvPr>
        </p:nvSpPr>
        <p:spPr>
          <a:xfrm>
            <a:off x="8232776" y="2043763"/>
            <a:ext cx="1828800" cy="1371600"/>
          </a:xfrm>
          <a:prstGeom prst="rect">
            <a:avLst/>
          </a:prstGeom>
          <a:noFill/>
          <a:ln w="22225">
            <a:solidFill>
              <a:srgbClr val="72BF48"/>
            </a:solidFill>
          </a:ln>
        </p:spPr>
        <p:txBody>
          <a:bodyPr vert="horz" lIns="0" tIns="0" rIns="0" bIns="0" rtlCol="0" anchor="ctr" anchorCtr="1">
            <a:noAutofit/>
          </a:bodyPr>
          <a:lstStyle>
            <a:lvl1pPr marL="0" indent="0" algn="ctr">
              <a:spcBef>
                <a:spcPts val="0"/>
              </a:spcBef>
              <a:spcAft>
                <a:spcPts val="0"/>
              </a:spcAft>
              <a:buNone/>
              <a:defRPr lang="en-ZA" sz="2800" b="1" dirty="0">
                <a:solidFill>
                  <a:schemeClr val="tx1"/>
                </a:solidFill>
                <a:latin typeface="+mj-lt"/>
              </a:defRPr>
            </a:lvl1pPr>
          </a:lstStyle>
          <a:p>
            <a:pPr marL="266700" lvl="0" indent="-266700" algn="ctr"/>
            <a:r>
              <a:rPr lang="en-US"/>
              <a:t>3</a:t>
            </a:r>
            <a:endParaRPr lang="en-ZA"/>
          </a:p>
        </p:txBody>
      </p:sp>
      <p:sp>
        <p:nvSpPr>
          <p:cNvPr id="20" name="Text Placeholder 5">
            <a:extLst>
              <a:ext uri="{FF2B5EF4-FFF2-40B4-BE49-F238E27FC236}">
                <a16:creationId xmlns:a16="http://schemas.microsoft.com/office/drawing/2014/main" id="{7488A707-03CD-495D-B761-9F9DAE92C6CA}"/>
              </a:ext>
            </a:extLst>
          </p:cNvPr>
          <p:cNvSpPr>
            <a:spLocks noGrp="1"/>
          </p:cNvSpPr>
          <p:nvPr>
            <p:ph type="body" sz="quarter" idx="12" hasCustomPrompt="1"/>
          </p:nvPr>
        </p:nvSpPr>
        <p:spPr>
          <a:xfrm>
            <a:off x="4721352" y="3862516"/>
            <a:ext cx="2743200" cy="1600200"/>
          </a:xfrm>
        </p:spPr>
        <p:txBody>
          <a:bodyPr>
            <a:normAutofit/>
          </a:bodyPr>
          <a:lstStyle>
            <a:lvl1pPr marL="0" indent="0" algn="ctr">
              <a:lnSpc>
                <a:spcPts val="2400"/>
              </a:lnSpc>
              <a:buFont typeface="Arial" panose="020B0604020202020204" pitchFamily="34" charset="0"/>
              <a:buNone/>
              <a:defRPr sz="1400">
                <a:solidFill>
                  <a:schemeClr val="tx1"/>
                </a:solidFill>
              </a:defRPr>
            </a:lvl1pPr>
          </a:lstStyle>
          <a:p>
            <a:pPr lvl="0"/>
            <a:r>
              <a:rPr lang="en-US"/>
              <a:t>Section Description</a:t>
            </a:r>
          </a:p>
        </p:txBody>
      </p:sp>
      <p:sp>
        <p:nvSpPr>
          <p:cNvPr id="21" name="Text Placeholder 9">
            <a:extLst>
              <a:ext uri="{FF2B5EF4-FFF2-40B4-BE49-F238E27FC236}">
                <a16:creationId xmlns:a16="http://schemas.microsoft.com/office/drawing/2014/main" id="{99A33CFC-3C95-43CD-92E8-05A5E6D98559}"/>
              </a:ext>
            </a:extLst>
          </p:cNvPr>
          <p:cNvSpPr>
            <a:spLocks noGrp="1"/>
          </p:cNvSpPr>
          <p:nvPr>
            <p:ph type="body" sz="quarter" idx="13" hasCustomPrompt="1"/>
          </p:nvPr>
        </p:nvSpPr>
        <p:spPr>
          <a:xfrm>
            <a:off x="7775576" y="3862516"/>
            <a:ext cx="2743200" cy="1600200"/>
          </a:xfrm>
        </p:spPr>
        <p:txBody>
          <a:bodyPr>
            <a:normAutofit/>
          </a:bodyPr>
          <a:lstStyle>
            <a:lvl1pPr marL="0" indent="0" algn="ctr">
              <a:lnSpc>
                <a:spcPts val="2400"/>
              </a:lnSpc>
              <a:buFont typeface="Arial" panose="020B0604020202020204" pitchFamily="34" charset="0"/>
              <a:buNone/>
              <a:defRPr sz="1400">
                <a:solidFill>
                  <a:schemeClr val="tx1"/>
                </a:solidFill>
              </a:defRPr>
            </a:lvl1pPr>
          </a:lstStyle>
          <a:p>
            <a:pPr lvl="0"/>
            <a:r>
              <a:rPr lang="en-US"/>
              <a:t>Section Description</a:t>
            </a:r>
          </a:p>
        </p:txBody>
      </p:sp>
      <p:sp>
        <p:nvSpPr>
          <p:cNvPr id="9" name="Text Placeholder 8">
            <a:extLst>
              <a:ext uri="{FF2B5EF4-FFF2-40B4-BE49-F238E27FC236}">
                <a16:creationId xmlns:a16="http://schemas.microsoft.com/office/drawing/2014/main" id="{3BAE6588-4D08-448D-B294-A47E7AAC339B}"/>
              </a:ext>
            </a:extLst>
          </p:cNvPr>
          <p:cNvSpPr>
            <a:spLocks noGrp="1"/>
          </p:cNvSpPr>
          <p:nvPr>
            <p:ph type="body" sz="quarter" idx="35" hasCustomPrompt="1"/>
          </p:nvPr>
        </p:nvSpPr>
        <p:spPr>
          <a:xfrm>
            <a:off x="1677987" y="3862571"/>
            <a:ext cx="2743200" cy="1601787"/>
          </a:xfrm>
        </p:spPr>
        <p:txBody>
          <a:bodyPr>
            <a:noAutofit/>
          </a:bodyPr>
          <a:lstStyle>
            <a:lvl1pPr marL="0" indent="0" algn="ctr">
              <a:lnSpc>
                <a:spcPts val="2400"/>
              </a:lnSpc>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Section Description</a:t>
            </a:r>
          </a:p>
        </p:txBody>
      </p:sp>
      <p:cxnSp>
        <p:nvCxnSpPr>
          <p:cNvPr id="3" name="Straight Connector 2">
            <a:extLst>
              <a:ext uri="{FF2B5EF4-FFF2-40B4-BE49-F238E27FC236}">
                <a16:creationId xmlns:a16="http://schemas.microsoft.com/office/drawing/2014/main" id="{2A475464-9192-0225-E394-4A57E4852466}"/>
              </a:ext>
            </a:extLst>
          </p:cNvPr>
          <p:cNvCxnSpPr>
            <a:cxnSpLocks/>
          </p:cNvCxnSpPr>
          <p:nvPr userDrawn="1"/>
        </p:nvCxnSpPr>
        <p:spPr>
          <a:xfrm>
            <a:off x="581891" y="6054437"/>
            <a:ext cx="11222182" cy="0"/>
          </a:xfrm>
          <a:prstGeom prst="line">
            <a:avLst/>
          </a:prstGeom>
          <a:ln w="9525">
            <a:solidFill>
              <a:srgbClr val="012041"/>
            </a:solidFill>
          </a:ln>
        </p:spPr>
        <p:style>
          <a:lnRef idx="1">
            <a:schemeClr val="accent1"/>
          </a:lnRef>
          <a:fillRef idx="0">
            <a:schemeClr val="accent1"/>
          </a:fillRef>
          <a:effectRef idx="0">
            <a:schemeClr val="accent1"/>
          </a:effectRef>
          <a:fontRef idx="minor">
            <a:schemeClr val="tx1"/>
          </a:fontRef>
        </p:style>
      </p:cxnSp>
      <p:sp>
        <p:nvSpPr>
          <p:cNvPr id="4" name="Footer Placeholder 4">
            <a:extLst>
              <a:ext uri="{FF2B5EF4-FFF2-40B4-BE49-F238E27FC236}">
                <a16:creationId xmlns:a16="http://schemas.microsoft.com/office/drawing/2014/main" id="{F1CF23E9-E791-1A5E-5954-6FCFE3C75A51}"/>
              </a:ext>
            </a:extLst>
          </p:cNvPr>
          <p:cNvSpPr>
            <a:spLocks noGrp="1"/>
          </p:cNvSpPr>
          <p:nvPr>
            <p:ph type="ftr" sz="quarter" idx="11"/>
          </p:nvPr>
        </p:nvSpPr>
        <p:spPr>
          <a:xfrm>
            <a:off x="581891" y="6213506"/>
            <a:ext cx="935824" cy="365125"/>
          </a:xfrm>
        </p:spPr>
        <p:txBody>
          <a:bodyPr/>
          <a:lstStyle>
            <a:lvl1pPr algn="r">
              <a:defRPr>
                <a:solidFill>
                  <a:srgbClr val="012041"/>
                </a:solidFill>
                <a:latin typeface="Montserrat" pitchFamily="2" charset="77"/>
              </a:defRPr>
            </a:lvl1pPr>
          </a:lstStyle>
          <a:p>
            <a:r>
              <a:rPr lang="en-US"/>
              <a:t>Invest</a:t>
            </a:r>
          </a:p>
        </p:txBody>
      </p:sp>
      <p:sp>
        <p:nvSpPr>
          <p:cNvPr id="8" name="Slide Number Placeholder 5">
            <a:extLst>
              <a:ext uri="{FF2B5EF4-FFF2-40B4-BE49-F238E27FC236}">
                <a16:creationId xmlns:a16="http://schemas.microsoft.com/office/drawing/2014/main" id="{86C144BE-C8DD-8798-3C6E-FA747AC86AC9}"/>
              </a:ext>
            </a:extLst>
          </p:cNvPr>
          <p:cNvSpPr>
            <a:spLocks noGrp="1"/>
          </p:cNvSpPr>
          <p:nvPr>
            <p:ph type="sldNum" sz="quarter" idx="36"/>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sp>
        <p:nvSpPr>
          <p:cNvPr id="12" name="Content Placeholder 8">
            <a:extLst>
              <a:ext uri="{FF2B5EF4-FFF2-40B4-BE49-F238E27FC236}">
                <a16:creationId xmlns:a16="http://schemas.microsoft.com/office/drawing/2014/main" id="{EDD7715F-5435-ECEA-EBB9-B1F004F6F1B5}"/>
              </a:ext>
            </a:extLst>
          </p:cNvPr>
          <p:cNvSpPr>
            <a:spLocks noGrp="1"/>
          </p:cNvSpPr>
          <p:nvPr>
            <p:ph sz="quarter" idx="37" hasCustomPrompt="1"/>
          </p:nvPr>
        </p:nvSpPr>
        <p:spPr>
          <a:xfrm>
            <a:off x="1808163" y="6213476"/>
            <a:ext cx="4287837" cy="37867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Tree>
    <p:extLst>
      <p:ext uri="{BB962C8B-B14F-4D97-AF65-F5344CB8AC3E}">
        <p14:creationId xmlns:p14="http://schemas.microsoft.com/office/powerpoint/2010/main" val="6513605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Market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a:lstStyle>
            <a:lvl1pPr algn="ctr">
              <a:defRPr cap="none" baseline="0">
                <a:solidFill>
                  <a:schemeClr val="tx1"/>
                </a:solidFill>
              </a:defRPr>
            </a:lvl1pPr>
          </a:lstStyle>
          <a:p>
            <a:r>
              <a:rPr lang="en-US"/>
              <a:t>Click To Edit Title</a:t>
            </a:r>
            <a:endParaRPr lang="en-ZA"/>
          </a:p>
        </p:txBody>
      </p:sp>
      <p:sp>
        <p:nvSpPr>
          <p:cNvPr id="16" name="Text Placeholder 3">
            <a:extLst>
              <a:ext uri="{FF2B5EF4-FFF2-40B4-BE49-F238E27FC236}">
                <a16:creationId xmlns:a16="http://schemas.microsoft.com/office/drawing/2014/main" id="{3A5BA28D-2313-499F-93AB-7C86B0305709}"/>
              </a:ext>
            </a:extLst>
          </p:cNvPr>
          <p:cNvSpPr>
            <a:spLocks noGrp="1"/>
          </p:cNvSpPr>
          <p:nvPr>
            <p:ph type="body" sz="quarter" idx="30" hasCustomPrompt="1"/>
          </p:nvPr>
        </p:nvSpPr>
        <p:spPr>
          <a:xfrm>
            <a:off x="1671601" y="2149157"/>
            <a:ext cx="2743200" cy="2999232"/>
          </a:xfrm>
          <a:prstGeom prst="rect">
            <a:avLst/>
          </a:prstGeom>
          <a:solidFill>
            <a:srgbClr val="6098D1"/>
          </a:solidFill>
          <a:ln w="22225">
            <a:solidFill>
              <a:srgbClr val="E2E42F"/>
            </a:solidFill>
          </a:ln>
        </p:spPr>
        <p:txBody>
          <a:bodyPr tIns="621792" anchor="t" anchorCtr="0">
            <a:normAutofit/>
          </a:bodyPr>
          <a:lstStyle>
            <a:lvl1pPr marL="0" indent="0" algn="ctr">
              <a:spcBef>
                <a:spcPts val="0"/>
              </a:spcBef>
              <a:spcAft>
                <a:spcPts val="0"/>
              </a:spcAft>
              <a:buNone/>
              <a:defRPr sz="3800" b="1">
                <a:solidFill>
                  <a:schemeClr val="tx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a:r>
              <a:rPr lang="en-US"/>
              <a:t>1</a:t>
            </a:r>
            <a:endParaRPr lang="en-ZA"/>
          </a:p>
        </p:txBody>
      </p:sp>
      <p:sp>
        <p:nvSpPr>
          <p:cNvPr id="17" name="Text Placeholder 9">
            <a:extLst>
              <a:ext uri="{FF2B5EF4-FFF2-40B4-BE49-F238E27FC236}">
                <a16:creationId xmlns:a16="http://schemas.microsoft.com/office/drawing/2014/main" id="{4E9F4FE1-F54C-4B3C-9CED-6C3058B00352}"/>
              </a:ext>
            </a:extLst>
          </p:cNvPr>
          <p:cNvSpPr>
            <a:spLocks noGrp="1"/>
          </p:cNvSpPr>
          <p:nvPr>
            <p:ph type="body" sz="quarter" idx="31" hasCustomPrompt="1"/>
          </p:nvPr>
        </p:nvSpPr>
        <p:spPr>
          <a:xfrm>
            <a:off x="4724400" y="2149157"/>
            <a:ext cx="2743200" cy="2999232"/>
          </a:xfrm>
          <a:prstGeom prst="rect">
            <a:avLst/>
          </a:prstGeom>
          <a:solidFill>
            <a:srgbClr val="6098D1"/>
          </a:solidFill>
          <a:ln w="22225">
            <a:solidFill>
              <a:srgbClr val="E2E42F"/>
            </a:solidFill>
          </a:ln>
        </p:spPr>
        <p:txBody>
          <a:bodyPr vert="horz" lIns="0" tIns="621792" rIns="0" bIns="0" rtlCol="0" anchor="t" anchorCtr="0">
            <a:noAutofit/>
          </a:bodyPr>
          <a:lstStyle>
            <a:lvl1pPr marL="0" indent="0" algn="ctr">
              <a:spcBef>
                <a:spcPts val="0"/>
              </a:spcBef>
              <a:spcAft>
                <a:spcPts val="0"/>
              </a:spcAft>
              <a:buNone/>
              <a:defRPr lang="en-ZA" sz="3800" b="1" dirty="0">
                <a:solidFill>
                  <a:schemeClr val="tx1"/>
                </a:solidFill>
                <a:latin typeface="+mj-lt"/>
              </a:defRPr>
            </a:lvl1pPr>
          </a:lstStyle>
          <a:p>
            <a:pPr marL="266700" lvl="0" indent="-266700" algn="ctr"/>
            <a:r>
              <a:rPr lang="en-US"/>
              <a:t>2</a:t>
            </a:r>
            <a:endParaRPr lang="en-ZA"/>
          </a:p>
        </p:txBody>
      </p:sp>
      <p:sp>
        <p:nvSpPr>
          <p:cNvPr id="18" name="Text Placeholder 9">
            <a:extLst>
              <a:ext uri="{FF2B5EF4-FFF2-40B4-BE49-F238E27FC236}">
                <a16:creationId xmlns:a16="http://schemas.microsoft.com/office/drawing/2014/main" id="{26328AB3-6C8E-4BB6-9C01-852150BDFE17}"/>
              </a:ext>
            </a:extLst>
          </p:cNvPr>
          <p:cNvSpPr>
            <a:spLocks noGrp="1"/>
          </p:cNvSpPr>
          <p:nvPr>
            <p:ph type="body" sz="quarter" idx="33" hasCustomPrompt="1"/>
          </p:nvPr>
        </p:nvSpPr>
        <p:spPr>
          <a:xfrm>
            <a:off x="7769944" y="2149157"/>
            <a:ext cx="2743201" cy="2997072"/>
          </a:xfrm>
          <a:prstGeom prst="rect">
            <a:avLst/>
          </a:prstGeom>
          <a:solidFill>
            <a:srgbClr val="6098D1"/>
          </a:solidFill>
          <a:ln w="22225">
            <a:solidFill>
              <a:srgbClr val="E2E42F"/>
            </a:solidFill>
          </a:ln>
        </p:spPr>
        <p:txBody>
          <a:bodyPr vert="horz" lIns="0" tIns="621792" rIns="0" bIns="0" rtlCol="0" anchor="t" anchorCtr="0">
            <a:noAutofit/>
          </a:bodyPr>
          <a:lstStyle>
            <a:lvl1pPr marL="0" indent="0" algn="ctr">
              <a:spcBef>
                <a:spcPts val="0"/>
              </a:spcBef>
              <a:spcAft>
                <a:spcPts val="0"/>
              </a:spcAft>
              <a:buNone/>
              <a:defRPr lang="en-ZA" sz="3800" b="1" dirty="0">
                <a:solidFill>
                  <a:schemeClr val="tx1"/>
                </a:solidFill>
                <a:latin typeface="+mj-lt"/>
              </a:defRPr>
            </a:lvl1pPr>
          </a:lstStyle>
          <a:p>
            <a:pPr marL="266700" lvl="0" indent="-266700" algn="ctr"/>
            <a:r>
              <a:rPr lang="en-US"/>
              <a:t>3</a:t>
            </a:r>
            <a:endParaRPr lang="en-ZA"/>
          </a:p>
        </p:txBody>
      </p:sp>
      <p:sp>
        <p:nvSpPr>
          <p:cNvPr id="20" name="Text Placeholder 5">
            <a:extLst>
              <a:ext uri="{FF2B5EF4-FFF2-40B4-BE49-F238E27FC236}">
                <a16:creationId xmlns:a16="http://schemas.microsoft.com/office/drawing/2014/main" id="{7488A707-03CD-495D-B761-9F9DAE92C6CA}"/>
              </a:ext>
            </a:extLst>
          </p:cNvPr>
          <p:cNvSpPr>
            <a:spLocks noGrp="1"/>
          </p:cNvSpPr>
          <p:nvPr>
            <p:ph type="body" sz="quarter" idx="12" hasCustomPrompt="1"/>
          </p:nvPr>
        </p:nvSpPr>
        <p:spPr>
          <a:xfrm>
            <a:off x="4964560" y="4279392"/>
            <a:ext cx="2286000" cy="640080"/>
          </a:xfrm>
        </p:spPr>
        <p:txBody>
          <a:bodyPr>
            <a:normAutofit/>
          </a:bodyPr>
          <a:lstStyle>
            <a:lvl1pPr marL="0" indent="0" algn="ctr">
              <a:lnSpc>
                <a:spcPts val="2000"/>
              </a:lnSpc>
              <a:spcBef>
                <a:spcPts val="0"/>
              </a:spcBef>
              <a:buFont typeface="Arial" panose="020B0604020202020204" pitchFamily="34" charset="0"/>
              <a:buNone/>
              <a:defRPr sz="1400">
                <a:solidFill>
                  <a:schemeClr val="tx1"/>
                </a:solidFill>
              </a:defRPr>
            </a:lvl1pPr>
          </a:lstStyle>
          <a:p>
            <a:pPr lvl="0"/>
            <a:r>
              <a:rPr lang="en-US"/>
              <a:t>Section Description</a:t>
            </a:r>
          </a:p>
        </p:txBody>
      </p:sp>
      <p:sp>
        <p:nvSpPr>
          <p:cNvPr id="21" name="Text Placeholder 9">
            <a:extLst>
              <a:ext uri="{FF2B5EF4-FFF2-40B4-BE49-F238E27FC236}">
                <a16:creationId xmlns:a16="http://schemas.microsoft.com/office/drawing/2014/main" id="{99A33CFC-3C95-43CD-92E8-05A5E6D98559}"/>
              </a:ext>
            </a:extLst>
          </p:cNvPr>
          <p:cNvSpPr>
            <a:spLocks noGrp="1"/>
          </p:cNvSpPr>
          <p:nvPr>
            <p:ph type="body" sz="quarter" idx="13" hasCustomPrompt="1"/>
          </p:nvPr>
        </p:nvSpPr>
        <p:spPr>
          <a:xfrm>
            <a:off x="8012800" y="4279392"/>
            <a:ext cx="2286000" cy="640080"/>
          </a:xfrm>
        </p:spPr>
        <p:txBody>
          <a:bodyPr>
            <a:normAutofit/>
          </a:bodyPr>
          <a:lstStyle>
            <a:lvl1pPr marL="0" indent="0" algn="ctr">
              <a:lnSpc>
                <a:spcPts val="2000"/>
              </a:lnSpc>
              <a:spcBef>
                <a:spcPts val="0"/>
              </a:spcBef>
              <a:buFont typeface="Arial" panose="020B0604020202020204" pitchFamily="34" charset="0"/>
              <a:buNone/>
              <a:defRPr sz="1400">
                <a:solidFill>
                  <a:schemeClr val="tx1"/>
                </a:solidFill>
              </a:defRPr>
            </a:lvl1pPr>
          </a:lstStyle>
          <a:p>
            <a:pPr lvl="0"/>
            <a:r>
              <a:rPr lang="en-US"/>
              <a:t>Section Description</a:t>
            </a:r>
          </a:p>
        </p:txBody>
      </p:sp>
      <p:sp>
        <p:nvSpPr>
          <p:cNvPr id="4" name="Text Placeholder 3">
            <a:extLst>
              <a:ext uri="{FF2B5EF4-FFF2-40B4-BE49-F238E27FC236}">
                <a16:creationId xmlns:a16="http://schemas.microsoft.com/office/drawing/2014/main" id="{B0481AD7-A873-4BA1-A500-D8FF0F229879}"/>
              </a:ext>
            </a:extLst>
          </p:cNvPr>
          <p:cNvSpPr>
            <a:spLocks noGrp="1"/>
          </p:cNvSpPr>
          <p:nvPr>
            <p:ph type="body" sz="quarter" idx="34" hasCustomPrompt="1"/>
          </p:nvPr>
        </p:nvSpPr>
        <p:spPr>
          <a:xfrm>
            <a:off x="1903095" y="3511296"/>
            <a:ext cx="2286000" cy="731520"/>
          </a:xfrm>
        </p:spPr>
        <p:txBody>
          <a:bodyPr>
            <a:noAutofit/>
          </a:bodyPr>
          <a:lstStyle>
            <a:lvl1pPr marL="0" indent="0" algn="ctr">
              <a:lnSpc>
                <a:spcPct val="100000"/>
              </a:lnSpc>
              <a:spcBef>
                <a:spcPts val="0"/>
              </a:spcBef>
              <a:buNone/>
              <a:defRPr sz="1800" b="0">
                <a:solidFill>
                  <a:schemeClr val="tx1"/>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 HEADER</a:t>
            </a:r>
          </a:p>
        </p:txBody>
      </p:sp>
      <p:sp>
        <p:nvSpPr>
          <p:cNvPr id="9" name="Text Placeholder 8">
            <a:extLst>
              <a:ext uri="{FF2B5EF4-FFF2-40B4-BE49-F238E27FC236}">
                <a16:creationId xmlns:a16="http://schemas.microsoft.com/office/drawing/2014/main" id="{3BAE6588-4D08-448D-B294-A47E7AAC339B}"/>
              </a:ext>
            </a:extLst>
          </p:cNvPr>
          <p:cNvSpPr>
            <a:spLocks noGrp="1"/>
          </p:cNvSpPr>
          <p:nvPr>
            <p:ph type="body" sz="quarter" idx="35" hasCustomPrompt="1"/>
          </p:nvPr>
        </p:nvSpPr>
        <p:spPr>
          <a:xfrm>
            <a:off x="1901952" y="4279392"/>
            <a:ext cx="2286000" cy="640080"/>
          </a:xfrm>
        </p:spPr>
        <p:txBody>
          <a:bodyPr>
            <a:noAutofit/>
          </a:bodyPr>
          <a:lstStyle>
            <a:lvl1pPr marL="0" indent="0" algn="ctr">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Section Description</a:t>
            </a:r>
          </a:p>
        </p:txBody>
      </p:sp>
      <p:sp>
        <p:nvSpPr>
          <p:cNvPr id="22" name="Text Placeholder 3">
            <a:extLst>
              <a:ext uri="{FF2B5EF4-FFF2-40B4-BE49-F238E27FC236}">
                <a16:creationId xmlns:a16="http://schemas.microsoft.com/office/drawing/2014/main" id="{AE52A1FB-F89B-45C5-92FC-A6D588F53C5D}"/>
              </a:ext>
            </a:extLst>
          </p:cNvPr>
          <p:cNvSpPr>
            <a:spLocks noGrp="1"/>
          </p:cNvSpPr>
          <p:nvPr>
            <p:ph type="body" sz="quarter" idx="36" hasCustomPrompt="1"/>
          </p:nvPr>
        </p:nvSpPr>
        <p:spPr>
          <a:xfrm>
            <a:off x="4964559" y="3511296"/>
            <a:ext cx="2286000" cy="731520"/>
          </a:xfrm>
        </p:spPr>
        <p:txBody>
          <a:bodyPr>
            <a:noAutofit/>
          </a:bodyPr>
          <a:lstStyle>
            <a:lvl1pPr marL="0" indent="0" algn="ctr">
              <a:lnSpc>
                <a:spcPct val="100000"/>
              </a:lnSpc>
              <a:spcBef>
                <a:spcPts val="0"/>
              </a:spcBef>
              <a:buNone/>
              <a:defRPr sz="1800" b="0">
                <a:solidFill>
                  <a:schemeClr val="tx1"/>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 HEADER</a:t>
            </a:r>
          </a:p>
        </p:txBody>
      </p:sp>
      <p:sp>
        <p:nvSpPr>
          <p:cNvPr id="23" name="Text Placeholder 3">
            <a:extLst>
              <a:ext uri="{FF2B5EF4-FFF2-40B4-BE49-F238E27FC236}">
                <a16:creationId xmlns:a16="http://schemas.microsoft.com/office/drawing/2014/main" id="{46C18666-B781-4A20-AAFB-33160088C3E1}"/>
              </a:ext>
            </a:extLst>
          </p:cNvPr>
          <p:cNvSpPr>
            <a:spLocks noGrp="1"/>
          </p:cNvSpPr>
          <p:nvPr>
            <p:ph type="body" sz="quarter" idx="37" hasCustomPrompt="1"/>
          </p:nvPr>
        </p:nvSpPr>
        <p:spPr>
          <a:xfrm>
            <a:off x="8012799" y="3511296"/>
            <a:ext cx="2286000" cy="731520"/>
          </a:xfrm>
        </p:spPr>
        <p:txBody>
          <a:bodyPr>
            <a:noAutofit/>
          </a:bodyPr>
          <a:lstStyle>
            <a:lvl1pPr marL="0" indent="0" algn="ctr">
              <a:lnSpc>
                <a:spcPct val="100000"/>
              </a:lnSpc>
              <a:spcBef>
                <a:spcPts val="0"/>
              </a:spcBef>
              <a:buNone/>
              <a:defRPr sz="1800" b="0">
                <a:solidFill>
                  <a:schemeClr val="tx1"/>
                </a:solidFill>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SECTION HEADER</a:t>
            </a:r>
          </a:p>
        </p:txBody>
      </p:sp>
      <p:cxnSp>
        <p:nvCxnSpPr>
          <p:cNvPr id="3" name="Straight Connector 2">
            <a:extLst>
              <a:ext uri="{FF2B5EF4-FFF2-40B4-BE49-F238E27FC236}">
                <a16:creationId xmlns:a16="http://schemas.microsoft.com/office/drawing/2014/main" id="{9CAB640C-2D70-81DE-1015-B30B652CEB4E}"/>
              </a:ext>
            </a:extLst>
          </p:cNvPr>
          <p:cNvCxnSpPr>
            <a:cxnSpLocks/>
          </p:cNvCxnSpPr>
          <p:nvPr userDrawn="1"/>
        </p:nvCxnSpPr>
        <p:spPr>
          <a:xfrm>
            <a:off x="581891" y="6054437"/>
            <a:ext cx="11222182" cy="0"/>
          </a:xfrm>
          <a:prstGeom prst="line">
            <a:avLst/>
          </a:prstGeom>
          <a:ln w="9525">
            <a:solidFill>
              <a:srgbClr val="01204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0FC568E5-B2F5-D2B8-A529-4FA650EFF344}"/>
              </a:ext>
            </a:extLst>
          </p:cNvPr>
          <p:cNvSpPr>
            <a:spLocks noGrp="1"/>
          </p:cNvSpPr>
          <p:nvPr>
            <p:ph type="ftr" sz="quarter" idx="11"/>
          </p:nvPr>
        </p:nvSpPr>
        <p:spPr>
          <a:xfrm>
            <a:off x="581891" y="6213506"/>
            <a:ext cx="935824" cy="365125"/>
          </a:xfrm>
        </p:spPr>
        <p:txBody>
          <a:bodyPr/>
          <a:lstStyle>
            <a:lvl1pPr algn="r">
              <a:defRPr>
                <a:solidFill>
                  <a:srgbClr val="012041"/>
                </a:solidFill>
                <a:latin typeface="Montserrat" pitchFamily="2" charset="77"/>
              </a:defRPr>
            </a:lvl1pPr>
          </a:lstStyle>
          <a:p>
            <a:r>
              <a:rPr lang="en-US"/>
              <a:t>Invest</a:t>
            </a:r>
          </a:p>
        </p:txBody>
      </p:sp>
      <p:sp>
        <p:nvSpPr>
          <p:cNvPr id="10" name="Slide Number Placeholder 5">
            <a:extLst>
              <a:ext uri="{FF2B5EF4-FFF2-40B4-BE49-F238E27FC236}">
                <a16:creationId xmlns:a16="http://schemas.microsoft.com/office/drawing/2014/main" id="{20576FD3-EF62-A7FA-35C1-8948D1660F87}"/>
              </a:ext>
            </a:extLst>
          </p:cNvPr>
          <p:cNvSpPr>
            <a:spLocks noGrp="1"/>
          </p:cNvSpPr>
          <p:nvPr>
            <p:ph type="sldNum" sz="quarter" idx="38"/>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sp>
        <p:nvSpPr>
          <p:cNvPr id="11" name="Content Placeholder 8">
            <a:extLst>
              <a:ext uri="{FF2B5EF4-FFF2-40B4-BE49-F238E27FC236}">
                <a16:creationId xmlns:a16="http://schemas.microsoft.com/office/drawing/2014/main" id="{881254E5-FECF-615B-C64B-0E9D5F16A9A2}"/>
              </a:ext>
            </a:extLst>
          </p:cNvPr>
          <p:cNvSpPr>
            <a:spLocks noGrp="1"/>
          </p:cNvSpPr>
          <p:nvPr>
            <p:ph sz="quarter" idx="39" hasCustomPrompt="1"/>
          </p:nvPr>
        </p:nvSpPr>
        <p:spPr>
          <a:xfrm>
            <a:off x="1808163" y="6213476"/>
            <a:ext cx="4287837" cy="37867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Tree>
    <p:extLst>
      <p:ext uri="{BB962C8B-B14F-4D97-AF65-F5344CB8AC3E}">
        <p14:creationId xmlns:p14="http://schemas.microsoft.com/office/powerpoint/2010/main" val="1911801260"/>
      </p:ext>
    </p:extLst>
  </p:cSld>
  <p:clrMapOvr>
    <a:masterClrMapping/>
  </p:clrMapOvr>
  <p:extLst>
    <p:ext uri="{DCECCB84-F9BA-43D5-87BE-67443E8EF086}">
      <p15:sldGuideLst xmlns:p15="http://schemas.microsoft.com/office/powerpoint/2012/main">
        <p15:guide id="1" orient="horz" pos="3432">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E034D-C1DD-48C0-BB6B-FDC6F8EBA558}"/>
              </a:ext>
            </a:extLst>
          </p:cNvPr>
          <p:cNvSpPr>
            <a:spLocks noGrp="1"/>
          </p:cNvSpPr>
          <p:nvPr>
            <p:ph type="title" hasCustomPrompt="1"/>
          </p:nvPr>
        </p:nvSpPr>
        <p:spPr>
          <a:xfrm>
            <a:off x="839788" y="365125"/>
            <a:ext cx="10515600" cy="1325563"/>
          </a:xfrm>
        </p:spPr>
        <p:txBody>
          <a:bodyPr/>
          <a:lstStyle>
            <a:lvl1pPr>
              <a:defRPr cap="none" baseline="0"/>
            </a:lvl1pPr>
          </a:lstStyle>
          <a:p>
            <a:r>
              <a:rPr lang="en-US"/>
              <a:t>Click to Edit Master title style</a:t>
            </a:r>
          </a:p>
        </p:txBody>
      </p:sp>
      <p:sp>
        <p:nvSpPr>
          <p:cNvPr id="3" name="Text Placeholder 2">
            <a:extLst>
              <a:ext uri="{FF2B5EF4-FFF2-40B4-BE49-F238E27FC236}">
                <a16:creationId xmlns:a16="http://schemas.microsoft.com/office/drawing/2014/main" id="{D77FFB71-D3BF-4723-8C5E-44AD8F0E924D}"/>
              </a:ext>
            </a:extLst>
          </p:cNvPr>
          <p:cNvSpPr>
            <a:spLocks noGrp="1"/>
          </p:cNvSpPr>
          <p:nvPr>
            <p:ph type="body" idx="1" hasCustomPrompt="1"/>
          </p:nvPr>
        </p:nvSpPr>
        <p:spPr>
          <a:xfrm>
            <a:off x="839789" y="1681163"/>
            <a:ext cx="4114800" cy="823912"/>
          </a:xfrm>
        </p:spPr>
        <p:txBody>
          <a:bodyPr anchor="ctr" anchorCtr="0">
            <a:normAutofit/>
          </a:bodyPr>
          <a:lstStyle>
            <a:lvl1pPr marL="0" indent="0">
              <a:buNone/>
              <a:defRPr sz="1800" b="0">
                <a:solidFill>
                  <a:schemeClr val="bg1">
                    <a:lumMod val="50000"/>
                  </a:schemeClr>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1BC8B9-8F2B-4131-A090-0ACBEEE80BB7}"/>
              </a:ext>
            </a:extLst>
          </p:cNvPr>
          <p:cNvSpPr>
            <a:spLocks noGrp="1"/>
          </p:cNvSpPr>
          <p:nvPr>
            <p:ph sz="half" idx="2"/>
          </p:nvPr>
        </p:nvSpPr>
        <p:spPr>
          <a:xfrm>
            <a:off x="839788" y="2505075"/>
            <a:ext cx="4114800" cy="3081971"/>
          </a:xfrm>
        </p:spPr>
        <p:txBody>
          <a:bodyPr>
            <a:normAutofit/>
          </a:bodyPr>
          <a:lstStyle>
            <a:lvl1pPr marL="285750" indent="-285750">
              <a:lnSpc>
                <a:spcPts val="2400"/>
              </a:lnSpc>
              <a:spcBef>
                <a:spcPts val="1000"/>
              </a:spcBef>
              <a:buFont typeface="Arial" panose="020B0604020202020204" pitchFamily="34" charset="0"/>
              <a:buChar char="•"/>
              <a:defRPr sz="1400"/>
            </a:lvl1pPr>
            <a:lvl2pPr marL="742950" indent="-285750">
              <a:lnSpc>
                <a:spcPts val="2400"/>
              </a:lnSpc>
              <a:spcBef>
                <a:spcPts val="1000"/>
              </a:spcBef>
              <a:buFont typeface="Arial" panose="020B0604020202020204" pitchFamily="34" charset="0"/>
              <a:buChar char="•"/>
              <a:defRPr sz="1400"/>
            </a:lvl2pPr>
            <a:lvl3pPr marL="1200150" indent="-285750">
              <a:lnSpc>
                <a:spcPts val="2400"/>
              </a:lnSpc>
              <a:spcBef>
                <a:spcPts val="1000"/>
              </a:spcBef>
              <a:buFont typeface="Arial" panose="020B0604020202020204" pitchFamily="34" charset="0"/>
              <a:buChar char="•"/>
              <a:defRPr sz="1400"/>
            </a:lvl3pPr>
            <a:lvl4pPr marL="1657350" indent="-285750">
              <a:lnSpc>
                <a:spcPts val="2400"/>
              </a:lnSpc>
              <a:spcBef>
                <a:spcPts val="1000"/>
              </a:spcBef>
              <a:buFont typeface="Arial" panose="020B0604020202020204" pitchFamily="34" charset="0"/>
              <a:buChar char="•"/>
              <a:defRPr sz="1400"/>
            </a:lvl4pPr>
            <a:lvl5pPr marL="2114550" indent="-285750">
              <a:lnSpc>
                <a:spcPts val="2400"/>
              </a:lnSpc>
              <a:spcBef>
                <a:spcPts val="1000"/>
              </a:spcBef>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6172200" y="1681163"/>
            <a:ext cx="4114800" cy="823912"/>
          </a:xfrm>
        </p:spPr>
        <p:txBody>
          <a:bodyPr anchor="ctr" anchorCtr="0">
            <a:normAutofit/>
          </a:bodyPr>
          <a:lstStyle>
            <a:lvl1pPr marL="0" indent="0">
              <a:buNone/>
              <a:defRPr sz="1800" b="0">
                <a:solidFill>
                  <a:schemeClr val="bg1">
                    <a:lumMod val="50000"/>
                  </a:schemeClr>
                </a:solidFill>
                <a:latin typeface="Montserrat" pitchFamily="2"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96ED23-22F0-421E-849C-630BEABF8BD0}"/>
              </a:ext>
            </a:extLst>
          </p:cNvPr>
          <p:cNvSpPr>
            <a:spLocks noGrp="1"/>
          </p:cNvSpPr>
          <p:nvPr>
            <p:ph sz="quarter" idx="4"/>
          </p:nvPr>
        </p:nvSpPr>
        <p:spPr>
          <a:xfrm>
            <a:off x="6172200" y="2505075"/>
            <a:ext cx="4114800" cy="3081971"/>
          </a:xfrm>
        </p:spPr>
        <p:txBody>
          <a:bodyPr>
            <a:normAutofit/>
          </a:bodyPr>
          <a:lstStyle>
            <a:lvl1pPr marL="285750" indent="-285750">
              <a:lnSpc>
                <a:spcPts val="2400"/>
              </a:lnSpc>
              <a:spcBef>
                <a:spcPts val="1000"/>
              </a:spcBef>
              <a:buFont typeface="Arial" panose="020B0604020202020204" pitchFamily="34" charset="0"/>
              <a:buChar char="•"/>
              <a:defRPr sz="1400"/>
            </a:lvl1pPr>
            <a:lvl2pPr marL="742950" indent="-285750">
              <a:lnSpc>
                <a:spcPts val="2400"/>
              </a:lnSpc>
              <a:spcBef>
                <a:spcPts val="1000"/>
              </a:spcBef>
              <a:buFont typeface="Arial" panose="020B0604020202020204" pitchFamily="34" charset="0"/>
              <a:buChar char="•"/>
              <a:defRPr sz="1400"/>
            </a:lvl2pPr>
            <a:lvl3pPr marL="1200150" indent="-285750">
              <a:lnSpc>
                <a:spcPts val="2400"/>
              </a:lnSpc>
              <a:spcBef>
                <a:spcPts val="1000"/>
              </a:spcBef>
              <a:buFont typeface="Arial" panose="020B0604020202020204" pitchFamily="34" charset="0"/>
              <a:buChar char="•"/>
              <a:defRPr sz="1400"/>
            </a:lvl3pPr>
            <a:lvl4pPr marL="1657350" indent="-285750">
              <a:lnSpc>
                <a:spcPts val="2400"/>
              </a:lnSpc>
              <a:spcBef>
                <a:spcPts val="1000"/>
              </a:spcBef>
              <a:buFont typeface="Arial" panose="020B0604020202020204" pitchFamily="34" charset="0"/>
              <a:buChar char="•"/>
              <a:defRPr sz="1400"/>
            </a:lvl4pPr>
            <a:lvl5pPr marL="2114550" indent="-285750">
              <a:lnSpc>
                <a:spcPts val="2400"/>
              </a:lnSpc>
              <a:spcBef>
                <a:spcPts val="1000"/>
              </a:spcBef>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7AA6C4AD-DF46-EC96-374B-5ED2CB2D9125}"/>
              </a:ext>
            </a:extLst>
          </p:cNvPr>
          <p:cNvSpPr/>
          <p:nvPr userDrawn="1"/>
        </p:nvSpPr>
        <p:spPr>
          <a:xfrm>
            <a:off x="0" y="6052620"/>
            <a:ext cx="12192000" cy="805380"/>
          </a:xfrm>
          <a:prstGeom prst="rect">
            <a:avLst/>
          </a:prstGeom>
          <a:solidFill>
            <a:srgbClr val="60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Placeholder 4">
            <a:extLst>
              <a:ext uri="{FF2B5EF4-FFF2-40B4-BE49-F238E27FC236}">
                <a16:creationId xmlns:a16="http://schemas.microsoft.com/office/drawing/2014/main" id="{669993EA-B15E-BC61-716F-B31D6D27AB96}"/>
              </a:ext>
            </a:extLst>
          </p:cNvPr>
          <p:cNvSpPr>
            <a:spLocks noGrp="1"/>
          </p:cNvSpPr>
          <p:nvPr>
            <p:ph type="ftr" sz="quarter" idx="11"/>
          </p:nvPr>
        </p:nvSpPr>
        <p:spPr>
          <a:xfrm>
            <a:off x="581891" y="6213506"/>
            <a:ext cx="935824" cy="365125"/>
          </a:xfrm>
        </p:spPr>
        <p:txBody>
          <a:bodyPr/>
          <a:lstStyle>
            <a:lvl1pPr algn="r">
              <a:defRPr>
                <a:solidFill>
                  <a:srgbClr val="012041"/>
                </a:solidFill>
                <a:latin typeface="Montserrat" pitchFamily="2" charset="77"/>
              </a:defRPr>
            </a:lvl1pPr>
          </a:lstStyle>
          <a:p>
            <a:r>
              <a:rPr lang="en-US"/>
              <a:t>Invest</a:t>
            </a:r>
          </a:p>
        </p:txBody>
      </p:sp>
      <p:sp>
        <p:nvSpPr>
          <p:cNvPr id="15" name="Slide Number Placeholder 5">
            <a:extLst>
              <a:ext uri="{FF2B5EF4-FFF2-40B4-BE49-F238E27FC236}">
                <a16:creationId xmlns:a16="http://schemas.microsoft.com/office/drawing/2014/main" id="{531CF02F-D382-0B7C-9836-4C71C33432F2}"/>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cxnSp>
        <p:nvCxnSpPr>
          <p:cNvPr id="16" name="Straight Connector 15">
            <a:extLst>
              <a:ext uri="{FF2B5EF4-FFF2-40B4-BE49-F238E27FC236}">
                <a16:creationId xmlns:a16="http://schemas.microsoft.com/office/drawing/2014/main" id="{F51883A3-D6B7-12EB-95CE-32BC3832E934}"/>
              </a:ext>
            </a:extLst>
          </p:cNvPr>
          <p:cNvCxnSpPr>
            <a:cxnSpLocks/>
          </p:cNvCxnSpPr>
          <p:nvPr userDrawn="1"/>
        </p:nvCxnSpPr>
        <p:spPr>
          <a:xfrm>
            <a:off x="0" y="6054437"/>
            <a:ext cx="12192000" cy="0"/>
          </a:xfrm>
          <a:prstGeom prst="line">
            <a:avLst/>
          </a:prstGeom>
          <a:ln w="9525">
            <a:solidFill>
              <a:srgbClr val="012041"/>
            </a:solidFill>
          </a:ln>
        </p:spPr>
        <p:style>
          <a:lnRef idx="1">
            <a:schemeClr val="accent1"/>
          </a:lnRef>
          <a:fillRef idx="0">
            <a:schemeClr val="accent1"/>
          </a:fillRef>
          <a:effectRef idx="0">
            <a:schemeClr val="accent1"/>
          </a:effectRef>
          <a:fontRef idx="minor">
            <a:schemeClr val="tx1"/>
          </a:fontRef>
        </p:style>
      </p:cxnSp>
      <p:sp>
        <p:nvSpPr>
          <p:cNvPr id="17" name="Content Placeholder 8">
            <a:extLst>
              <a:ext uri="{FF2B5EF4-FFF2-40B4-BE49-F238E27FC236}">
                <a16:creationId xmlns:a16="http://schemas.microsoft.com/office/drawing/2014/main" id="{B9CC93BB-A95E-099E-4CF9-6EAF6CEA1E14}"/>
              </a:ext>
            </a:extLst>
          </p:cNvPr>
          <p:cNvSpPr>
            <a:spLocks noGrp="1"/>
          </p:cNvSpPr>
          <p:nvPr>
            <p:ph sz="quarter" idx="22" hasCustomPrompt="1"/>
          </p:nvPr>
        </p:nvSpPr>
        <p:spPr>
          <a:xfrm>
            <a:off x="1808163" y="6213476"/>
            <a:ext cx="4287837" cy="37867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Tree>
    <p:extLst>
      <p:ext uri="{BB962C8B-B14F-4D97-AF65-F5344CB8AC3E}">
        <p14:creationId xmlns:p14="http://schemas.microsoft.com/office/powerpoint/2010/main" val="1672014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3_Growth Strategy">
    <p:bg>
      <p:bgPr>
        <a:solidFill>
          <a:srgbClr val="6098D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4384B8-6414-4870-BF05-99FE5E164890}"/>
              </a:ext>
            </a:extLst>
          </p:cNvPr>
          <p:cNvSpPr/>
          <p:nvPr userDrawn="1"/>
        </p:nvSpPr>
        <p:spPr>
          <a:xfrm>
            <a:off x="4499309" y="2450592"/>
            <a:ext cx="3200400" cy="4178808"/>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08D92F3-3AB1-4672-AAAA-0D9FF28923C9}"/>
              </a:ext>
            </a:extLst>
          </p:cNvPr>
          <p:cNvSpPr/>
          <p:nvPr userDrawn="1"/>
        </p:nvSpPr>
        <p:spPr>
          <a:xfrm>
            <a:off x="8333163" y="2450592"/>
            <a:ext cx="3200400" cy="4178808"/>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4D5546-EF99-490E-8EC4-8DAE9703B984}"/>
              </a:ext>
            </a:extLst>
          </p:cNvPr>
          <p:cNvSpPr/>
          <p:nvPr userDrawn="1"/>
        </p:nvSpPr>
        <p:spPr>
          <a:xfrm>
            <a:off x="685799" y="2450592"/>
            <a:ext cx="3200400" cy="4178808"/>
          </a:xfrm>
          <a:prstGeom prst="rect">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9">
            <a:extLst>
              <a:ext uri="{FF2B5EF4-FFF2-40B4-BE49-F238E27FC236}">
                <a16:creationId xmlns:a16="http://schemas.microsoft.com/office/drawing/2014/main" id="{7E30BBCA-EC62-4514-BAE7-F5373866DA07}"/>
              </a:ext>
            </a:extLst>
          </p:cNvPr>
          <p:cNvSpPr>
            <a:spLocks noGrp="1"/>
          </p:cNvSpPr>
          <p:nvPr>
            <p:ph type="body" sz="quarter" idx="15" hasCustomPrompt="1"/>
          </p:nvPr>
        </p:nvSpPr>
        <p:spPr>
          <a:xfrm>
            <a:off x="685799" y="2450592"/>
            <a:ext cx="3200400" cy="2567007"/>
          </a:xfrm>
          <a:noFill/>
          <a:ln w="22225">
            <a:noFill/>
          </a:ln>
        </p:spPr>
        <p:txBody>
          <a:bodyPr tIns="420624">
            <a:noAutofit/>
          </a:bodyPr>
          <a:lstStyle>
            <a:lvl1pPr marL="0" indent="0" algn="ctr">
              <a:lnSpc>
                <a:spcPts val="2600"/>
              </a:lnSpc>
              <a:spcBef>
                <a:spcPts val="0"/>
              </a:spcBef>
              <a:buNone/>
              <a:defRPr sz="1800">
                <a:solidFill>
                  <a:schemeClr val="tx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sp>
        <p:nvSpPr>
          <p:cNvPr id="32" name="Text Placeholder 9">
            <a:extLst>
              <a:ext uri="{FF2B5EF4-FFF2-40B4-BE49-F238E27FC236}">
                <a16:creationId xmlns:a16="http://schemas.microsoft.com/office/drawing/2014/main" id="{F13B55CA-81C2-4AD0-94D7-1164220A28BB}"/>
              </a:ext>
            </a:extLst>
          </p:cNvPr>
          <p:cNvSpPr>
            <a:spLocks noGrp="1"/>
          </p:cNvSpPr>
          <p:nvPr>
            <p:ph type="body" sz="quarter" idx="17" hasCustomPrompt="1"/>
          </p:nvPr>
        </p:nvSpPr>
        <p:spPr>
          <a:xfrm>
            <a:off x="4499309" y="2450591"/>
            <a:ext cx="3200400" cy="2567009"/>
          </a:xfrm>
          <a:noFill/>
          <a:ln w="22225">
            <a:noFill/>
          </a:ln>
        </p:spPr>
        <p:txBody>
          <a:bodyPr tIns="420624">
            <a:noAutofit/>
          </a:bodyPr>
          <a:lstStyle>
            <a:lvl1pPr marL="0" indent="0" algn="ctr">
              <a:lnSpc>
                <a:spcPts val="2600"/>
              </a:lnSpc>
              <a:spcBef>
                <a:spcPts val="0"/>
              </a:spcBef>
              <a:buNone/>
              <a:defRPr sz="1800">
                <a:solidFill>
                  <a:schemeClr val="tx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sp>
        <p:nvSpPr>
          <p:cNvPr id="34" name="Text Placeholder 9">
            <a:extLst>
              <a:ext uri="{FF2B5EF4-FFF2-40B4-BE49-F238E27FC236}">
                <a16:creationId xmlns:a16="http://schemas.microsoft.com/office/drawing/2014/main" id="{01BBF6FF-17B9-408E-8ED2-92B3DA12A468}"/>
              </a:ext>
            </a:extLst>
          </p:cNvPr>
          <p:cNvSpPr>
            <a:spLocks noGrp="1"/>
          </p:cNvSpPr>
          <p:nvPr>
            <p:ph type="body" sz="quarter" idx="19" hasCustomPrompt="1"/>
          </p:nvPr>
        </p:nvSpPr>
        <p:spPr>
          <a:xfrm>
            <a:off x="8333163" y="2450591"/>
            <a:ext cx="3200400" cy="2567009"/>
          </a:xfrm>
          <a:noFill/>
          <a:ln w="22225">
            <a:noFill/>
          </a:ln>
        </p:spPr>
        <p:txBody>
          <a:bodyPr tIns="420624">
            <a:noAutofit/>
          </a:bodyPr>
          <a:lstStyle>
            <a:lvl1pPr marL="0" indent="0" algn="ctr">
              <a:lnSpc>
                <a:spcPts val="2600"/>
              </a:lnSpc>
              <a:spcBef>
                <a:spcPts val="0"/>
              </a:spcBef>
              <a:buNone/>
              <a:defRPr sz="1800">
                <a:solidFill>
                  <a:schemeClr val="tx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sp>
        <p:nvSpPr>
          <p:cNvPr id="10" name="Text Placeholder 9">
            <a:extLst>
              <a:ext uri="{FF2B5EF4-FFF2-40B4-BE49-F238E27FC236}">
                <a16:creationId xmlns:a16="http://schemas.microsoft.com/office/drawing/2014/main" id="{FB6CE9C2-1F1B-43C7-A998-FC5946D7D3A6}"/>
              </a:ext>
            </a:extLst>
          </p:cNvPr>
          <p:cNvSpPr>
            <a:spLocks noGrp="1"/>
          </p:cNvSpPr>
          <p:nvPr>
            <p:ph type="body" sz="quarter" idx="13" hasCustomPrompt="1"/>
          </p:nvPr>
        </p:nvSpPr>
        <p:spPr>
          <a:xfrm>
            <a:off x="939859" y="3392424"/>
            <a:ext cx="2743200" cy="1463040"/>
          </a:xfrm>
        </p:spPr>
        <p:txBody>
          <a:bodyPr>
            <a:normAutofit/>
          </a:bodyPr>
          <a:lstStyle>
            <a:lvl1pPr marL="0" indent="0" algn="ctr">
              <a:lnSpc>
                <a:spcPts val="2000"/>
              </a:lnSpc>
              <a:spcBef>
                <a:spcPts val="0"/>
              </a:spcBef>
              <a:buNone/>
              <a:defRPr sz="1400">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1570874" y="704088"/>
            <a:ext cx="9050253" cy="640080"/>
          </a:xfrm>
          <a:noFill/>
        </p:spPr>
        <p:txBody>
          <a:bodyPr/>
          <a:lstStyle>
            <a:lvl1pPr algn="ctr">
              <a:defRPr baseline="0"/>
            </a:lvl1pPr>
          </a:lstStyle>
          <a:p>
            <a:r>
              <a:rPr lang="en-US"/>
              <a:t>CLICK TO EDIT TITLE</a:t>
            </a:r>
          </a:p>
        </p:txBody>
      </p:sp>
      <p:sp>
        <p:nvSpPr>
          <p:cNvPr id="20" name="Text Placeholder 9">
            <a:extLst>
              <a:ext uri="{FF2B5EF4-FFF2-40B4-BE49-F238E27FC236}">
                <a16:creationId xmlns:a16="http://schemas.microsoft.com/office/drawing/2014/main" id="{519259E2-3CE1-4C76-B5B7-4AD137FBC77B}"/>
              </a:ext>
            </a:extLst>
          </p:cNvPr>
          <p:cNvSpPr>
            <a:spLocks noGrp="1"/>
          </p:cNvSpPr>
          <p:nvPr>
            <p:ph type="body" sz="quarter" idx="14" hasCustomPrompt="1"/>
          </p:nvPr>
        </p:nvSpPr>
        <p:spPr>
          <a:xfrm>
            <a:off x="1572768" y="1389888"/>
            <a:ext cx="9052560" cy="395859"/>
          </a:xfrm>
        </p:spPr>
        <p:txBody>
          <a:bodyPr>
            <a:noAutofit/>
          </a:bodyPr>
          <a:lstStyle>
            <a:lvl1pPr marL="0" indent="0" algn="ctr">
              <a:lnSpc>
                <a:spcPts val="2600"/>
              </a:lnSpc>
              <a:spcBef>
                <a:spcPts val="0"/>
              </a:spcBef>
              <a:buNone/>
              <a:defRPr sz="1800" b="0">
                <a:solidFill>
                  <a:schemeClr val="tx1"/>
                </a:solidFill>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sp>
        <p:nvSpPr>
          <p:cNvPr id="31" name="Text Placeholder 9">
            <a:extLst>
              <a:ext uri="{FF2B5EF4-FFF2-40B4-BE49-F238E27FC236}">
                <a16:creationId xmlns:a16="http://schemas.microsoft.com/office/drawing/2014/main" id="{A551E3CC-0E54-4309-8184-90F1CF36B07A}"/>
              </a:ext>
            </a:extLst>
          </p:cNvPr>
          <p:cNvSpPr>
            <a:spLocks noGrp="1"/>
          </p:cNvSpPr>
          <p:nvPr>
            <p:ph type="body" sz="quarter" idx="16" hasCustomPrompt="1"/>
          </p:nvPr>
        </p:nvSpPr>
        <p:spPr>
          <a:xfrm>
            <a:off x="4731630" y="3392424"/>
            <a:ext cx="2743200" cy="1463040"/>
          </a:xfrm>
        </p:spPr>
        <p:txBody>
          <a:bodyPr>
            <a:normAutofit/>
          </a:bodyPr>
          <a:lstStyle>
            <a:lvl1pPr marL="0" indent="0" algn="ctr">
              <a:lnSpc>
                <a:spcPts val="2000"/>
              </a:lnSpc>
              <a:spcBef>
                <a:spcPts val="0"/>
              </a:spcBef>
              <a:buNone/>
              <a:defRPr sz="1400">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sp>
        <p:nvSpPr>
          <p:cNvPr id="33" name="Text Placeholder 9">
            <a:extLst>
              <a:ext uri="{FF2B5EF4-FFF2-40B4-BE49-F238E27FC236}">
                <a16:creationId xmlns:a16="http://schemas.microsoft.com/office/drawing/2014/main" id="{3EF0C778-EB33-45E0-B66D-9E5B206D382D}"/>
              </a:ext>
            </a:extLst>
          </p:cNvPr>
          <p:cNvSpPr>
            <a:spLocks noGrp="1"/>
          </p:cNvSpPr>
          <p:nvPr>
            <p:ph type="body" sz="quarter" idx="18" hasCustomPrompt="1"/>
          </p:nvPr>
        </p:nvSpPr>
        <p:spPr>
          <a:xfrm>
            <a:off x="8573439" y="3392424"/>
            <a:ext cx="2743200" cy="1463040"/>
          </a:xfrm>
        </p:spPr>
        <p:txBody>
          <a:bodyPr>
            <a:normAutofit/>
          </a:bodyPr>
          <a:lstStyle>
            <a:lvl1pPr marL="0" indent="0" algn="ctr">
              <a:lnSpc>
                <a:spcPts val="2000"/>
              </a:lnSpc>
              <a:spcBef>
                <a:spcPts val="0"/>
              </a:spcBef>
              <a:buNone/>
              <a:defRPr sz="1400">
                <a:latin typeface="Montserrat" pitchFamily="2" charset="77"/>
              </a:defRPr>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a:r>
              <a:rPr lang="en-US"/>
              <a:t>Click to text</a:t>
            </a:r>
          </a:p>
        </p:txBody>
      </p:sp>
      <p:sp>
        <p:nvSpPr>
          <p:cNvPr id="3" name="Rectangle 2">
            <a:extLst>
              <a:ext uri="{FF2B5EF4-FFF2-40B4-BE49-F238E27FC236}">
                <a16:creationId xmlns:a16="http://schemas.microsoft.com/office/drawing/2014/main" id="{9A23D382-0179-5554-F0AC-C1599974C18D}"/>
              </a:ext>
            </a:extLst>
          </p:cNvPr>
          <p:cNvSpPr/>
          <p:nvPr userDrawn="1"/>
        </p:nvSpPr>
        <p:spPr>
          <a:xfrm>
            <a:off x="0" y="6052620"/>
            <a:ext cx="12192000" cy="805380"/>
          </a:xfrm>
          <a:prstGeom prst="rect">
            <a:avLst/>
          </a:prstGeom>
          <a:solidFill>
            <a:srgbClr val="012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6A56276A-89DC-4B72-B49B-789456C8162D}"/>
              </a:ext>
            </a:extLst>
          </p:cNvPr>
          <p:cNvSpPr>
            <a:spLocks noGrp="1"/>
          </p:cNvSpPr>
          <p:nvPr>
            <p:ph type="ftr" sz="quarter" idx="11"/>
          </p:nvPr>
        </p:nvSpPr>
        <p:spPr>
          <a:xfrm>
            <a:off x="581891" y="6213506"/>
            <a:ext cx="935824" cy="365125"/>
          </a:xfrm>
        </p:spPr>
        <p:txBody>
          <a:bodyPr/>
          <a:lstStyle>
            <a:lvl1pPr algn="r">
              <a:defRPr>
                <a:solidFill>
                  <a:schemeClr val="bg1"/>
                </a:solidFill>
                <a:latin typeface="Montserrat" pitchFamily="2" charset="77"/>
              </a:defRPr>
            </a:lvl1pPr>
          </a:lstStyle>
          <a:p>
            <a:r>
              <a:rPr lang="en-US"/>
              <a:t>Invest</a:t>
            </a:r>
          </a:p>
        </p:txBody>
      </p:sp>
      <p:sp>
        <p:nvSpPr>
          <p:cNvPr id="11" name="Slide Number Placeholder 5">
            <a:extLst>
              <a:ext uri="{FF2B5EF4-FFF2-40B4-BE49-F238E27FC236}">
                <a16:creationId xmlns:a16="http://schemas.microsoft.com/office/drawing/2014/main" id="{207046F3-B136-E2D9-24E3-467DAEFB9CD3}"/>
              </a:ext>
            </a:extLst>
          </p:cNvPr>
          <p:cNvSpPr>
            <a:spLocks noGrp="1"/>
          </p:cNvSpPr>
          <p:nvPr>
            <p:ph type="sldNum" sz="quarter" idx="12"/>
          </p:nvPr>
        </p:nvSpPr>
        <p:spPr>
          <a:xfrm>
            <a:off x="10868247" y="6213504"/>
            <a:ext cx="935825" cy="365125"/>
          </a:xfrm>
        </p:spPr>
        <p:txBody>
          <a:bodyPr/>
          <a:lstStyle>
            <a:lvl1pPr algn="l">
              <a:defRPr b="0" i="0">
                <a:solidFill>
                  <a:schemeClr val="bg1"/>
                </a:solidFill>
                <a:latin typeface="Montserrat" pitchFamily="2" charset="77"/>
              </a:defRPr>
            </a:lvl1pPr>
          </a:lstStyle>
          <a:p>
            <a:fld id="{B5CEABB6-07DC-46E8-9B57-56EC44A396E5}" type="slidenum">
              <a:rPr lang="en-US" smtClean="0"/>
              <a:pPr/>
              <a:t>‹#›</a:t>
            </a:fld>
            <a:endParaRPr lang="en-US"/>
          </a:p>
        </p:txBody>
      </p:sp>
      <p:cxnSp>
        <p:nvCxnSpPr>
          <p:cNvPr id="12" name="Straight Connector 11">
            <a:extLst>
              <a:ext uri="{FF2B5EF4-FFF2-40B4-BE49-F238E27FC236}">
                <a16:creationId xmlns:a16="http://schemas.microsoft.com/office/drawing/2014/main" id="{2BC9C4DE-4BA4-E240-4D5F-5653548E6591}"/>
              </a:ext>
            </a:extLst>
          </p:cNvPr>
          <p:cNvCxnSpPr>
            <a:cxnSpLocks/>
          </p:cNvCxnSpPr>
          <p:nvPr userDrawn="1"/>
        </p:nvCxnSpPr>
        <p:spPr>
          <a:xfrm>
            <a:off x="0" y="6064947"/>
            <a:ext cx="12192000" cy="0"/>
          </a:xfrm>
          <a:prstGeom prst="line">
            <a:avLst/>
          </a:prstGeom>
          <a:ln w="19050">
            <a:solidFill>
              <a:srgbClr val="6098D1"/>
            </a:solidFill>
          </a:ln>
        </p:spPr>
        <p:style>
          <a:lnRef idx="1">
            <a:schemeClr val="accent1"/>
          </a:lnRef>
          <a:fillRef idx="0">
            <a:schemeClr val="accent1"/>
          </a:fillRef>
          <a:effectRef idx="0">
            <a:schemeClr val="accent1"/>
          </a:effectRef>
          <a:fontRef idx="minor">
            <a:schemeClr val="tx1"/>
          </a:fontRef>
        </p:style>
      </p:cxnSp>
      <p:sp>
        <p:nvSpPr>
          <p:cNvPr id="14" name="Content Placeholder 8">
            <a:extLst>
              <a:ext uri="{FF2B5EF4-FFF2-40B4-BE49-F238E27FC236}">
                <a16:creationId xmlns:a16="http://schemas.microsoft.com/office/drawing/2014/main" id="{FEC55CE3-C0CF-C6E2-A537-4355948DAB24}"/>
              </a:ext>
            </a:extLst>
          </p:cNvPr>
          <p:cNvSpPr>
            <a:spLocks noGrp="1"/>
          </p:cNvSpPr>
          <p:nvPr>
            <p:ph sz="quarter" idx="22" hasCustomPrompt="1"/>
          </p:nvPr>
        </p:nvSpPr>
        <p:spPr>
          <a:xfrm>
            <a:off x="1808163" y="6213476"/>
            <a:ext cx="4287837" cy="378676"/>
          </a:xfrm>
        </p:spPr>
        <p:txBody>
          <a:bodyPr anchor="ctr">
            <a:normAutofit/>
          </a:bodyPr>
          <a:lstStyle>
            <a:lvl1pPr marL="0" indent="0" algn="l">
              <a:buNone/>
              <a:defRPr sz="1000">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Tree>
    <p:extLst>
      <p:ext uri="{BB962C8B-B14F-4D97-AF65-F5344CB8AC3E}">
        <p14:creationId xmlns:p14="http://schemas.microsoft.com/office/powerpoint/2010/main" val="3185668061"/>
      </p:ext>
    </p:extLst>
  </p:cSld>
  <p:clrMapOvr>
    <a:masterClrMapping/>
  </p:clrMapOvr>
  <p:extLst>
    <p:ext uri="{DCECCB84-F9BA-43D5-87BE-67443E8EF086}">
      <p15:sldGuideLst xmlns:p15="http://schemas.microsoft.com/office/powerpoint/2012/main">
        <p15:guide id="1" pos="3840">
          <p15:clr>
            <a:srgbClr val="FBAE40"/>
          </p15:clr>
        </p15:guide>
        <p15:guide id="2" pos="576">
          <p15:clr>
            <a:srgbClr val="FBAE40"/>
          </p15:clr>
        </p15:guide>
        <p15:guide id="3" pos="70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7_Team 4u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8C642-49FB-4E16-A3A0-B2ACBEABFFD6}"/>
              </a:ext>
            </a:extLst>
          </p:cNvPr>
          <p:cNvSpPr>
            <a:spLocks noGrp="1"/>
          </p:cNvSpPr>
          <p:nvPr>
            <p:ph type="title" hasCustomPrompt="1"/>
          </p:nvPr>
        </p:nvSpPr>
        <p:spPr>
          <a:xfrm>
            <a:off x="838200" y="365126"/>
            <a:ext cx="10515600" cy="962634"/>
          </a:xfrm>
        </p:spPr>
        <p:txBody>
          <a:bodyPr anchor="b"/>
          <a:lstStyle>
            <a:lvl1pPr>
              <a:defRPr cap="none"/>
            </a:lvl1pPr>
          </a:lstStyle>
          <a:p>
            <a:r>
              <a:rPr lang="en-US"/>
              <a:t>Click to Edit Master title style</a:t>
            </a:r>
          </a:p>
        </p:txBody>
      </p:sp>
      <p:sp>
        <p:nvSpPr>
          <p:cNvPr id="6" name="Rectangle 5">
            <a:extLst>
              <a:ext uri="{FF2B5EF4-FFF2-40B4-BE49-F238E27FC236}">
                <a16:creationId xmlns:a16="http://schemas.microsoft.com/office/drawing/2014/main" id="{9C771235-79C8-415F-B624-D5501F4F42E2}"/>
              </a:ext>
            </a:extLst>
          </p:cNvPr>
          <p:cNvSpPr/>
          <p:nvPr userDrawn="1"/>
        </p:nvSpPr>
        <p:spPr>
          <a:xfrm>
            <a:off x="941832" y="2313432"/>
            <a:ext cx="2103120" cy="1929384"/>
          </a:xfrm>
          <a:prstGeom prst="rect">
            <a:avLst/>
          </a:prstGeom>
          <a:noFill/>
          <a:ln w="25400">
            <a:solidFill>
              <a:srgbClr val="609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FC61D158-7F2D-4995-8849-6017F9840F1E}"/>
              </a:ext>
            </a:extLst>
          </p:cNvPr>
          <p:cNvSpPr>
            <a:spLocks noGrp="1"/>
          </p:cNvSpPr>
          <p:nvPr>
            <p:ph type="body" sz="quarter" idx="13" hasCustomPrompt="1"/>
          </p:nvPr>
        </p:nvSpPr>
        <p:spPr>
          <a:xfrm>
            <a:off x="941832" y="4496637"/>
            <a:ext cx="2103120" cy="274320"/>
          </a:xfrm>
        </p:spPr>
        <p:txBody>
          <a:bodyPr>
            <a:noAutofit/>
          </a:bodyPr>
          <a:lstStyle>
            <a:lvl1pPr marL="0" indent="0" algn="ctr">
              <a:buNone/>
              <a:defRPr sz="1400" b="1">
                <a:latin typeface="Montserrat" pitchFamily="2" charset="77"/>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Name</a:t>
            </a:r>
          </a:p>
        </p:txBody>
      </p:sp>
      <p:sp>
        <p:nvSpPr>
          <p:cNvPr id="9" name="Text Placeholder 7">
            <a:extLst>
              <a:ext uri="{FF2B5EF4-FFF2-40B4-BE49-F238E27FC236}">
                <a16:creationId xmlns:a16="http://schemas.microsoft.com/office/drawing/2014/main" id="{0CF72F91-6995-4FF5-866F-1806A86CA0C3}"/>
              </a:ext>
            </a:extLst>
          </p:cNvPr>
          <p:cNvSpPr>
            <a:spLocks noGrp="1"/>
          </p:cNvSpPr>
          <p:nvPr>
            <p:ph type="body" sz="quarter" idx="14" hasCustomPrompt="1"/>
          </p:nvPr>
        </p:nvSpPr>
        <p:spPr>
          <a:xfrm>
            <a:off x="941832" y="4776530"/>
            <a:ext cx="2103120" cy="457200"/>
          </a:xfrm>
        </p:spPr>
        <p:txBody>
          <a:bodyPr>
            <a:noAutofit/>
          </a:bodyPr>
          <a:lstStyle>
            <a:lvl1pPr marL="0" indent="0" algn="ctr">
              <a:lnSpc>
                <a:spcPts val="1600"/>
              </a:lnSpc>
              <a:spcBef>
                <a:spcPts val="0"/>
              </a:spcBef>
              <a:buNone/>
              <a:defRPr sz="1200">
                <a:latin typeface="Montserrat" pitchFamily="2" charset="77"/>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Title</a:t>
            </a:r>
          </a:p>
        </p:txBody>
      </p:sp>
      <p:sp>
        <p:nvSpPr>
          <p:cNvPr id="11" name="Picture Placeholder 10">
            <a:extLst>
              <a:ext uri="{FF2B5EF4-FFF2-40B4-BE49-F238E27FC236}">
                <a16:creationId xmlns:a16="http://schemas.microsoft.com/office/drawing/2014/main" id="{29E4817F-DFA8-417E-AFDB-482CF29E4C5D}"/>
              </a:ext>
            </a:extLst>
          </p:cNvPr>
          <p:cNvSpPr>
            <a:spLocks noGrp="1"/>
          </p:cNvSpPr>
          <p:nvPr>
            <p:ph type="pic" sz="quarter" idx="15"/>
          </p:nvPr>
        </p:nvSpPr>
        <p:spPr>
          <a:xfrm>
            <a:off x="1078992" y="2432304"/>
            <a:ext cx="1828800" cy="1682496"/>
          </a:xfrm>
          <a:solidFill>
            <a:srgbClr val="72BF48">
              <a:alpha val="48891"/>
            </a:srgbClr>
          </a:solidFill>
        </p:spPr>
        <p:txBody>
          <a:bodyPr>
            <a:normAutofit/>
          </a:bodyPr>
          <a:lstStyle>
            <a:lvl1pPr>
              <a:defRPr sz="2000"/>
            </a:lvl1pPr>
          </a:lstStyle>
          <a:p>
            <a:r>
              <a:rPr lang="en-US"/>
              <a:t>Click icon to add picture</a:t>
            </a:r>
          </a:p>
        </p:txBody>
      </p:sp>
      <p:sp>
        <p:nvSpPr>
          <p:cNvPr id="12" name="Rectangle 11">
            <a:extLst>
              <a:ext uri="{FF2B5EF4-FFF2-40B4-BE49-F238E27FC236}">
                <a16:creationId xmlns:a16="http://schemas.microsoft.com/office/drawing/2014/main" id="{1160F5FB-7416-40BC-A46A-21C838A50239}"/>
              </a:ext>
            </a:extLst>
          </p:cNvPr>
          <p:cNvSpPr/>
          <p:nvPr userDrawn="1"/>
        </p:nvSpPr>
        <p:spPr>
          <a:xfrm>
            <a:off x="3689990" y="2313432"/>
            <a:ext cx="2103120" cy="1929384"/>
          </a:xfrm>
          <a:prstGeom prst="rect">
            <a:avLst/>
          </a:prstGeom>
          <a:noFill/>
          <a:ln w="25400">
            <a:solidFill>
              <a:srgbClr val="609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7">
            <a:extLst>
              <a:ext uri="{FF2B5EF4-FFF2-40B4-BE49-F238E27FC236}">
                <a16:creationId xmlns:a16="http://schemas.microsoft.com/office/drawing/2014/main" id="{973D1BAC-79DB-4FD8-A55E-2B3460CB0A20}"/>
              </a:ext>
            </a:extLst>
          </p:cNvPr>
          <p:cNvSpPr>
            <a:spLocks noGrp="1"/>
          </p:cNvSpPr>
          <p:nvPr>
            <p:ph type="body" sz="quarter" idx="16" hasCustomPrompt="1"/>
          </p:nvPr>
        </p:nvSpPr>
        <p:spPr>
          <a:xfrm>
            <a:off x="3694176" y="4498909"/>
            <a:ext cx="2103120" cy="274320"/>
          </a:xfrm>
        </p:spPr>
        <p:txBody>
          <a:bodyPr>
            <a:noAutofit/>
          </a:bodyPr>
          <a:lstStyle>
            <a:lvl1pPr marL="0" indent="0" algn="ctr">
              <a:buNone/>
              <a:defRPr sz="1400" b="1">
                <a:latin typeface="Montserrat" pitchFamily="2" charset="77"/>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Name</a:t>
            </a:r>
          </a:p>
        </p:txBody>
      </p:sp>
      <p:sp>
        <p:nvSpPr>
          <p:cNvPr id="14" name="Text Placeholder 7">
            <a:extLst>
              <a:ext uri="{FF2B5EF4-FFF2-40B4-BE49-F238E27FC236}">
                <a16:creationId xmlns:a16="http://schemas.microsoft.com/office/drawing/2014/main" id="{EF99DF7C-CF3F-4AC1-9C96-414220A2ACD3}"/>
              </a:ext>
            </a:extLst>
          </p:cNvPr>
          <p:cNvSpPr>
            <a:spLocks noGrp="1"/>
          </p:cNvSpPr>
          <p:nvPr>
            <p:ph type="body" sz="quarter" idx="17" hasCustomPrompt="1"/>
          </p:nvPr>
        </p:nvSpPr>
        <p:spPr>
          <a:xfrm>
            <a:off x="3694176" y="4778802"/>
            <a:ext cx="2103120" cy="457200"/>
          </a:xfrm>
        </p:spPr>
        <p:txBody>
          <a:bodyPr>
            <a:noAutofit/>
          </a:bodyPr>
          <a:lstStyle>
            <a:lvl1pPr marL="0" indent="0" algn="ctr">
              <a:lnSpc>
                <a:spcPts val="1600"/>
              </a:lnSpc>
              <a:spcBef>
                <a:spcPts val="0"/>
              </a:spcBef>
              <a:buNone/>
              <a:defRPr sz="1200">
                <a:latin typeface="Montserrat" pitchFamily="2" charset="77"/>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Title</a:t>
            </a:r>
          </a:p>
        </p:txBody>
      </p:sp>
      <p:sp>
        <p:nvSpPr>
          <p:cNvPr id="15" name="Picture Placeholder 10">
            <a:extLst>
              <a:ext uri="{FF2B5EF4-FFF2-40B4-BE49-F238E27FC236}">
                <a16:creationId xmlns:a16="http://schemas.microsoft.com/office/drawing/2014/main" id="{AF3BFD7E-8448-4092-A1FA-620F7C1818EA}"/>
              </a:ext>
            </a:extLst>
          </p:cNvPr>
          <p:cNvSpPr>
            <a:spLocks noGrp="1"/>
          </p:cNvSpPr>
          <p:nvPr>
            <p:ph type="pic" sz="quarter" idx="18"/>
          </p:nvPr>
        </p:nvSpPr>
        <p:spPr>
          <a:xfrm>
            <a:off x="3827150" y="2432304"/>
            <a:ext cx="1828800" cy="1682496"/>
          </a:xfrm>
          <a:solidFill>
            <a:srgbClr val="72BF48">
              <a:alpha val="48891"/>
            </a:srgbClr>
          </a:solidFill>
        </p:spPr>
        <p:txBody>
          <a:bodyPr>
            <a:normAutofit/>
          </a:bodyPr>
          <a:lstStyle>
            <a:lvl1pPr>
              <a:defRPr sz="2000"/>
            </a:lvl1pPr>
          </a:lstStyle>
          <a:p>
            <a:r>
              <a:rPr lang="en-US"/>
              <a:t>Click icon to add picture</a:t>
            </a:r>
          </a:p>
        </p:txBody>
      </p:sp>
      <p:sp>
        <p:nvSpPr>
          <p:cNvPr id="16" name="Rectangle 15">
            <a:extLst>
              <a:ext uri="{FF2B5EF4-FFF2-40B4-BE49-F238E27FC236}">
                <a16:creationId xmlns:a16="http://schemas.microsoft.com/office/drawing/2014/main" id="{115CD85B-85C1-4045-A81C-8A1CE2CC3776}"/>
              </a:ext>
            </a:extLst>
          </p:cNvPr>
          <p:cNvSpPr/>
          <p:nvPr userDrawn="1"/>
        </p:nvSpPr>
        <p:spPr>
          <a:xfrm>
            <a:off x="6441704" y="2313432"/>
            <a:ext cx="2103120" cy="1929384"/>
          </a:xfrm>
          <a:prstGeom prst="rect">
            <a:avLst/>
          </a:prstGeom>
          <a:noFill/>
          <a:ln w="25400">
            <a:solidFill>
              <a:srgbClr val="609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7">
            <a:extLst>
              <a:ext uri="{FF2B5EF4-FFF2-40B4-BE49-F238E27FC236}">
                <a16:creationId xmlns:a16="http://schemas.microsoft.com/office/drawing/2014/main" id="{C25D4B4A-04E7-46B7-B6A8-6E076B2AEE85}"/>
              </a:ext>
            </a:extLst>
          </p:cNvPr>
          <p:cNvSpPr>
            <a:spLocks noGrp="1"/>
          </p:cNvSpPr>
          <p:nvPr>
            <p:ph type="body" sz="quarter" idx="19" hasCustomPrompt="1"/>
          </p:nvPr>
        </p:nvSpPr>
        <p:spPr>
          <a:xfrm>
            <a:off x="6446520" y="4494357"/>
            <a:ext cx="2103120" cy="274320"/>
          </a:xfrm>
        </p:spPr>
        <p:txBody>
          <a:bodyPr>
            <a:noAutofit/>
          </a:bodyPr>
          <a:lstStyle>
            <a:lvl1pPr marL="0" indent="0" algn="ctr">
              <a:buNone/>
              <a:defRPr sz="1400" b="1">
                <a:latin typeface="Montserrat" pitchFamily="2" charset="77"/>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Name</a:t>
            </a:r>
          </a:p>
        </p:txBody>
      </p:sp>
      <p:sp>
        <p:nvSpPr>
          <p:cNvPr id="18" name="Text Placeholder 7">
            <a:extLst>
              <a:ext uri="{FF2B5EF4-FFF2-40B4-BE49-F238E27FC236}">
                <a16:creationId xmlns:a16="http://schemas.microsoft.com/office/drawing/2014/main" id="{732EEBF9-64E6-455C-9716-BDDFD220AF90}"/>
              </a:ext>
            </a:extLst>
          </p:cNvPr>
          <p:cNvSpPr>
            <a:spLocks noGrp="1"/>
          </p:cNvSpPr>
          <p:nvPr>
            <p:ph type="body" sz="quarter" idx="20" hasCustomPrompt="1"/>
          </p:nvPr>
        </p:nvSpPr>
        <p:spPr>
          <a:xfrm>
            <a:off x="6446520" y="4774250"/>
            <a:ext cx="2103120" cy="457200"/>
          </a:xfrm>
        </p:spPr>
        <p:txBody>
          <a:bodyPr>
            <a:noAutofit/>
          </a:bodyPr>
          <a:lstStyle>
            <a:lvl1pPr marL="0" indent="0" algn="ctr">
              <a:lnSpc>
                <a:spcPts val="1600"/>
              </a:lnSpc>
              <a:spcBef>
                <a:spcPts val="0"/>
              </a:spcBef>
              <a:buNone/>
              <a:defRPr sz="1200">
                <a:latin typeface="Montserrat" pitchFamily="2" charset="77"/>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Title</a:t>
            </a:r>
          </a:p>
        </p:txBody>
      </p:sp>
      <p:sp>
        <p:nvSpPr>
          <p:cNvPr id="19" name="Picture Placeholder 10">
            <a:extLst>
              <a:ext uri="{FF2B5EF4-FFF2-40B4-BE49-F238E27FC236}">
                <a16:creationId xmlns:a16="http://schemas.microsoft.com/office/drawing/2014/main" id="{CEE0C370-A123-4E33-88E1-10380AF73857}"/>
              </a:ext>
            </a:extLst>
          </p:cNvPr>
          <p:cNvSpPr>
            <a:spLocks noGrp="1"/>
          </p:cNvSpPr>
          <p:nvPr>
            <p:ph type="pic" sz="quarter" idx="21"/>
          </p:nvPr>
        </p:nvSpPr>
        <p:spPr>
          <a:xfrm>
            <a:off x="6578864" y="2432304"/>
            <a:ext cx="1828800" cy="1682496"/>
          </a:xfrm>
          <a:solidFill>
            <a:srgbClr val="72BF48">
              <a:alpha val="48891"/>
            </a:srgbClr>
          </a:solidFill>
        </p:spPr>
        <p:txBody>
          <a:bodyPr>
            <a:normAutofit/>
          </a:bodyPr>
          <a:lstStyle>
            <a:lvl1pPr>
              <a:defRPr sz="2000"/>
            </a:lvl1pPr>
          </a:lstStyle>
          <a:p>
            <a:r>
              <a:rPr lang="en-US"/>
              <a:t>Click icon to add picture</a:t>
            </a:r>
          </a:p>
        </p:txBody>
      </p:sp>
      <p:sp>
        <p:nvSpPr>
          <p:cNvPr id="20" name="Rectangle 19">
            <a:extLst>
              <a:ext uri="{FF2B5EF4-FFF2-40B4-BE49-F238E27FC236}">
                <a16:creationId xmlns:a16="http://schemas.microsoft.com/office/drawing/2014/main" id="{F228058F-D5C5-43E9-B57A-E0376D24186D}"/>
              </a:ext>
            </a:extLst>
          </p:cNvPr>
          <p:cNvSpPr/>
          <p:nvPr userDrawn="1"/>
        </p:nvSpPr>
        <p:spPr>
          <a:xfrm>
            <a:off x="9165352" y="2313432"/>
            <a:ext cx="2103120" cy="1929384"/>
          </a:xfrm>
          <a:prstGeom prst="rect">
            <a:avLst/>
          </a:prstGeom>
          <a:noFill/>
          <a:ln w="25400">
            <a:solidFill>
              <a:srgbClr val="6098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7">
            <a:extLst>
              <a:ext uri="{FF2B5EF4-FFF2-40B4-BE49-F238E27FC236}">
                <a16:creationId xmlns:a16="http://schemas.microsoft.com/office/drawing/2014/main" id="{AD4D984E-939C-43A7-8502-5BF1564F4279}"/>
              </a:ext>
            </a:extLst>
          </p:cNvPr>
          <p:cNvSpPr>
            <a:spLocks noGrp="1"/>
          </p:cNvSpPr>
          <p:nvPr>
            <p:ph type="body" sz="quarter" idx="22" hasCustomPrompt="1"/>
          </p:nvPr>
        </p:nvSpPr>
        <p:spPr>
          <a:xfrm>
            <a:off x="9162288" y="4496629"/>
            <a:ext cx="2103120" cy="274320"/>
          </a:xfrm>
        </p:spPr>
        <p:txBody>
          <a:bodyPr>
            <a:noAutofit/>
          </a:bodyPr>
          <a:lstStyle>
            <a:lvl1pPr marL="0" indent="0" algn="ctr">
              <a:buNone/>
              <a:defRPr sz="1400" b="1">
                <a:latin typeface="Montserrat" pitchFamily="2" charset="77"/>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Name</a:t>
            </a:r>
          </a:p>
        </p:txBody>
      </p:sp>
      <p:sp>
        <p:nvSpPr>
          <p:cNvPr id="22" name="Text Placeholder 7">
            <a:extLst>
              <a:ext uri="{FF2B5EF4-FFF2-40B4-BE49-F238E27FC236}">
                <a16:creationId xmlns:a16="http://schemas.microsoft.com/office/drawing/2014/main" id="{D63847E1-E452-438A-B17D-50521FDAF8B8}"/>
              </a:ext>
            </a:extLst>
          </p:cNvPr>
          <p:cNvSpPr>
            <a:spLocks noGrp="1"/>
          </p:cNvSpPr>
          <p:nvPr>
            <p:ph type="body" sz="quarter" idx="23" hasCustomPrompt="1"/>
          </p:nvPr>
        </p:nvSpPr>
        <p:spPr>
          <a:xfrm>
            <a:off x="9162288" y="4776522"/>
            <a:ext cx="2103120" cy="457200"/>
          </a:xfrm>
        </p:spPr>
        <p:txBody>
          <a:bodyPr>
            <a:noAutofit/>
          </a:bodyPr>
          <a:lstStyle>
            <a:lvl1pPr marL="0" indent="0" algn="ctr">
              <a:lnSpc>
                <a:spcPts val="1600"/>
              </a:lnSpc>
              <a:spcBef>
                <a:spcPts val="0"/>
              </a:spcBef>
              <a:buNone/>
              <a:defRPr sz="1200">
                <a:latin typeface="Montserrat" pitchFamily="2" charset="77"/>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Title</a:t>
            </a:r>
          </a:p>
        </p:txBody>
      </p:sp>
      <p:sp>
        <p:nvSpPr>
          <p:cNvPr id="23" name="Picture Placeholder 10">
            <a:extLst>
              <a:ext uri="{FF2B5EF4-FFF2-40B4-BE49-F238E27FC236}">
                <a16:creationId xmlns:a16="http://schemas.microsoft.com/office/drawing/2014/main" id="{70683A90-4CAD-4A4D-BA65-CD3980EBCF53}"/>
              </a:ext>
            </a:extLst>
          </p:cNvPr>
          <p:cNvSpPr>
            <a:spLocks noGrp="1"/>
          </p:cNvSpPr>
          <p:nvPr>
            <p:ph type="pic" sz="quarter" idx="24"/>
          </p:nvPr>
        </p:nvSpPr>
        <p:spPr>
          <a:xfrm>
            <a:off x="9302512" y="2432304"/>
            <a:ext cx="1828800" cy="1682496"/>
          </a:xfrm>
          <a:solidFill>
            <a:srgbClr val="72BF48">
              <a:alpha val="48891"/>
            </a:srgbClr>
          </a:solidFill>
        </p:spPr>
        <p:txBody>
          <a:bodyPr>
            <a:normAutofit/>
          </a:bodyPr>
          <a:lstStyle>
            <a:lvl1pPr>
              <a:defRPr sz="2000"/>
            </a:lvl1pPr>
          </a:lstStyle>
          <a:p>
            <a:r>
              <a:rPr lang="en-US"/>
              <a:t>Click icon to add picture</a:t>
            </a:r>
          </a:p>
        </p:txBody>
      </p:sp>
      <p:sp>
        <p:nvSpPr>
          <p:cNvPr id="7" name="Rectangle 6">
            <a:extLst>
              <a:ext uri="{FF2B5EF4-FFF2-40B4-BE49-F238E27FC236}">
                <a16:creationId xmlns:a16="http://schemas.microsoft.com/office/drawing/2014/main" id="{D1B9943D-DA82-48AC-A0D7-13FD0058FECF}"/>
              </a:ext>
            </a:extLst>
          </p:cNvPr>
          <p:cNvSpPr/>
          <p:nvPr userDrawn="1"/>
        </p:nvSpPr>
        <p:spPr>
          <a:xfrm>
            <a:off x="0" y="6052620"/>
            <a:ext cx="12192000" cy="805380"/>
          </a:xfrm>
          <a:prstGeom prst="rect">
            <a:avLst/>
          </a:prstGeom>
          <a:solidFill>
            <a:srgbClr val="012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4">
            <a:extLst>
              <a:ext uri="{FF2B5EF4-FFF2-40B4-BE49-F238E27FC236}">
                <a16:creationId xmlns:a16="http://schemas.microsoft.com/office/drawing/2014/main" id="{9C10B705-0255-527C-B7DA-F8C2EEDD7898}"/>
              </a:ext>
            </a:extLst>
          </p:cNvPr>
          <p:cNvSpPr>
            <a:spLocks noGrp="1"/>
          </p:cNvSpPr>
          <p:nvPr>
            <p:ph type="ftr" sz="quarter" idx="11"/>
          </p:nvPr>
        </p:nvSpPr>
        <p:spPr>
          <a:xfrm>
            <a:off x="581891" y="6213506"/>
            <a:ext cx="935824" cy="365125"/>
          </a:xfrm>
        </p:spPr>
        <p:txBody>
          <a:bodyPr/>
          <a:lstStyle>
            <a:lvl1pPr algn="r">
              <a:defRPr>
                <a:solidFill>
                  <a:schemeClr val="bg1"/>
                </a:solidFill>
                <a:latin typeface="Montserrat" pitchFamily="2" charset="77"/>
              </a:defRPr>
            </a:lvl1pPr>
          </a:lstStyle>
          <a:p>
            <a:r>
              <a:rPr lang="en-US"/>
              <a:t>Invest</a:t>
            </a:r>
          </a:p>
        </p:txBody>
      </p:sp>
      <p:sp>
        <p:nvSpPr>
          <p:cNvPr id="25" name="Slide Number Placeholder 5">
            <a:extLst>
              <a:ext uri="{FF2B5EF4-FFF2-40B4-BE49-F238E27FC236}">
                <a16:creationId xmlns:a16="http://schemas.microsoft.com/office/drawing/2014/main" id="{BE1803A9-3E92-569F-ECE0-C75DC58274FD}"/>
              </a:ext>
            </a:extLst>
          </p:cNvPr>
          <p:cNvSpPr>
            <a:spLocks noGrp="1"/>
          </p:cNvSpPr>
          <p:nvPr>
            <p:ph type="sldNum" sz="quarter" idx="12"/>
          </p:nvPr>
        </p:nvSpPr>
        <p:spPr>
          <a:xfrm>
            <a:off x="10868247" y="6213504"/>
            <a:ext cx="935825" cy="365125"/>
          </a:xfrm>
        </p:spPr>
        <p:txBody>
          <a:bodyPr/>
          <a:lstStyle>
            <a:lvl1pPr algn="l">
              <a:defRPr b="0" i="0">
                <a:solidFill>
                  <a:schemeClr val="bg1"/>
                </a:solidFill>
                <a:latin typeface="Montserrat" pitchFamily="2" charset="77"/>
              </a:defRPr>
            </a:lvl1pPr>
          </a:lstStyle>
          <a:p>
            <a:fld id="{B5CEABB6-07DC-46E8-9B57-56EC44A396E5}" type="slidenum">
              <a:rPr lang="en-US" smtClean="0"/>
              <a:pPr/>
              <a:t>‹#›</a:t>
            </a:fld>
            <a:endParaRPr lang="en-US"/>
          </a:p>
        </p:txBody>
      </p:sp>
      <p:cxnSp>
        <p:nvCxnSpPr>
          <p:cNvPr id="26" name="Straight Connector 25">
            <a:extLst>
              <a:ext uri="{FF2B5EF4-FFF2-40B4-BE49-F238E27FC236}">
                <a16:creationId xmlns:a16="http://schemas.microsoft.com/office/drawing/2014/main" id="{356EAAD6-6D4E-7E28-F0B5-7F91EFB69F54}"/>
              </a:ext>
            </a:extLst>
          </p:cNvPr>
          <p:cNvCxnSpPr>
            <a:cxnSpLocks/>
          </p:cNvCxnSpPr>
          <p:nvPr userDrawn="1"/>
        </p:nvCxnSpPr>
        <p:spPr>
          <a:xfrm>
            <a:off x="0" y="6064947"/>
            <a:ext cx="12192000" cy="0"/>
          </a:xfrm>
          <a:prstGeom prst="line">
            <a:avLst/>
          </a:prstGeom>
          <a:ln w="19050">
            <a:solidFill>
              <a:srgbClr val="6098D1"/>
            </a:solidFill>
          </a:ln>
        </p:spPr>
        <p:style>
          <a:lnRef idx="1">
            <a:schemeClr val="accent1"/>
          </a:lnRef>
          <a:fillRef idx="0">
            <a:schemeClr val="accent1"/>
          </a:fillRef>
          <a:effectRef idx="0">
            <a:schemeClr val="accent1"/>
          </a:effectRef>
          <a:fontRef idx="minor">
            <a:schemeClr val="tx1"/>
          </a:fontRef>
        </p:style>
      </p:cxnSp>
      <p:sp>
        <p:nvSpPr>
          <p:cNvPr id="27" name="Content Placeholder 8">
            <a:extLst>
              <a:ext uri="{FF2B5EF4-FFF2-40B4-BE49-F238E27FC236}">
                <a16:creationId xmlns:a16="http://schemas.microsoft.com/office/drawing/2014/main" id="{DF9788F1-1D67-F7E3-674D-10B4EDFA7D23}"/>
              </a:ext>
            </a:extLst>
          </p:cNvPr>
          <p:cNvSpPr>
            <a:spLocks noGrp="1"/>
          </p:cNvSpPr>
          <p:nvPr>
            <p:ph sz="quarter" idx="25" hasCustomPrompt="1"/>
          </p:nvPr>
        </p:nvSpPr>
        <p:spPr>
          <a:xfrm>
            <a:off x="1808163" y="6213476"/>
            <a:ext cx="4287837" cy="378676"/>
          </a:xfrm>
        </p:spPr>
        <p:txBody>
          <a:bodyPr anchor="ctr">
            <a:normAutofit/>
          </a:bodyPr>
          <a:lstStyle>
            <a:lvl1pPr marL="0" indent="0" algn="l">
              <a:buNone/>
              <a:defRPr sz="1000">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Tree>
    <p:extLst>
      <p:ext uri="{BB962C8B-B14F-4D97-AF65-F5344CB8AC3E}">
        <p14:creationId xmlns:p14="http://schemas.microsoft.com/office/powerpoint/2010/main" val="41470023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8_Team 8up">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25E70D0E-EDAA-4490-8D97-5F245A32A2E6}"/>
              </a:ext>
            </a:extLst>
          </p:cNvPr>
          <p:cNvSpPr/>
          <p:nvPr userDrawn="1"/>
        </p:nvSpPr>
        <p:spPr>
          <a:xfrm>
            <a:off x="941832" y="1373197"/>
            <a:ext cx="1920240" cy="1554480"/>
          </a:xfrm>
          <a:prstGeom prst="rect">
            <a:avLst/>
          </a:prstGeom>
          <a:noFill/>
          <a:ln w="25400">
            <a:solidFill>
              <a:srgbClr val="0120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icture Placeholder 10">
            <a:extLst>
              <a:ext uri="{FF2B5EF4-FFF2-40B4-BE49-F238E27FC236}">
                <a16:creationId xmlns:a16="http://schemas.microsoft.com/office/drawing/2014/main" id="{F4300E0A-2C35-48E1-A7CE-95EBD8EBB9EB}"/>
              </a:ext>
            </a:extLst>
          </p:cNvPr>
          <p:cNvSpPr>
            <a:spLocks noGrp="1"/>
          </p:cNvSpPr>
          <p:nvPr>
            <p:ph type="pic" sz="quarter" idx="15"/>
          </p:nvPr>
        </p:nvSpPr>
        <p:spPr>
          <a:xfrm>
            <a:off x="1056132" y="1487497"/>
            <a:ext cx="1691640" cy="1325880"/>
          </a:xfrm>
          <a:solidFill>
            <a:srgbClr val="72BF48">
              <a:alpha val="49000"/>
            </a:srgbClr>
          </a:solidFill>
        </p:spPr>
        <p:txBody>
          <a:bodyPr>
            <a:normAutofit/>
          </a:bodyPr>
          <a:lstStyle>
            <a:lvl1pPr>
              <a:defRPr sz="2000"/>
            </a:lvl1pPr>
          </a:lstStyle>
          <a:p>
            <a:r>
              <a:rPr lang="en-US"/>
              <a:t>Click icon to add picture</a:t>
            </a:r>
          </a:p>
        </p:txBody>
      </p:sp>
      <p:sp>
        <p:nvSpPr>
          <p:cNvPr id="42" name="Rectangle 41">
            <a:extLst>
              <a:ext uri="{FF2B5EF4-FFF2-40B4-BE49-F238E27FC236}">
                <a16:creationId xmlns:a16="http://schemas.microsoft.com/office/drawing/2014/main" id="{99D6C849-74CD-4E83-8CC4-99167CFD5052}"/>
              </a:ext>
            </a:extLst>
          </p:cNvPr>
          <p:cNvSpPr/>
          <p:nvPr userDrawn="1"/>
        </p:nvSpPr>
        <p:spPr>
          <a:xfrm>
            <a:off x="3740155" y="1373197"/>
            <a:ext cx="1920240" cy="1554480"/>
          </a:xfrm>
          <a:prstGeom prst="rect">
            <a:avLst/>
          </a:prstGeom>
          <a:noFill/>
          <a:ln w="25400">
            <a:solidFill>
              <a:srgbClr val="0120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Picture Placeholder 10">
            <a:extLst>
              <a:ext uri="{FF2B5EF4-FFF2-40B4-BE49-F238E27FC236}">
                <a16:creationId xmlns:a16="http://schemas.microsoft.com/office/drawing/2014/main" id="{EC894F36-9611-4410-9632-21E5CE1FF1FA}"/>
              </a:ext>
            </a:extLst>
          </p:cNvPr>
          <p:cNvSpPr>
            <a:spLocks noGrp="1"/>
          </p:cNvSpPr>
          <p:nvPr>
            <p:ph type="pic" sz="quarter" idx="18"/>
          </p:nvPr>
        </p:nvSpPr>
        <p:spPr>
          <a:xfrm>
            <a:off x="3854455" y="1487497"/>
            <a:ext cx="1691640" cy="1325880"/>
          </a:xfrm>
          <a:solidFill>
            <a:srgbClr val="72BF48">
              <a:alpha val="49000"/>
            </a:srgbClr>
          </a:solidFill>
        </p:spPr>
        <p:txBody>
          <a:bodyPr>
            <a:normAutofit/>
          </a:bodyPr>
          <a:lstStyle>
            <a:lvl1pPr>
              <a:defRPr sz="2000"/>
            </a:lvl1pPr>
          </a:lstStyle>
          <a:p>
            <a:r>
              <a:rPr lang="en-US"/>
              <a:t>Click icon to add picture</a:t>
            </a:r>
          </a:p>
        </p:txBody>
      </p:sp>
      <p:sp>
        <p:nvSpPr>
          <p:cNvPr id="44" name="Rectangle 43">
            <a:extLst>
              <a:ext uri="{FF2B5EF4-FFF2-40B4-BE49-F238E27FC236}">
                <a16:creationId xmlns:a16="http://schemas.microsoft.com/office/drawing/2014/main" id="{4FD21C66-AAE4-4F7A-836C-5ABFDB3E2C40}"/>
              </a:ext>
            </a:extLst>
          </p:cNvPr>
          <p:cNvSpPr/>
          <p:nvPr userDrawn="1"/>
        </p:nvSpPr>
        <p:spPr>
          <a:xfrm>
            <a:off x="6538478" y="1373197"/>
            <a:ext cx="1920240" cy="1554480"/>
          </a:xfrm>
          <a:prstGeom prst="rect">
            <a:avLst/>
          </a:prstGeom>
          <a:noFill/>
          <a:ln w="25400">
            <a:solidFill>
              <a:srgbClr val="0120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Picture Placeholder 10">
            <a:extLst>
              <a:ext uri="{FF2B5EF4-FFF2-40B4-BE49-F238E27FC236}">
                <a16:creationId xmlns:a16="http://schemas.microsoft.com/office/drawing/2014/main" id="{8663743D-14C0-41A7-8122-D4D2A7801780}"/>
              </a:ext>
            </a:extLst>
          </p:cNvPr>
          <p:cNvSpPr>
            <a:spLocks noGrp="1"/>
          </p:cNvSpPr>
          <p:nvPr>
            <p:ph type="pic" sz="quarter" idx="21"/>
          </p:nvPr>
        </p:nvSpPr>
        <p:spPr>
          <a:xfrm>
            <a:off x="6652778" y="1487497"/>
            <a:ext cx="1691640" cy="1325880"/>
          </a:xfrm>
          <a:solidFill>
            <a:srgbClr val="72BF48">
              <a:alpha val="49000"/>
            </a:srgbClr>
          </a:solidFill>
        </p:spPr>
        <p:txBody>
          <a:bodyPr>
            <a:normAutofit/>
          </a:bodyPr>
          <a:lstStyle>
            <a:lvl1pPr>
              <a:defRPr sz="2000"/>
            </a:lvl1pPr>
          </a:lstStyle>
          <a:p>
            <a:r>
              <a:rPr lang="en-US"/>
              <a:t>Click icon to add picture</a:t>
            </a:r>
          </a:p>
        </p:txBody>
      </p:sp>
      <p:sp>
        <p:nvSpPr>
          <p:cNvPr id="46" name="Rectangle 45">
            <a:extLst>
              <a:ext uri="{FF2B5EF4-FFF2-40B4-BE49-F238E27FC236}">
                <a16:creationId xmlns:a16="http://schemas.microsoft.com/office/drawing/2014/main" id="{68F25CD1-436E-47AA-8A14-C090BF4316B6}"/>
              </a:ext>
            </a:extLst>
          </p:cNvPr>
          <p:cNvSpPr/>
          <p:nvPr userDrawn="1"/>
        </p:nvSpPr>
        <p:spPr>
          <a:xfrm>
            <a:off x="9336802" y="1373197"/>
            <a:ext cx="1920240" cy="1554480"/>
          </a:xfrm>
          <a:prstGeom prst="rect">
            <a:avLst/>
          </a:prstGeom>
          <a:noFill/>
          <a:ln w="25400">
            <a:solidFill>
              <a:srgbClr val="0120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Picture Placeholder 10">
            <a:extLst>
              <a:ext uri="{FF2B5EF4-FFF2-40B4-BE49-F238E27FC236}">
                <a16:creationId xmlns:a16="http://schemas.microsoft.com/office/drawing/2014/main" id="{68C01EED-EC2C-4D5E-969B-9815EC0237DA}"/>
              </a:ext>
            </a:extLst>
          </p:cNvPr>
          <p:cNvSpPr>
            <a:spLocks noGrp="1"/>
          </p:cNvSpPr>
          <p:nvPr>
            <p:ph type="pic" sz="quarter" idx="24"/>
          </p:nvPr>
        </p:nvSpPr>
        <p:spPr>
          <a:xfrm>
            <a:off x="9451102" y="1487497"/>
            <a:ext cx="1691640" cy="1325880"/>
          </a:xfrm>
          <a:solidFill>
            <a:srgbClr val="72BF48">
              <a:alpha val="49000"/>
            </a:srgbClr>
          </a:solidFill>
        </p:spPr>
        <p:txBody>
          <a:bodyPr>
            <a:normAutofit/>
          </a:bodyPr>
          <a:lstStyle>
            <a:lvl1pPr>
              <a:defRPr sz="2000"/>
            </a:lvl1pPr>
          </a:lstStyle>
          <a:p>
            <a:r>
              <a:rPr lang="en-US"/>
              <a:t>Click icon to add picture</a:t>
            </a:r>
          </a:p>
        </p:txBody>
      </p:sp>
      <p:sp>
        <p:nvSpPr>
          <p:cNvPr id="2" name="Title 1">
            <a:extLst>
              <a:ext uri="{FF2B5EF4-FFF2-40B4-BE49-F238E27FC236}">
                <a16:creationId xmlns:a16="http://schemas.microsoft.com/office/drawing/2014/main" id="{A1F8C642-49FB-4E16-A3A0-B2ACBEABFFD6}"/>
              </a:ext>
            </a:extLst>
          </p:cNvPr>
          <p:cNvSpPr>
            <a:spLocks noGrp="1"/>
          </p:cNvSpPr>
          <p:nvPr>
            <p:ph type="title" hasCustomPrompt="1"/>
          </p:nvPr>
        </p:nvSpPr>
        <p:spPr>
          <a:xfrm>
            <a:off x="838200" y="365126"/>
            <a:ext cx="10515600" cy="824738"/>
          </a:xfrm>
        </p:spPr>
        <p:txBody>
          <a:bodyPr anchor="b"/>
          <a:lstStyle>
            <a:lvl1pPr>
              <a:defRPr cap="none"/>
            </a:lvl1pPr>
          </a:lstStyle>
          <a:p>
            <a:r>
              <a:rPr lang="en-US"/>
              <a:t>Click To Edit Master Title Style</a:t>
            </a:r>
          </a:p>
        </p:txBody>
      </p:sp>
      <p:sp>
        <p:nvSpPr>
          <p:cNvPr id="8" name="Text Placeholder 7">
            <a:extLst>
              <a:ext uri="{FF2B5EF4-FFF2-40B4-BE49-F238E27FC236}">
                <a16:creationId xmlns:a16="http://schemas.microsoft.com/office/drawing/2014/main" id="{FC61D158-7F2D-4995-8849-6017F9840F1E}"/>
              </a:ext>
            </a:extLst>
          </p:cNvPr>
          <p:cNvSpPr>
            <a:spLocks noGrp="1"/>
          </p:cNvSpPr>
          <p:nvPr>
            <p:ph type="body" sz="quarter" idx="13" hasCustomPrompt="1"/>
          </p:nvPr>
        </p:nvSpPr>
        <p:spPr>
          <a:xfrm>
            <a:off x="941832" y="3017408"/>
            <a:ext cx="1920240" cy="228600"/>
          </a:xfrm>
        </p:spPr>
        <p:txBody>
          <a:bodyPr>
            <a:noAutofit/>
          </a:bodyPr>
          <a:lstStyle>
            <a:lvl1pPr marL="0" indent="0" algn="ctr">
              <a:buNone/>
              <a:defRPr sz="1400">
                <a:latin typeface="+mj-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Name</a:t>
            </a:r>
          </a:p>
        </p:txBody>
      </p:sp>
      <p:sp>
        <p:nvSpPr>
          <p:cNvPr id="9" name="Text Placeholder 7">
            <a:extLst>
              <a:ext uri="{FF2B5EF4-FFF2-40B4-BE49-F238E27FC236}">
                <a16:creationId xmlns:a16="http://schemas.microsoft.com/office/drawing/2014/main" id="{0CF72F91-6995-4FF5-866F-1806A86CA0C3}"/>
              </a:ext>
            </a:extLst>
          </p:cNvPr>
          <p:cNvSpPr>
            <a:spLocks noGrp="1"/>
          </p:cNvSpPr>
          <p:nvPr>
            <p:ph type="body" sz="quarter" idx="14" hasCustomPrompt="1"/>
          </p:nvPr>
        </p:nvSpPr>
        <p:spPr>
          <a:xfrm>
            <a:off x="941832" y="3265446"/>
            <a:ext cx="1920240" cy="228600"/>
          </a:xfrm>
        </p:spPr>
        <p:txBody>
          <a:bodyPr>
            <a:noAutofit/>
          </a:bodyPr>
          <a:lstStyle>
            <a:lvl1pPr marL="0" indent="0" algn="ctr">
              <a:lnSpc>
                <a:spcPts val="1600"/>
              </a:lnSpc>
              <a:spcBef>
                <a:spcPts val="0"/>
              </a:spcBef>
              <a:buNone/>
              <a:defRPr sz="1200">
                <a:latin typeface="+mn-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Title</a:t>
            </a:r>
          </a:p>
        </p:txBody>
      </p:sp>
      <p:sp>
        <p:nvSpPr>
          <p:cNvPr id="13" name="Text Placeholder 7">
            <a:extLst>
              <a:ext uri="{FF2B5EF4-FFF2-40B4-BE49-F238E27FC236}">
                <a16:creationId xmlns:a16="http://schemas.microsoft.com/office/drawing/2014/main" id="{973D1BAC-79DB-4FD8-A55E-2B3460CB0A20}"/>
              </a:ext>
            </a:extLst>
          </p:cNvPr>
          <p:cNvSpPr>
            <a:spLocks noGrp="1"/>
          </p:cNvSpPr>
          <p:nvPr>
            <p:ph type="body" sz="quarter" idx="16" hasCustomPrompt="1"/>
          </p:nvPr>
        </p:nvSpPr>
        <p:spPr>
          <a:xfrm>
            <a:off x="3739896" y="3021403"/>
            <a:ext cx="1920240" cy="228600"/>
          </a:xfrm>
        </p:spPr>
        <p:txBody>
          <a:bodyPr>
            <a:noAutofit/>
          </a:bodyPr>
          <a:lstStyle>
            <a:lvl1pPr marL="0" indent="0" algn="ctr">
              <a:buNone/>
              <a:defRPr sz="1400">
                <a:latin typeface="+mj-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Name</a:t>
            </a:r>
          </a:p>
        </p:txBody>
      </p:sp>
      <p:sp>
        <p:nvSpPr>
          <p:cNvPr id="14" name="Text Placeholder 7">
            <a:extLst>
              <a:ext uri="{FF2B5EF4-FFF2-40B4-BE49-F238E27FC236}">
                <a16:creationId xmlns:a16="http://schemas.microsoft.com/office/drawing/2014/main" id="{EF99DF7C-CF3F-4AC1-9C96-414220A2ACD3}"/>
              </a:ext>
            </a:extLst>
          </p:cNvPr>
          <p:cNvSpPr>
            <a:spLocks noGrp="1"/>
          </p:cNvSpPr>
          <p:nvPr>
            <p:ph type="body" sz="quarter" idx="17" hasCustomPrompt="1"/>
          </p:nvPr>
        </p:nvSpPr>
        <p:spPr>
          <a:xfrm>
            <a:off x="3739896" y="3269484"/>
            <a:ext cx="1920240" cy="228600"/>
          </a:xfrm>
        </p:spPr>
        <p:txBody>
          <a:bodyPr>
            <a:noAutofit/>
          </a:bodyPr>
          <a:lstStyle>
            <a:lvl1pPr marL="0" indent="0" algn="ctr">
              <a:lnSpc>
                <a:spcPts val="1600"/>
              </a:lnSpc>
              <a:spcBef>
                <a:spcPts val="0"/>
              </a:spcBef>
              <a:buNone/>
              <a:defRPr sz="1200">
                <a:latin typeface="+mn-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Title</a:t>
            </a:r>
          </a:p>
        </p:txBody>
      </p:sp>
      <p:sp>
        <p:nvSpPr>
          <p:cNvPr id="17" name="Text Placeholder 7">
            <a:extLst>
              <a:ext uri="{FF2B5EF4-FFF2-40B4-BE49-F238E27FC236}">
                <a16:creationId xmlns:a16="http://schemas.microsoft.com/office/drawing/2014/main" id="{C25D4B4A-04E7-46B7-B6A8-6E076B2AEE85}"/>
              </a:ext>
            </a:extLst>
          </p:cNvPr>
          <p:cNvSpPr>
            <a:spLocks noGrp="1"/>
          </p:cNvSpPr>
          <p:nvPr>
            <p:ph type="body" sz="quarter" idx="19" hasCustomPrompt="1"/>
          </p:nvPr>
        </p:nvSpPr>
        <p:spPr>
          <a:xfrm>
            <a:off x="6537960" y="3021403"/>
            <a:ext cx="1920240" cy="228600"/>
          </a:xfrm>
        </p:spPr>
        <p:txBody>
          <a:bodyPr>
            <a:noAutofit/>
          </a:bodyPr>
          <a:lstStyle>
            <a:lvl1pPr marL="0" indent="0" algn="ctr">
              <a:buNone/>
              <a:defRPr sz="1400">
                <a:latin typeface="+mj-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Name</a:t>
            </a:r>
          </a:p>
        </p:txBody>
      </p:sp>
      <p:sp>
        <p:nvSpPr>
          <p:cNvPr id="18" name="Text Placeholder 7">
            <a:extLst>
              <a:ext uri="{FF2B5EF4-FFF2-40B4-BE49-F238E27FC236}">
                <a16:creationId xmlns:a16="http://schemas.microsoft.com/office/drawing/2014/main" id="{732EEBF9-64E6-455C-9716-BDDFD220AF90}"/>
              </a:ext>
            </a:extLst>
          </p:cNvPr>
          <p:cNvSpPr>
            <a:spLocks noGrp="1"/>
          </p:cNvSpPr>
          <p:nvPr>
            <p:ph type="body" sz="quarter" idx="20" hasCustomPrompt="1"/>
          </p:nvPr>
        </p:nvSpPr>
        <p:spPr>
          <a:xfrm>
            <a:off x="6537960" y="3269484"/>
            <a:ext cx="1920240" cy="228600"/>
          </a:xfrm>
        </p:spPr>
        <p:txBody>
          <a:bodyPr>
            <a:noAutofit/>
          </a:bodyPr>
          <a:lstStyle>
            <a:lvl1pPr marL="0" indent="0" algn="ctr">
              <a:lnSpc>
                <a:spcPts val="1600"/>
              </a:lnSpc>
              <a:spcBef>
                <a:spcPts val="0"/>
              </a:spcBef>
              <a:buNone/>
              <a:defRPr sz="1200">
                <a:latin typeface="+mn-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Title</a:t>
            </a:r>
          </a:p>
        </p:txBody>
      </p:sp>
      <p:sp>
        <p:nvSpPr>
          <p:cNvPr id="21" name="Text Placeholder 7">
            <a:extLst>
              <a:ext uri="{FF2B5EF4-FFF2-40B4-BE49-F238E27FC236}">
                <a16:creationId xmlns:a16="http://schemas.microsoft.com/office/drawing/2014/main" id="{AD4D984E-939C-43A7-8502-5BF1564F4279}"/>
              </a:ext>
            </a:extLst>
          </p:cNvPr>
          <p:cNvSpPr>
            <a:spLocks noGrp="1"/>
          </p:cNvSpPr>
          <p:nvPr>
            <p:ph type="body" sz="quarter" idx="22" hasCustomPrompt="1"/>
          </p:nvPr>
        </p:nvSpPr>
        <p:spPr>
          <a:xfrm>
            <a:off x="9336024" y="3021403"/>
            <a:ext cx="1920240" cy="228600"/>
          </a:xfrm>
        </p:spPr>
        <p:txBody>
          <a:bodyPr>
            <a:noAutofit/>
          </a:bodyPr>
          <a:lstStyle>
            <a:lvl1pPr marL="0" indent="0" algn="ctr">
              <a:buNone/>
              <a:defRPr sz="1400">
                <a:latin typeface="+mj-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Name</a:t>
            </a:r>
          </a:p>
        </p:txBody>
      </p:sp>
      <p:sp>
        <p:nvSpPr>
          <p:cNvPr id="22" name="Text Placeholder 7">
            <a:extLst>
              <a:ext uri="{FF2B5EF4-FFF2-40B4-BE49-F238E27FC236}">
                <a16:creationId xmlns:a16="http://schemas.microsoft.com/office/drawing/2014/main" id="{D63847E1-E452-438A-B17D-50521FDAF8B8}"/>
              </a:ext>
            </a:extLst>
          </p:cNvPr>
          <p:cNvSpPr>
            <a:spLocks noGrp="1"/>
          </p:cNvSpPr>
          <p:nvPr>
            <p:ph type="body" sz="quarter" idx="23" hasCustomPrompt="1"/>
          </p:nvPr>
        </p:nvSpPr>
        <p:spPr>
          <a:xfrm>
            <a:off x="9336024" y="3269484"/>
            <a:ext cx="1920240" cy="228600"/>
          </a:xfrm>
        </p:spPr>
        <p:txBody>
          <a:bodyPr>
            <a:noAutofit/>
          </a:bodyPr>
          <a:lstStyle>
            <a:lvl1pPr marL="0" indent="0" algn="ctr">
              <a:lnSpc>
                <a:spcPts val="1600"/>
              </a:lnSpc>
              <a:spcBef>
                <a:spcPts val="0"/>
              </a:spcBef>
              <a:buNone/>
              <a:defRPr sz="1200">
                <a:latin typeface="+mn-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Title</a:t>
            </a:r>
          </a:p>
        </p:txBody>
      </p:sp>
      <p:sp>
        <p:nvSpPr>
          <p:cNvPr id="25" name="Text Placeholder 7">
            <a:extLst>
              <a:ext uri="{FF2B5EF4-FFF2-40B4-BE49-F238E27FC236}">
                <a16:creationId xmlns:a16="http://schemas.microsoft.com/office/drawing/2014/main" id="{A0E37C15-4439-4FA1-B82A-6543015098C1}"/>
              </a:ext>
            </a:extLst>
          </p:cNvPr>
          <p:cNvSpPr>
            <a:spLocks noGrp="1"/>
          </p:cNvSpPr>
          <p:nvPr>
            <p:ph type="body" sz="quarter" idx="25" hasCustomPrompt="1"/>
          </p:nvPr>
        </p:nvSpPr>
        <p:spPr>
          <a:xfrm>
            <a:off x="941832" y="5319396"/>
            <a:ext cx="1920240" cy="228600"/>
          </a:xfrm>
        </p:spPr>
        <p:txBody>
          <a:bodyPr>
            <a:noAutofit/>
          </a:bodyPr>
          <a:lstStyle>
            <a:lvl1pPr marL="0" indent="0" algn="ctr">
              <a:buNone/>
              <a:defRPr sz="1400">
                <a:latin typeface="+mj-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Name</a:t>
            </a:r>
          </a:p>
        </p:txBody>
      </p:sp>
      <p:sp>
        <p:nvSpPr>
          <p:cNvPr id="26" name="Text Placeholder 7">
            <a:extLst>
              <a:ext uri="{FF2B5EF4-FFF2-40B4-BE49-F238E27FC236}">
                <a16:creationId xmlns:a16="http://schemas.microsoft.com/office/drawing/2014/main" id="{B4B36042-0944-4E63-98F0-4C6088F4B012}"/>
              </a:ext>
            </a:extLst>
          </p:cNvPr>
          <p:cNvSpPr>
            <a:spLocks noGrp="1"/>
          </p:cNvSpPr>
          <p:nvPr>
            <p:ph type="body" sz="quarter" idx="26" hasCustomPrompt="1"/>
          </p:nvPr>
        </p:nvSpPr>
        <p:spPr>
          <a:xfrm>
            <a:off x="941832" y="5561458"/>
            <a:ext cx="1920240" cy="228600"/>
          </a:xfrm>
        </p:spPr>
        <p:txBody>
          <a:bodyPr>
            <a:noAutofit/>
          </a:bodyPr>
          <a:lstStyle>
            <a:lvl1pPr marL="0" indent="0" algn="ctr">
              <a:lnSpc>
                <a:spcPts val="1600"/>
              </a:lnSpc>
              <a:spcBef>
                <a:spcPts val="0"/>
              </a:spcBef>
              <a:buNone/>
              <a:defRPr sz="1200">
                <a:latin typeface="+mn-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Title</a:t>
            </a:r>
          </a:p>
        </p:txBody>
      </p:sp>
      <p:sp>
        <p:nvSpPr>
          <p:cNvPr id="29" name="Text Placeholder 7">
            <a:extLst>
              <a:ext uri="{FF2B5EF4-FFF2-40B4-BE49-F238E27FC236}">
                <a16:creationId xmlns:a16="http://schemas.microsoft.com/office/drawing/2014/main" id="{525DBE17-3292-4AD9-9132-FEC89DF26EF6}"/>
              </a:ext>
            </a:extLst>
          </p:cNvPr>
          <p:cNvSpPr>
            <a:spLocks noGrp="1"/>
          </p:cNvSpPr>
          <p:nvPr>
            <p:ph type="body" sz="quarter" idx="28" hasCustomPrompt="1"/>
          </p:nvPr>
        </p:nvSpPr>
        <p:spPr>
          <a:xfrm>
            <a:off x="3739896" y="5315354"/>
            <a:ext cx="1920240" cy="228600"/>
          </a:xfrm>
        </p:spPr>
        <p:txBody>
          <a:bodyPr>
            <a:noAutofit/>
          </a:bodyPr>
          <a:lstStyle>
            <a:lvl1pPr marL="0" indent="0" algn="ctr">
              <a:buNone/>
              <a:defRPr sz="1400">
                <a:latin typeface="+mj-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Name</a:t>
            </a:r>
          </a:p>
        </p:txBody>
      </p:sp>
      <p:sp>
        <p:nvSpPr>
          <p:cNvPr id="30" name="Text Placeholder 7">
            <a:extLst>
              <a:ext uri="{FF2B5EF4-FFF2-40B4-BE49-F238E27FC236}">
                <a16:creationId xmlns:a16="http://schemas.microsoft.com/office/drawing/2014/main" id="{45D8728A-4ADC-409A-AF07-C6DC0796E542}"/>
              </a:ext>
            </a:extLst>
          </p:cNvPr>
          <p:cNvSpPr>
            <a:spLocks noGrp="1"/>
          </p:cNvSpPr>
          <p:nvPr>
            <p:ph type="body" sz="quarter" idx="29" hasCustomPrompt="1"/>
          </p:nvPr>
        </p:nvSpPr>
        <p:spPr>
          <a:xfrm>
            <a:off x="3739896" y="5563435"/>
            <a:ext cx="1920240" cy="228600"/>
          </a:xfrm>
        </p:spPr>
        <p:txBody>
          <a:bodyPr>
            <a:noAutofit/>
          </a:bodyPr>
          <a:lstStyle>
            <a:lvl1pPr marL="0" indent="0" algn="ctr">
              <a:lnSpc>
                <a:spcPts val="1600"/>
              </a:lnSpc>
              <a:spcBef>
                <a:spcPts val="0"/>
              </a:spcBef>
              <a:buNone/>
              <a:defRPr sz="1200">
                <a:latin typeface="+mn-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Title</a:t>
            </a:r>
          </a:p>
        </p:txBody>
      </p:sp>
      <p:sp>
        <p:nvSpPr>
          <p:cNvPr id="33" name="Text Placeholder 7">
            <a:extLst>
              <a:ext uri="{FF2B5EF4-FFF2-40B4-BE49-F238E27FC236}">
                <a16:creationId xmlns:a16="http://schemas.microsoft.com/office/drawing/2014/main" id="{B49575FE-C1FA-4068-A233-77E5F5A13272}"/>
              </a:ext>
            </a:extLst>
          </p:cNvPr>
          <p:cNvSpPr>
            <a:spLocks noGrp="1"/>
          </p:cNvSpPr>
          <p:nvPr>
            <p:ph type="body" sz="quarter" idx="31" hasCustomPrompt="1"/>
          </p:nvPr>
        </p:nvSpPr>
        <p:spPr>
          <a:xfrm>
            <a:off x="6537960" y="5315354"/>
            <a:ext cx="1920240" cy="228600"/>
          </a:xfrm>
        </p:spPr>
        <p:txBody>
          <a:bodyPr>
            <a:noAutofit/>
          </a:bodyPr>
          <a:lstStyle>
            <a:lvl1pPr marL="0" indent="0" algn="ctr">
              <a:buNone/>
              <a:defRPr sz="1400">
                <a:latin typeface="+mj-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Name</a:t>
            </a:r>
          </a:p>
        </p:txBody>
      </p:sp>
      <p:sp>
        <p:nvSpPr>
          <p:cNvPr id="34" name="Text Placeholder 7">
            <a:extLst>
              <a:ext uri="{FF2B5EF4-FFF2-40B4-BE49-F238E27FC236}">
                <a16:creationId xmlns:a16="http://schemas.microsoft.com/office/drawing/2014/main" id="{166F420D-1588-4FD4-97C7-F6BE4424A8A3}"/>
              </a:ext>
            </a:extLst>
          </p:cNvPr>
          <p:cNvSpPr>
            <a:spLocks noGrp="1"/>
          </p:cNvSpPr>
          <p:nvPr>
            <p:ph type="body" sz="quarter" idx="32" hasCustomPrompt="1"/>
          </p:nvPr>
        </p:nvSpPr>
        <p:spPr>
          <a:xfrm>
            <a:off x="6537960" y="5563435"/>
            <a:ext cx="1920240" cy="228600"/>
          </a:xfrm>
        </p:spPr>
        <p:txBody>
          <a:bodyPr>
            <a:noAutofit/>
          </a:bodyPr>
          <a:lstStyle>
            <a:lvl1pPr marL="0" indent="0" algn="ctr">
              <a:lnSpc>
                <a:spcPts val="1600"/>
              </a:lnSpc>
              <a:spcBef>
                <a:spcPts val="0"/>
              </a:spcBef>
              <a:buNone/>
              <a:defRPr sz="1200">
                <a:latin typeface="+mn-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Title</a:t>
            </a:r>
          </a:p>
        </p:txBody>
      </p:sp>
      <p:sp>
        <p:nvSpPr>
          <p:cNvPr id="37" name="Text Placeholder 7">
            <a:extLst>
              <a:ext uri="{FF2B5EF4-FFF2-40B4-BE49-F238E27FC236}">
                <a16:creationId xmlns:a16="http://schemas.microsoft.com/office/drawing/2014/main" id="{A50D099D-DBBB-4ABF-B900-9B4AF2B814AD}"/>
              </a:ext>
            </a:extLst>
          </p:cNvPr>
          <p:cNvSpPr>
            <a:spLocks noGrp="1"/>
          </p:cNvSpPr>
          <p:nvPr>
            <p:ph type="body" sz="quarter" idx="34" hasCustomPrompt="1"/>
          </p:nvPr>
        </p:nvSpPr>
        <p:spPr>
          <a:xfrm>
            <a:off x="9336024" y="5315354"/>
            <a:ext cx="1920240" cy="228600"/>
          </a:xfrm>
        </p:spPr>
        <p:txBody>
          <a:bodyPr>
            <a:noAutofit/>
          </a:bodyPr>
          <a:lstStyle>
            <a:lvl1pPr marL="0" indent="0" algn="ctr">
              <a:buNone/>
              <a:defRPr sz="1400">
                <a:latin typeface="+mj-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Name</a:t>
            </a:r>
          </a:p>
        </p:txBody>
      </p:sp>
      <p:sp>
        <p:nvSpPr>
          <p:cNvPr id="38" name="Text Placeholder 7">
            <a:extLst>
              <a:ext uri="{FF2B5EF4-FFF2-40B4-BE49-F238E27FC236}">
                <a16:creationId xmlns:a16="http://schemas.microsoft.com/office/drawing/2014/main" id="{F4BB94E2-DE8B-4D7C-A9AD-5F1A452B75C8}"/>
              </a:ext>
            </a:extLst>
          </p:cNvPr>
          <p:cNvSpPr>
            <a:spLocks noGrp="1"/>
          </p:cNvSpPr>
          <p:nvPr>
            <p:ph type="body" sz="quarter" idx="35" hasCustomPrompt="1"/>
          </p:nvPr>
        </p:nvSpPr>
        <p:spPr>
          <a:xfrm>
            <a:off x="9336024" y="5563435"/>
            <a:ext cx="1920240" cy="228600"/>
          </a:xfrm>
        </p:spPr>
        <p:txBody>
          <a:bodyPr>
            <a:noAutofit/>
          </a:bodyPr>
          <a:lstStyle>
            <a:lvl1pPr marL="0" indent="0" algn="ctr">
              <a:lnSpc>
                <a:spcPts val="1600"/>
              </a:lnSpc>
              <a:spcBef>
                <a:spcPts val="0"/>
              </a:spcBef>
              <a:buNone/>
              <a:defRPr sz="1200">
                <a:latin typeface="+mn-lt"/>
              </a:defRPr>
            </a:lvl1pPr>
            <a:lvl2pPr marL="457200" indent="0">
              <a:buNone/>
              <a:defRPr sz="1600">
                <a:latin typeface="+mj-lt"/>
              </a:defRPr>
            </a:lvl2pPr>
            <a:lvl3pPr marL="914400" indent="0">
              <a:buNone/>
              <a:defRPr sz="1600">
                <a:latin typeface="+mj-lt"/>
              </a:defRPr>
            </a:lvl3pPr>
            <a:lvl4pPr marL="1371600" indent="0">
              <a:buNone/>
              <a:defRPr sz="1600">
                <a:latin typeface="+mj-lt"/>
              </a:defRPr>
            </a:lvl4pPr>
            <a:lvl5pPr marL="1828800" indent="0">
              <a:buNone/>
              <a:defRPr sz="1600">
                <a:latin typeface="+mj-lt"/>
              </a:defRPr>
            </a:lvl5pPr>
          </a:lstStyle>
          <a:p>
            <a:pPr lvl="0"/>
            <a:r>
              <a:rPr lang="en-US"/>
              <a:t>Title</a:t>
            </a:r>
          </a:p>
        </p:txBody>
      </p:sp>
      <p:sp>
        <p:nvSpPr>
          <p:cNvPr id="54" name="Rectangle 53">
            <a:extLst>
              <a:ext uri="{FF2B5EF4-FFF2-40B4-BE49-F238E27FC236}">
                <a16:creationId xmlns:a16="http://schemas.microsoft.com/office/drawing/2014/main" id="{1BFAF5AF-131D-45FE-9220-15852C520008}"/>
              </a:ext>
            </a:extLst>
          </p:cNvPr>
          <p:cNvSpPr/>
          <p:nvPr userDrawn="1"/>
        </p:nvSpPr>
        <p:spPr>
          <a:xfrm>
            <a:off x="941832" y="3687772"/>
            <a:ext cx="1920240" cy="1554480"/>
          </a:xfrm>
          <a:prstGeom prst="rect">
            <a:avLst/>
          </a:prstGeom>
          <a:noFill/>
          <a:ln w="25400">
            <a:solidFill>
              <a:srgbClr val="0120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Picture Placeholder 10">
            <a:extLst>
              <a:ext uri="{FF2B5EF4-FFF2-40B4-BE49-F238E27FC236}">
                <a16:creationId xmlns:a16="http://schemas.microsoft.com/office/drawing/2014/main" id="{86B14609-6CE7-4483-A952-6A0C59D63312}"/>
              </a:ext>
            </a:extLst>
          </p:cNvPr>
          <p:cNvSpPr>
            <a:spLocks noGrp="1"/>
          </p:cNvSpPr>
          <p:nvPr>
            <p:ph type="pic" sz="quarter" idx="36"/>
          </p:nvPr>
        </p:nvSpPr>
        <p:spPr>
          <a:xfrm>
            <a:off x="1056132" y="3802072"/>
            <a:ext cx="1691640" cy="1325880"/>
          </a:xfrm>
          <a:solidFill>
            <a:srgbClr val="72BF48">
              <a:alpha val="49000"/>
            </a:srgbClr>
          </a:solidFill>
        </p:spPr>
        <p:txBody>
          <a:bodyPr>
            <a:normAutofit/>
          </a:bodyPr>
          <a:lstStyle>
            <a:lvl1pPr>
              <a:defRPr sz="2000"/>
            </a:lvl1pPr>
          </a:lstStyle>
          <a:p>
            <a:r>
              <a:rPr lang="en-US"/>
              <a:t>Click icon to add picture</a:t>
            </a:r>
          </a:p>
        </p:txBody>
      </p:sp>
      <p:sp>
        <p:nvSpPr>
          <p:cNvPr id="56" name="Rectangle 55">
            <a:extLst>
              <a:ext uri="{FF2B5EF4-FFF2-40B4-BE49-F238E27FC236}">
                <a16:creationId xmlns:a16="http://schemas.microsoft.com/office/drawing/2014/main" id="{6E1E5DFE-ABE4-4574-8214-460F40787767}"/>
              </a:ext>
            </a:extLst>
          </p:cNvPr>
          <p:cNvSpPr/>
          <p:nvPr userDrawn="1"/>
        </p:nvSpPr>
        <p:spPr>
          <a:xfrm>
            <a:off x="3739896" y="3687772"/>
            <a:ext cx="1920240" cy="1554480"/>
          </a:xfrm>
          <a:prstGeom prst="rect">
            <a:avLst/>
          </a:prstGeom>
          <a:noFill/>
          <a:ln w="25400">
            <a:solidFill>
              <a:srgbClr val="0120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Picture Placeholder 10">
            <a:extLst>
              <a:ext uri="{FF2B5EF4-FFF2-40B4-BE49-F238E27FC236}">
                <a16:creationId xmlns:a16="http://schemas.microsoft.com/office/drawing/2014/main" id="{8C0FF998-B1F8-44FC-A045-B322FEC67A38}"/>
              </a:ext>
            </a:extLst>
          </p:cNvPr>
          <p:cNvSpPr>
            <a:spLocks noGrp="1"/>
          </p:cNvSpPr>
          <p:nvPr>
            <p:ph type="pic" sz="quarter" idx="37"/>
          </p:nvPr>
        </p:nvSpPr>
        <p:spPr>
          <a:xfrm>
            <a:off x="3854196" y="3802072"/>
            <a:ext cx="1691640" cy="1325880"/>
          </a:xfrm>
          <a:solidFill>
            <a:srgbClr val="72BF48">
              <a:alpha val="49000"/>
            </a:srgbClr>
          </a:solidFill>
        </p:spPr>
        <p:txBody>
          <a:bodyPr>
            <a:normAutofit/>
          </a:bodyPr>
          <a:lstStyle>
            <a:lvl1pPr>
              <a:defRPr sz="2000"/>
            </a:lvl1pPr>
          </a:lstStyle>
          <a:p>
            <a:r>
              <a:rPr lang="en-US"/>
              <a:t>Click icon to add picture</a:t>
            </a:r>
          </a:p>
        </p:txBody>
      </p:sp>
      <p:sp>
        <p:nvSpPr>
          <p:cNvPr id="58" name="Rectangle 57">
            <a:extLst>
              <a:ext uri="{FF2B5EF4-FFF2-40B4-BE49-F238E27FC236}">
                <a16:creationId xmlns:a16="http://schemas.microsoft.com/office/drawing/2014/main" id="{99BFB914-76F2-40AA-B7E6-F06BCEBF6C79}"/>
              </a:ext>
            </a:extLst>
          </p:cNvPr>
          <p:cNvSpPr/>
          <p:nvPr userDrawn="1"/>
        </p:nvSpPr>
        <p:spPr>
          <a:xfrm>
            <a:off x="6537960" y="3687772"/>
            <a:ext cx="1920240" cy="1554480"/>
          </a:xfrm>
          <a:prstGeom prst="rect">
            <a:avLst/>
          </a:prstGeom>
          <a:noFill/>
          <a:ln w="25400">
            <a:solidFill>
              <a:srgbClr val="0120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Picture Placeholder 10">
            <a:extLst>
              <a:ext uri="{FF2B5EF4-FFF2-40B4-BE49-F238E27FC236}">
                <a16:creationId xmlns:a16="http://schemas.microsoft.com/office/drawing/2014/main" id="{B101D19E-87CD-4005-9400-DB83194D9039}"/>
              </a:ext>
            </a:extLst>
          </p:cNvPr>
          <p:cNvSpPr>
            <a:spLocks noGrp="1"/>
          </p:cNvSpPr>
          <p:nvPr>
            <p:ph type="pic" sz="quarter" idx="38"/>
          </p:nvPr>
        </p:nvSpPr>
        <p:spPr>
          <a:xfrm>
            <a:off x="6652260" y="3802072"/>
            <a:ext cx="1691640" cy="1325880"/>
          </a:xfrm>
          <a:solidFill>
            <a:srgbClr val="72BF48">
              <a:alpha val="49000"/>
            </a:srgbClr>
          </a:solidFill>
        </p:spPr>
        <p:txBody>
          <a:bodyPr>
            <a:normAutofit/>
          </a:bodyPr>
          <a:lstStyle>
            <a:lvl1pPr>
              <a:defRPr sz="2000"/>
            </a:lvl1pPr>
          </a:lstStyle>
          <a:p>
            <a:r>
              <a:rPr lang="en-US"/>
              <a:t>Click icon to add picture</a:t>
            </a:r>
          </a:p>
        </p:txBody>
      </p:sp>
      <p:sp>
        <p:nvSpPr>
          <p:cNvPr id="60" name="Rectangle 59">
            <a:extLst>
              <a:ext uri="{FF2B5EF4-FFF2-40B4-BE49-F238E27FC236}">
                <a16:creationId xmlns:a16="http://schemas.microsoft.com/office/drawing/2014/main" id="{7FA2C836-B950-48A3-94B2-47E0E9F4D843}"/>
              </a:ext>
            </a:extLst>
          </p:cNvPr>
          <p:cNvSpPr/>
          <p:nvPr userDrawn="1"/>
        </p:nvSpPr>
        <p:spPr>
          <a:xfrm>
            <a:off x="9336024" y="3687772"/>
            <a:ext cx="1920240" cy="1554480"/>
          </a:xfrm>
          <a:prstGeom prst="rect">
            <a:avLst/>
          </a:prstGeom>
          <a:noFill/>
          <a:ln w="25400">
            <a:solidFill>
              <a:srgbClr val="0120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Picture Placeholder 10">
            <a:extLst>
              <a:ext uri="{FF2B5EF4-FFF2-40B4-BE49-F238E27FC236}">
                <a16:creationId xmlns:a16="http://schemas.microsoft.com/office/drawing/2014/main" id="{D51652FF-DB34-4769-98B0-7BAF1150CDEA}"/>
              </a:ext>
            </a:extLst>
          </p:cNvPr>
          <p:cNvSpPr>
            <a:spLocks noGrp="1"/>
          </p:cNvSpPr>
          <p:nvPr>
            <p:ph type="pic" sz="quarter" idx="39"/>
          </p:nvPr>
        </p:nvSpPr>
        <p:spPr>
          <a:xfrm>
            <a:off x="9450324" y="3802072"/>
            <a:ext cx="1691640" cy="1325880"/>
          </a:xfrm>
          <a:solidFill>
            <a:srgbClr val="72BF48">
              <a:alpha val="49000"/>
            </a:srgbClr>
          </a:solidFill>
        </p:spPr>
        <p:txBody>
          <a:bodyPr>
            <a:normAutofit/>
          </a:bodyPr>
          <a:lstStyle>
            <a:lvl1pPr>
              <a:defRPr sz="2000"/>
            </a:lvl1pPr>
          </a:lstStyle>
          <a:p>
            <a:r>
              <a:rPr lang="en-US"/>
              <a:t>Click icon to add picture</a:t>
            </a:r>
          </a:p>
        </p:txBody>
      </p:sp>
      <p:cxnSp>
        <p:nvCxnSpPr>
          <p:cNvPr id="12" name="Straight Connector 11">
            <a:extLst>
              <a:ext uri="{FF2B5EF4-FFF2-40B4-BE49-F238E27FC236}">
                <a16:creationId xmlns:a16="http://schemas.microsoft.com/office/drawing/2014/main" id="{0C7A40E0-7162-054A-E80B-75CBD0560D66}"/>
              </a:ext>
            </a:extLst>
          </p:cNvPr>
          <p:cNvCxnSpPr>
            <a:cxnSpLocks/>
          </p:cNvCxnSpPr>
          <p:nvPr userDrawn="1"/>
        </p:nvCxnSpPr>
        <p:spPr>
          <a:xfrm>
            <a:off x="581891" y="6054437"/>
            <a:ext cx="11222182" cy="0"/>
          </a:xfrm>
          <a:prstGeom prst="line">
            <a:avLst/>
          </a:prstGeom>
          <a:ln w="9525">
            <a:solidFill>
              <a:srgbClr val="6098D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1B84FFC6-7BB2-3021-21FF-D84564D5521E}"/>
              </a:ext>
            </a:extLst>
          </p:cNvPr>
          <p:cNvSpPr>
            <a:spLocks noGrp="1"/>
          </p:cNvSpPr>
          <p:nvPr>
            <p:ph type="ftr" sz="quarter" idx="11"/>
          </p:nvPr>
        </p:nvSpPr>
        <p:spPr>
          <a:xfrm>
            <a:off x="581891" y="6213506"/>
            <a:ext cx="935824" cy="365125"/>
          </a:xfrm>
        </p:spPr>
        <p:txBody>
          <a:bodyPr/>
          <a:lstStyle>
            <a:lvl1pPr algn="r">
              <a:defRPr>
                <a:solidFill>
                  <a:srgbClr val="012041"/>
                </a:solidFill>
                <a:latin typeface="Montserrat" pitchFamily="2" charset="77"/>
              </a:defRPr>
            </a:lvl1pPr>
          </a:lstStyle>
          <a:p>
            <a:r>
              <a:rPr lang="en-US"/>
              <a:t>Invest</a:t>
            </a:r>
          </a:p>
        </p:txBody>
      </p:sp>
      <p:sp>
        <p:nvSpPr>
          <p:cNvPr id="19" name="Slide Number Placeholder 5">
            <a:extLst>
              <a:ext uri="{FF2B5EF4-FFF2-40B4-BE49-F238E27FC236}">
                <a16:creationId xmlns:a16="http://schemas.microsoft.com/office/drawing/2014/main" id="{A6BFEFFC-0859-8FA9-DC7C-0708886D439A}"/>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sp>
        <p:nvSpPr>
          <p:cNvPr id="23" name="Content Placeholder 8">
            <a:extLst>
              <a:ext uri="{FF2B5EF4-FFF2-40B4-BE49-F238E27FC236}">
                <a16:creationId xmlns:a16="http://schemas.microsoft.com/office/drawing/2014/main" id="{86308710-A22A-4F5C-8922-F80D6B399E2E}"/>
              </a:ext>
            </a:extLst>
          </p:cNvPr>
          <p:cNvSpPr>
            <a:spLocks noGrp="1"/>
          </p:cNvSpPr>
          <p:nvPr>
            <p:ph sz="quarter" idx="40" hasCustomPrompt="1"/>
          </p:nvPr>
        </p:nvSpPr>
        <p:spPr>
          <a:xfrm>
            <a:off x="1808163" y="6213476"/>
            <a:ext cx="4287837" cy="37867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Tree>
    <p:extLst>
      <p:ext uri="{BB962C8B-B14F-4D97-AF65-F5344CB8AC3E}">
        <p14:creationId xmlns:p14="http://schemas.microsoft.com/office/powerpoint/2010/main" val="1080552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9_Fun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p:nvPr>
        </p:nvSpPr>
        <p:spPr>
          <a:xfrm>
            <a:off x="838200" y="365126"/>
            <a:ext cx="10515600" cy="914400"/>
          </a:xfrm>
        </p:spPr>
        <p:txBody>
          <a:bodyPr anchor="b"/>
          <a:lstStyle>
            <a:lvl1pPr>
              <a:defRPr cap="none"/>
            </a:lvl1pPr>
          </a:lstStyle>
          <a:p>
            <a:r>
              <a:rPr lang="en-US"/>
              <a:t>Click to edit Master title style</a:t>
            </a:r>
          </a:p>
        </p:txBody>
      </p:sp>
      <p:sp>
        <p:nvSpPr>
          <p:cNvPr id="7" name="Content Placeholder 6">
            <a:extLst>
              <a:ext uri="{FF2B5EF4-FFF2-40B4-BE49-F238E27FC236}">
                <a16:creationId xmlns:a16="http://schemas.microsoft.com/office/drawing/2014/main" id="{7604696C-9CC0-44FC-8AC2-8DFE99C4DB68}"/>
              </a:ext>
            </a:extLst>
          </p:cNvPr>
          <p:cNvSpPr>
            <a:spLocks noGrp="1"/>
          </p:cNvSpPr>
          <p:nvPr>
            <p:ph sz="quarter" idx="22" hasCustomPrompt="1"/>
          </p:nvPr>
        </p:nvSpPr>
        <p:spPr>
          <a:xfrm>
            <a:off x="1028700" y="1791868"/>
            <a:ext cx="1828800" cy="1737360"/>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8" name="Content Placeholder 6">
            <a:extLst>
              <a:ext uri="{FF2B5EF4-FFF2-40B4-BE49-F238E27FC236}">
                <a16:creationId xmlns:a16="http://schemas.microsoft.com/office/drawing/2014/main" id="{F699FD58-B1B9-484E-809F-8803AF860825}"/>
              </a:ext>
            </a:extLst>
          </p:cNvPr>
          <p:cNvSpPr>
            <a:spLocks noGrp="1"/>
          </p:cNvSpPr>
          <p:nvPr>
            <p:ph sz="quarter" idx="25" hasCustomPrompt="1"/>
          </p:nvPr>
        </p:nvSpPr>
        <p:spPr>
          <a:xfrm>
            <a:off x="3794126" y="1791868"/>
            <a:ext cx="1828800" cy="1737360"/>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9" name="Content Placeholder 6">
            <a:extLst>
              <a:ext uri="{FF2B5EF4-FFF2-40B4-BE49-F238E27FC236}">
                <a16:creationId xmlns:a16="http://schemas.microsoft.com/office/drawing/2014/main" id="{75FD3887-0B8F-4A14-87BF-BBB6BBD72F4D}"/>
              </a:ext>
            </a:extLst>
          </p:cNvPr>
          <p:cNvSpPr>
            <a:spLocks noGrp="1"/>
          </p:cNvSpPr>
          <p:nvPr>
            <p:ph sz="quarter" idx="28" hasCustomPrompt="1"/>
          </p:nvPr>
        </p:nvSpPr>
        <p:spPr>
          <a:xfrm>
            <a:off x="9324977" y="1791868"/>
            <a:ext cx="1828800" cy="1737360"/>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10" name="Content Placeholder 6">
            <a:extLst>
              <a:ext uri="{FF2B5EF4-FFF2-40B4-BE49-F238E27FC236}">
                <a16:creationId xmlns:a16="http://schemas.microsoft.com/office/drawing/2014/main" id="{9AC387C7-76B0-4819-9FC8-B40C19C3B39E}"/>
              </a:ext>
            </a:extLst>
          </p:cNvPr>
          <p:cNvSpPr>
            <a:spLocks noGrp="1"/>
          </p:cNvSpPr>
          <p:nvPr>
            <p:ph sz="quarter" idx="31" hasCustomPrompt="1"/>
          </p:nvPr>
        </p:nvSpPr>
        <p:spPr>
          <a:xfrm>
            <a:off x="6559552" y="1791868"/>
            <a:ext cx="1828800" cy="1737360"/>
          </a:xfr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11" name="Text Placeholder 10">
            <a:extLst>
              <a:ext uri="{FF2B5EF4-FFF2-40B4-BE49-F238E27FC236}">
                <a16:creationId xmlns:a16="http://schemas.microsoft.com/office/drawing/2014/main" id="{C3258F3F-4770-4107-AD7E-356E3E22E2A4}"/>
              </a:ext>
            </a:extLst>
          </p:cNvPr>
          <p:cNvSpPr>
            <a:spLocks noGrp="1"/>
          </p:cNvSpPr>
          <p:nvPr>
            <p:ph type="body" sz="quarter" idx="14" hasCustomPrompt="1"/>
          </p:nvPr>
        </p:nvSpPr>
        <p:spPr>
          <a:xfrm>
            <a:off x="914400" y="3673258"/>
            <a:ext cx="2057400" cy="548640"/>
          </a:xfrm>
        </p:spPr>
        <p:txBody>
          <a:bodyPr>
            <a:noAutofit/>
          </a:bodyPr>
          <a:lstStyle>
            <a:lvl1pPr marL="0" indent="0" algn="ctr">
              <a:buNone/>
              <a:defRPr sz="1800" b="1">
                <a:solidFill>
                  <a:schemeClr val="bg1">
                    <a:lumMod val="50000"/>
                  </a:schemeClr>
                </a:solidFill>
                <a:latin typeface="Montserrat" pitchFamily="2" charset="77"/>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a:r>
              <a:rPr lang="en-US"/>
              <a:t>Click To Edit Subtitle</a:t>
            </a:r>
          </a:p>
        </p:txBody>
      </p:sp>
      <p:sp>
        <p:nvSpPr>
          <p:cNvPr id="12" name="Text Placeholder 12">
            <a:extLst>
              <a:ext uri="{FF2B5EF4-FFF2-40B4-BE49-F238E27FC236}">
                <a16:creationId xmlns:a16="http://schemas.microsoft.com/office/drawing/2014/main" id="{63B409B5-268E-4A89-9A3E-F04112557B6B}"/>
              </a:ext>
            </a:extLst>
          </p:cNvPr>
          <p:cNvSpPr>
            <a:spLocks noGrp="1"/>
          </p:cNvSpPr>
          <p:nvPr>
            <p:ph type="body" sz="quarter" idx="15" hasCustomPrompt="1"/>
          </p:nvPr>
        </p:nvSpPr>
        <p:spPr>
          <a:xfrm>
            <a:off x="914400" y="4706530"/>
            <a:ext cx="2057400" cy="914400"/>
          </a:xfrm>
        </p:spPr>
        <p:txBody>
          <a:bodyPr>
            <a:noAutofit/>
          </a:bodyPr>
          <a:lstStyle>
            <a:lvl1pPr marL="0" indent="0" algn="ctr">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13" name="Text Placeholder 10">
            <a:extLst>
              <a:ext uri="{FF2B5EF4-FFF2-40B4-BE49-F238E27FC236}">
                <a16:creationId xmlns:a16="http://schemas.microsoft.com/office/drawing/2014/main" id="{36721D15-D416-46CA-B345-30DFABF2B1F9}"/>
              </a:ext>
            </a:extLst>
          </p:cNvPr>
          <p:cNvSpPr>
            <a:spLocks noGrp="1"/>
          </p:cNvSpPr>
          <p:nvPr>
            <p:ph type="body" sz="quarter" idx="23" hasCustomPrompt="1"/>
          </p:nvPr>
        </p:nvSpPr>
        <p:spPr>
          <a:xfrm>
            <a:off x="3679826" y="3673258"/>
            <a:ext cx="2057400" cy="548640"/>
          </a:xfrm>
        </p:spPr>
        <p:txBody>
          <a:bodyPr>
            <a:noAutofit/>
          </a:bodyPr>
          <a:lstStyle>
            <a:lvl1pPr marL="0" indent="0" algn="ctr">
              <a:buNone/>
              <a:defRPr sz="1800" b="1">
                <a:solidFill>
                  <a:schemeClr val="bg1">
                    <a:lumMod val="50000"/>
                  </a:schemeClr>
                </a:solidFill>
                <a:latin typeface="Montserrat" pitchFamily="2" charset="77"/>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a:r>
              <a:rPr lang="en-US"/>
              <a:t>Click To Edit Subtitle</a:t>
            </a:r>
          </a:p>
        </p:txBody>
      </p:sp>
      <p:sp>
        <p:nvSpPr>
          <p:cNvPr id="14" name="Text Placeholder 12">
            <a:extLst>
              <a:ext uri="{FF2B5EF4-FFF2-40B4-BE49-F238E27FC236}">
                <a16:creationId xmlns:a16="http://schemas.microsoft.com/office/drawing/2014/main" id="{AC9D2393-012C-4C1F-9650-99EA950E702C}"/>
              </a:ext>
            </a:extLst>
          </p:cNvPr>
          <p:cNvSpPr>
            <a:spLocks noGrp="1"/>
          </p:cNvSpPr>
          <p:nvPr>
            <p:ph type="body" sz="quarter" idx="24" hasCustomPrompt="1"/>
          </p:nvPr>
        </p:nvSpPr>
        <p:spPr>
          <a:xfrm>
            <a:off x="3679826" y="4706530"/>
            <a:ext cx="2057400" cy="914400"/>
          </a:xfrm>
        </p:spPr>
        <p:txBody>
          <a:bodyPr>
            <a:noAutofit/>
          </a:bodyPr>
          <a:lstStyle>
            <a:lvl1pPr marL="0" indent="0" algn="ctr">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15" name="Text Placeholder 10">
            <a:extLst>
              <a:ext uri="{FF2B5EF4-FFF2-40B4-BE49-F238E27FC236}">
                <a16:creationId xmlns:a16="http://schemas.microsoft.com/office/drawing/2014/main" id="{F8DA812D-8076-461A-9F49-953A009E6FE4}"/>
              </a:ext>
            </a:extLst>
          </p:cNvPr>
          <p:cNvSpPr>
            <a:spLocks noGrp="1"/>
          </p:cNvSpPr>
          <p:nvPr>
            <p:ph type="body" sz="quarter" idx="26" hasCustomPrompt="1"/>
          </p:nvPr>
        </p:nvSpPr>
        <p:spPr>
          <a:xfrm>
            <a:off x="9210677" y="3673258"/>
            <a:ext cx="2057400" cy="548640"/>
          </a:xfrm>
        </p:spPr>
        <p:txBody>
          <a:bodyPr>
            <a:noAutofit/>
          </a:bodyPr>
          <a:lstStyle>
            <a:lvl1pPr marL="0" indent="0" algn="ctr">
              <a:buNone/>
              <a:defRPr sz="1800" b="1">
                <a:solidFill>
                  <a:schemeClr val="bg1">
                    <a:lumMod val="50000"/>
                  </a:schemeClr>
                </a:solidFill>
                <a:latin typeface="Montserrat" pitchFamily="2" charset="77"/>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a:r>
              <a:rPr lang="en-US"/>
              <a:t>Click To Edit Subtitle</a:t>
            </a:r>
          </a:p>
        </p:txBody>
      </p:sp>
      <p:sp>
        <p:nvSpPr>
          <p:cNvPr id="16" name="Text Placeholder 12">
            <a:extLst>
              <a:ext uri="{FF2B5EF4-FFF2-40B4-BE49-F238E27FC236}">
                <a16:creationId xmlns:a16="http://schemas.microsoft.com/office/drawing/2014/main" id="{8C219C4D-CBC4-4E40-A175-465A78AA608E}"/>
              </a:ext>
            </a:extLst>
          </p:cNvPr>
          <p:cNvSpPr>
            <a:spLocks noGrp="1"/>
          </p:cNvSpPr>
          <p:nvPr>
            <p:ph type="body" sz="quarter" idx="27" hasCustomPrompt="1"/>
          </p:nvPr>
        </p:nvSpPr>
        <p:spPr>
          <a:xfrm>
            <a:off x="9210677" y="4706530"/>
            <a:ext cx="2057400" cy="914400"/>
          </a:xfrm>
        </p:spPr>
        <p:txBody>
          <a:bodyPr>
            <a:noAutofit/>
          </a:bodyPr>
          <a:lstStyle>
            <a:lvl1pPr marL="0" indent="0" algn="ctr">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17" name="Text Placeholder 10">
            <a:extLst>
              <a:ext uri="{FF2B5EF4-FFF2-40B4-BE49-F238E27FC236}">
                <a16:creationId xmlns:a16="http://schemas.microsoft.com/office/drawing/2014/main" id="{3E56ACE9-A0FF-4BBA-A8DD-2E6649B83D60}"/>
              </a:ext>
            </a:extLst>
          </p:cNvPr>
          <p:cNvSpPr>
            <a:spLocks noGrp="1"/>
          </p:cNvSpPr>
          <p:nvPr>
            <p:ph type="body" sz="quarter" idx="29" hasCustomPrompt="1"/>
          </p:nvPr>
        </p:nvSpPr>
        <p:spPr>
          <a:xfrm>
            <a:off x="6445252" y="3673258"/>
            <a:ext cx="2057400" cy="548640"/>
          </a:xfrm>
        </p:spPr>
        <p:txBody>
          <a:bodyPr>
            <a:noAutofit/>
          </a:bodyPr>
          <a:lstStyle>
            <a:lvl1pPr marL="0" indent="0" algn="ctr">
              <a:buNone/>
              <a:defRPr sz="1800" b="1">
                <a:solidFill>
                  <a:schemeClr val="bg1">
                    <a:lumMod val="50000"/>
                  </a:schemeClr>
                </a:solidFill>
                <a:latin typeface="Montserrat" pitchFamily="2" charset="77"/>
              </a:defRPr>
            </a:lvl1pPr>
            <a:lvl2pPr marL="457200" indent="0">
              <a:buNone/>
              <a:defRPr sz="1800">
                <a:latin typeface="+mj-lt"/>
              </a:defRPr>
            </a:lvl2pPr>
            <a:lvl3pPr marL="914400" indent="0">
              <a:buNone/>
              <a:defRPr sz="1800">
                <a:latin typeface="+mj-lt"/>
              </a:defRPr>
            </a:lvl3pPr>
            <a:lvl4pPr marL="1371600" indent="0">
              <a:buNone/>
              <a:defRPr sz="1800">
                <a:latin typeface="+mj-lt"/>
              </a:defRPr>
            </a:lvl4pPr>
            <a:lvl5pPr marL="1828800" indent="0">
              <a:buNone/>
              <a:defRPr sz="1800">
                <a:latin typeface="+mj-lt"/>
              </a:defRPr>
            </a:lvl5pPr>
          </a:lstStyle>
          <a:p>
            <a:pPr lvl="0"/>
            <a:r>
              <a:rPr lang="en-US"/>
              <a:t>Click To Edit Subtitle</a:t>
            </a:r>
          </a:p>
        </p:txBody>
      </p:sp>
      <p:sp>
        <p:nvSpPr>
          <p:cNvPr id="18" name="Text Placeholder 12">
            <a:extLst>
              <a:ext uri="{FF2B5EF4-FFF2-40B4-BE49-F238E27FC236}">
                <a16:creationId xmlns:a16="http://schemas.microsoft.com/office/drawing/2014/main" id="{CCCED8A0-8B7A-4AC1-B50A-DC4933FEBC3F}"/>
              </a:ext>
            </a:extLst>
          </p:cNvPr>
          <p:cNvSpPr>
            <a:spLocks noGrp="1"/>
          </p:cNvSpPr>
          <p:nvPr>
            <p:ph type="body" sz="quarter" idx="30" hasCustomPrompt="1"/>
          </p:nvPr>
        </p:nvSpPr>
        <p:spPr>
          <a:xfrm>
            <a:off x="6445252" y="4706530"/>
            <a:ext cx="2057400" cy="914400"/>
          </a:xfrm>
        </p:spPr>
        <p:txBody>
          <a:bodyPr>
            <a:noAutofit/>
          </a:bodyPr>
          <a:lstStyle>
            <a:lvl1pPr marL="0" indent="0" algn="ctr">
              <a:lnSpc>
                <a:spcPts val="2000"/>
              </a:lnSpc>
              <a:spcBef>
                <a:spcPts val="0"/>
              </a:spcBef>
              <a:buNone/>
              <a:defRPr sz="14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19" name="Text Placeholder 12">
            <a:extLst>
              <a:ext uri="{FF2B5EF4-FFF2-40B4-BE49-F238E27FC236}">
                <a16:creationId xmlns:a16="http://schemas.microsoft.com/office/drawing/2014/main" id="{0476FD53-B37B-46FF-B4D7-8219A0920D98}"/>
              </a:ext>
            </a:extLst>
          </p:cNvPr>
          <p:cNvSpPr>
            <a:spLocks noGrp="1"/>
          </p:cNvSpPr>
          <p:nvPr>
            <p:ph type="body" sz="quarter" idx="32" hasCustomPrompt="1"/>
          </p:nvPr>
        </p:nvSpPr>
        <p:spPr>
          <a:xfrm>
            <a:off x="914400" y="4331626"/>
            <a:ext cx="2057400" cy="274320"/>
          </a:xfrm>
        </p:spPr>
        <p:txBody>
          <a:bodyPr>
            <a:noAutofit/>
          </a:bodyPr>
          <a:lstStyle>
            <a:lvl1pPr marL="0" indent="0" algn="ctr">
              <a:lnSpc>
                <a:spcPts val="2000"/>
              </a:lnSpc>
              <a:spcBef>
                <a:spcPts val="0"/>
              </a:spcBef>
              <a:buNone/>
              <a:defRPr sz="16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20" name="Text Placeholder 12">
            <a:extLst>
              <a:ext uri="{FF2B5EF4-FFF2-40B4-BE49-F238E27FC236}">
                <a16:creationId xmlns:a16="http://schemas.microsoft.com/office/drawing/2014/main" id="{F093374F-C753-4BE8-A368-3181FB016DEE}"/>
              </a:ext>
            </a:extLst>
          </p:cNvPr>
          <p:cNvSpPr>
            <a:spLocks noGrp="1"/>
          </p:cNvSpPr>
          <p:nvPr>
            <p:ph type="body" sz="quarter" idx="33" hasCustomPrompt="1"/>
          </p:nvPr>
        </p:nvSpPr>
        <p:spPr>
          <a:xfrm>
            <a:off x="3679826" y="4331626"/>
            <a:ext cx="2057400" cy="274320"/>
          </a:xfrm>
        </p:spPr>
        <p:txBody>
          <a:bodyPr>
            <a:noAutofit/>
          </a:bodyPr>
          <a:lstStyle>
            <a:lvl1pPr marL="0" indent="0" algn="ctr">
              <a:lnSpc>
                <a:spcPts val="2000"/>
              </a:lnSpc>
              <a:spcBef>
                <a:spcPts val="0"/>
              </a:spcBef>
              <a:buNone/>
              <a:defRPr sz="16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21" name="Text Placeholder 12">
            <a:extLst>
              <a:ext uri="{FF2B5EF4-FFF2-40B4-BE49-F238E27FC236}">
                <a16:creationId xmlns:a16="http://schemas.microsoft.com/office/drawing/2014/main" id="{BED1A083-6B0C-4F0D-B72D-0033321C8575}"/>
              </a:ext>
            </a:extLst>
          </p:cNvPr>
          <p:cNvSpPr>
            <a:spLocks noGrp="1"/>
          </p:cNvSpPr>
          <p:nvPr>
            <p:ph type="body" sz="quarter" idx="34" hasCustomPrompt="1"/>
          </p:nvPr>
        </p:nvSpPr>
        <p:spPr>
          <a:xfrm>
            <a:off x="9210677" y="4331626"/>
            <a:ext cx="2057400" cy="274320"/>
          </a:xfrm>
        </p:spPr>
        <p:txBody>
          <a:bodyPr>
            <a:noAutofit/>
          </a:bodyPr>
          <a:lstStyle>
            <a:lvl1pPr marL="0" indent="0" algn="ctr">
              <a:lnSpc>
                <a:spcPts val="2000"/>
              </a:lnSpc>
              <a:spcBef>
                <a:spcPts val="0"/>
              </a:spcBef>
              <a:buNone/>
              <a:defRPr sz="16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sp>
        <p:nvSpPr>
          <p:cNvPr id="22" name="Text Placeholder 12">
            <a:extLst>
              <a:ext uri="{FF2B5EF4-FFF2-40B4-BE49-F238E27FC236}">
                <a16:creationId xmlns:a16="http://schemas.microsoft.com/office/drawing/2014/main" id="{0DCB1896-F06C-4D59-8766-46C845012E66}"/>
              </a:ext>
            </a:extLst>
          </p:cNvPr>
          <p:cNvSpPr>
            <a:spLocks noGrp="1"/>
          </p:cNvSpPr>
          <p:nvPr>
            <p:ph type="body" sz="quarter" idx="35" hasCustomPrompt="1"/>
          </p:nvPr>
        </p:nvSpPr>
        <p:spPr>
          <a:xfrm>
            <a:off x="6445252" y="4331626"/>
            <a:ext cx="2057400" cy="274320"/>
          </a:xfrm>
        </p:spPr>
        <p:txBody>
          <a:bodyPr>
            <a:noAutofit/>
          </a:bodyPr>
          <a:lstStyle>
            <a:lvl1pPr marL="0" indent="0" algn="ctr">
              <a:lnSpc>
                <a:spcPts val="2000"/>
              </a:lnSpc>
              <a:spcBef>
                <a:spcPts val="0"/>
              </a:spcBef>
              <a:buNone/>
              <a:defRPr sz="160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text</a:t>
            </a:r>
          </a:p>
        </p:txBody>
      </p:sp>
      <p:cxnSp>
        <p:nvCxnSpPr>
          <p:cNvPr id="3" name="Straight Connector 2">
            <a:extLst>
              <a:ext uri="{FF2B5EF4-FFF2-40B4-BE49-F238E27FC236}">
                <a16:creationId xmlns:a16="http://schemas.microsoft.com/office/drawing/2014/main" id="{D4F9D5B0-CB34-C249-1164-4C91F1B7E17D}"/>
              </a:ext>
            </a:extLst>
          </p:cNvPr>
          <p:cNvCxnSpPr>
            <a:cxnSpLocks/>
          </p:cNvCxnSpPr>
          <p:nvPr userDrawn="1"/>
        </p:nvCxnSpPr>
        <p:spPr>
          <a:xfrm>
            <a:off x="581891" y="6054437"/>
            <a:ext cx="11222182" cy="0"/>
          </a:xfrm>
          <a:prstGeom prst="line">
            <a:avLst/>
          </a:prstGeom>
          <a:ln w="9525">
            <a:solidFill>
              <a:srgbClr val="6098D1"/>
            </a:solidFill>
          </a:ln>
        </p:spPr>
        <p:style>
          <a:lnRef idx="1">
            <a:schemeClr val="accent1"/>
          </a:lnRef>
          <a:fillRef idx="0">
            <a:schemeClr val="accent1"/>
          </a:fillRef>
          <a:effectRef idx="0">
            <a:schemeClr val="accent1"/>
          </a:effectRef>
          <a:fontRef idx="minor">
            <a:schemeClr val="tx1"/>
          </a:fontRef>
        </p:style>
      </p:cxnSp>
      <p:sp>
        <p:nvSpPr>
          <p:cNvPr id="23" name="Footer Placeholder 4">
            <a:extLst>
              <a:ext uri="{FF2B5EF4-FFF2-40B4-BE49-F238E27FC236}">
                <a16:creationId xmlns:a16="http://schemas.microsoft.com/office/drawing/2014/main" id="{D3848650-08D2-015B-D859-91BA9EDCBD66}"/>
              </a:ext>
            </a:extLst>
          </p:cNvPr>
          <p:cNvSpPr>
            <a:spLocks noGrp="1"/>
          </p:cNvSpPr>
          <p:nvPr>
            <p:ph type="ftr" sz="quarter" idx="11"/>
          </p:nvPr>
        </p:nvSpPr>
        <p:spPr>
          <a:xfrm>
            <a:off x="581891" y="6213506"/>
            <a:ext cx="935824" cy="365125"/>
          </a:xfrm>
        </p:spPr>
        <p:txBody>
          <a:bodyPr/>
          <a:lstStyle>
            <a:lvl1pPr algn="r">
              <a:defRPr>
                <a:solidFill>
                  <a:srgbClr val="012041"/>
                </a:solidFill>
                <a:latin typeface="Montserrat" pitchFamily="2" charset="77"/>
              </a:defRPr>
            </a:lvl1pPr>
          </a:lstStyle>
          <a:p>
            <a:r>
              <a:rPr lang="en-US"/>
              <a:t>Invest</a:t>
            </a:r>
          </a:p>
        </p:txBody>
      </p:sp>
      <p:sp>
        <p:nvSpPr>
          <p:cNvPr id="25" name="Slide Number Placeholder 5">
            <a:extLst>
              <a:ext uri="{FF2B5EF4-FFF2-40B4-BE49-F238E27FC236}">
                <a16:creationId xmlns:a16="http://schemas.microsoft.com/office/drawing/2014/main" id="{2D87EA8F-04CD-2828-D5FA-371768350898}"/>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sp>
        <p:nvSpPr>
          <p:cNvPr id="26" name="Content Placeholder 8">
            <a:extLst>
              <a:ext uri="{FF2B5EF4-FFF2-40B4-BE49-F238E27FC236}">
                <a16:creationId xmlns:a16="http://schemas.microsoft.com/office/drawing/2014/main" id="{E355AC80-1F43-F7B8-F493-A146AEA25FA4}"/>
              </a:ext>
            </a:extLst>
          </p:cNvPr>
          <p:cNvSpPr>
            <a:spLocks noGrp="1"/>
          </p:cNvSpPr>
          <p:nvPr>
            <p:ph sz="quarter" idx="13" hasCustomPrompt="1"/>
          </p:nvPr>
        </p:nvSpPr>
        <p:spPr>
          <a:xfrm>
            <a:off x="1808163" y="6213476"/>
            <a:ext cx="4287837" cy="37867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Tree>
    <p:extLst>
      <p:ext uri="{BB962C8B-B14F-4D97-AF65-F5344CB8AC3E}">
        <p14:creationId xmlns:p14="http://schemas.microsoft.com/office/powerpoint/2010/main" val="39744579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5_Thank You">
    <p:bg>
      <p:bgPr>
        <a:solidFill>
          <a:srgbClr val="6098D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B8552EFC-C6AD-B44B-C228-6E238237B19A}"/>
              </a:ext>
            </a:extLst>
          </p:cNvPr>
          <p:cNvSpPr/>
          <p:nvPr userDrawn="1"/>
        </p:nvSpPr>
        <p:spPr>
          <a:xfrm>
            <a:off x="538722" y="1799823"/>
            <a:ext cx="1629177" cy="1629177"/>
          </a:xfrm>
          <a:prstGeom prst="ellipse">
            <a:avLst/>
          </a:prstGeom>
          <a:solidFill>
            <a:srgbClr val="012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1353312" y="1755648"/>
            <a:ext cx="7294562" cy="1325563"/>
          </a:xfrm>
        </p:spPr>
        <p:txBody>
          <a:bodyPr anchor="b" anchorCtr="0"/>
          <a:lstStyle>
            <a:lvl1pPr>
              <a:defRPr>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EDEB9A17-7C72-4874-B1A3-A5CDB434C7C7}"/>
              </a:ext>
            </a:extLst>
          </p:cNvPr>
          <p:cNvSpPr>
            <a:spLocks noGrp="1"/>
          </p:cNvSpPr>
          <p:nvPr>
            <p:ph type="body" sz="quarter" idx="13" hasCustomPrompt="1"/>
          </p:nvPr>
        </p:nvSpPr>
        <p:spPr>
          <a:xfrm>
            <a:off x="1353311" y="3191256"/>
            <a:ext cx="7294561" cy="704339"/>
          </a:xfrm>
        </p:spPr>
        <p:txBody>
          <a:bodyPr>
            <a:normAutofit/>
          </a:bodyPr>
          <a:lstStyle>
            <a:lvl1pPr marL="0" indent="0">
              <a:lnSpc>
                <a:spcPts val="3000"/>
              </a:lnSpc>
              <a:spcBef>
                <a:spcPts val="0"/>
              </a:spcBef>
              <a:buNone/>
              <a:defRPr sz="18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text</a:t>
            </a:r>
          </a:p>
        </p:txBody>
      </p:sp>
      <p:cxnSp>
        <p:nvCxnSpPr>
          <p:cNvPr id="576" name="Straight Connector 575">
            <a:extLst>
              <a:ext uri="{FF2B5EF4-FFF2-40B4-BE49-F238E27FC236}">
                <a16:creationId xmlns:a16="http://schemas.microsoft.com/office/drawing/2014/main" id="{CB92CFA2-5789-B390-305D-A54FA5503E62}"/>
              </a:ext>
            </a:extLst>
          </p:cNvPr>
          <p:cNvCxnSpPr>
            <a:cxnSpLocks/>
          </p:cNvCxnSpPr>
          <p:nvPr userDrawn="1"/>
        </p:nvCxnSpPr>
        <p:spPr>
          <a:xfrm>
            <a:off x="581891" y="5350785"/>
            <a:ext cx="5514109" cy="0"/>
          </a:xfrm>
          <a:prstGeom prst="line">
            <a:avLst/>
          </a:prstGeom>
          <a:ln w="9525">
            <a:solidFill>
              <a:srgbClr val="012041"/>
            </a:solidFill>
          </a:ln>
        </p:spPr>
        <p:style>
          <a:lnRef idx="1">
            <a:schemeClr val="accent1"/>
          </a:lnRef>
          <a:fillRef idx="0">
            <a:schemeClr val="accent1"/>
          </a:fillRef>
          <a:effectRef idx="0">
            <a:schemeClr val="accent1"/>
          </a:effectRef>
          <a:fontRef idx="minor">
            <a:schemeClr val="tx1"/>
          </a:fontRef>
        </p:style>
      </p:cxnSp>
      <p:sp>
        <p:nvSpPr>
          <p:cNvPr id="580" name="Footer Placeholder 4">
            <a:extLst>
              <a:ext uri="{FF2B5EF4-FFF2-40B4-BE49-F238E27FC236}">
                <a16:creationId xmlns:a16="http://schemas.microsoft.com/office/drawing/2014/main" id="{38FEFD8B-BA6F-2191-C22D-48BDF6BC79C5}"/>
              </a:ext>
            </a:extLst>
          </p:cNvPr>
          <p:cNvSpPr txBox="1">
            <a:spLocks/>
          </p:cNvSpPr>
          <p:nvPr userDrawn="1"/>
        </p:nvSpPr>
        <p:spPr>
          <a:xfrm>
            <a:off x="595733" y="4820433"/>
            <a:ext cx="327945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95000"/>
                  </a:schemeClr>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000">
                <a:solidFill>
                  <a:srgbClr val="6098D1"/>
                </a:solidFill>
              </a:rPr>
              <a:t>Contacts</a:t>
            </a:r>
          </a:p>
        </p:txBody>
      </p:sp>
      <p:sp>
        <p:nvSpPr>
          <p:cNvPr id="583" name="Text Placeholder 13">
            <a:extLst>
              <a:ext uri="{FF2B5EF4-FFF2-40B4-BE49-F238E27FC236}">
                <a16:creationId xmlns:a16="http://schemas.microsoft.com/office/drawing/2014/main" id="{F329D3D0-5CF7-8393-2852-20AA6DBB8981}"/>
              </a:ext>
            </a:extLst>
          </p:cNvPr>
          <p:cNvSpPr>
            <a:spLocks noGrp="1"/>
          </p:cNvSpPr>
          <p:nvPr>
            <p:ph type="body" sz="quarter" idx="14" hasCustomPrompt="1"/>
          </p:nvPr>
        </p:nvSpPr>
        <p:spPr>
          <a:xfrm>
            <a:off x="595733" y="5817380"/>
            <a:ext cx="5500268" cy="759608"/>
          </a:xfrm>
        </p:spPr>
        <p:txBody>
          <a:bodyPr>
            <a:normAutofit/>
          </a:bodyPr>
          <a:lstStyle>
            <a:lvl1pPr marL="0" indent="0">
              <a:lnSpc>
                <a:spcPts val="3000"/>
              </a:lnSpc>
              <a:spcBef>
                <a:spcPts val="0"/>
              </a:spcBef>
              <a:buNone/>
              <a:defRPr sz="1400">
                <a:solidFill>
                  <a:srgbClr val="01204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text</a:t>
            </a:r>
          </a:p>
        </p:txBody>
      </p:sp>
      <p:cxnSp>
        <p:nvCxnSpPr>
          <p:cNvPr id="585" name="Straight Connector 584">
            <a:extLst>
              <a:ext uri="{FF2B5EF4-FFF2-40B4-BE49-F238E27FC236}">
                <a16:creationId xmlns:a16="http://schemas.microsoft.com/office/drawing/2014/main" id="{DBF5A195-2E89-A66F-DFD6-1A722CA05444}"/>
              </a:ext>
            </a:extLst>
          </p:cNvPr>
          <p:cNvCxnSpPr>
            <a:cxnSpLocks/>
          </p:cNvCxnSpPr>
          <p:nvPr userDrawn="1"/>
        </p:nvCxnSpPr>
        <p:spPr>
          <a:xfrm>
            <a:off x="6281234" y="5350785"/>
            <a:ext cx="5514109" cy="0"/>
          </a:xfrm>
          <a:prstGeom prst="line">
            <a:avLst/>
          </a:prstGeom>
          <a:ln w="9525">
            <a:solidFill>
              <a:srgbClr val="012041"/>
            </a:solidFill>
          </a:ln>
        </p:spPr>
        <p:style>
          <a:lnRef idx="1">
            <a:schemeClr val="accent1"/>
          </a:lnRef>
          <a:fillRef idx="0">
            <a:schemeClr val="accent1"/>
          </a:fillRef>
          <a:effectRef idx="0">
            <a:schemeClr val="accent1"/>
          </a:effectRef>
          <a:fontRef idx="minor">
            <a:schemeClr val="tx1"/>
          </a:fontRef>
        </p:style>
      </p:cxnSp>
      <p:sp>
        <p:nvSpPr>
          <p:cNvPr id="587" name="Text Placeholder 13">
            <a:extLst>
              <a:ext uri="{FF2B5EF4-FFF2-40B4-BE49-F238E27FC236}">
                <a16:creationId xmlns:a16="http://schemas.microsoft.com/office/drawing/2014/main" id="{AF7E166F-309D-310B-076E-AFB847752B92}"/>
              </a:ext>
            </a:extLst>
          </p:cNvPr>
          <p:cNvSpPr>
            <a:spLocks noGrp="1"/>
          </p:cNvSpPr>
          <p:nvPr>
            <p:ph type="body" sz="quarter" idx="15" hasCustomPrompt="1"/>
          </p:nvPr>
        </p:nvSpPr>
        <p:spPr>
          <a:xfrm>
            <a:off x="6295076" y="5817380"/>
            <a:ext cx="5500268" cy="759608"/>
          </a:xfrm>
        </p:spPr>
        <p:txBody>
          <a:bodyPr>
            <a:normAutofit/>
          </a:bodyPr>
          <a:lstStyle>
            <a:lvl1pPr marL="0" indent="0">
              <a:lnSpc>
                <a:spcPts val="3000"/>
              </a:lnSpc>
              <a:spcBef>
                <a:spcPts val="0"/>
              </a:spcBef>
              <a:buNone/>
              <a:defRPr sz="1400">
                <a:solidFill>
                  <a:srgbClr val="01204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text</a:t>
            </a:r>
          </a:p>
        </p:txBody>
      </p:sp>
      <p:sp>
        <p:nvSpPr>
          <p:cNvPr id="4" name="Content Placeholder 8">
            <a:extLst>
              <a:ext uri="{FF2B5EF4-FFF2-40B4-BE49-F238E27FC236}">
                <a16:creationId xmlns:a16="http://schemas.microsoft.com/office/drawing/2014/main" id="{0DAC4693-3D47-40FC-4122-BCBDB840AA7E}"/>
              </a:ext>
            </a:extLst>
          </p:cNvPr>
          <p:cNvSpPr>
            <a:spLocks noGrp="1"/>
          </p:cNvSpPr>
          <p:nvPr>
            <p:ph sz="quarter" idx="16" hasCustomPrompt="1"/>
          </p:nvPr>
        </p:nvSpPr>
        <p:spPr>
          <a:xfrm>
            <a:off x="581891" y="5394745"/>
            <a:ext cx="5500268" cy="378676"/>
          </a:xfrm>
        </p:spPr>
        <p:txBody>
          <a:bodyPr anchor="b">
            <a:normAutofit/>
          </a:bodyPr>
          <a:lstStyle>
            <a:lvl1pPr marL="0" indent="0" algn="l">
              <a:buNone/>
              <a:defRPr sz="14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Invest</a:t>
            </a:r>
          </a:p>
        </p:txBody>
      </p:sp>
      <p:sp>
        <p:nvSpPr>
          <p:cNvPr id="5" name="Content Placeholder 8">
            <a:extLst>
              <a:ext uri="{FF2B5EF4-FFF2-40B4-BE49-F238E27FC236}">
                <a16:creationId xmlns:a16="http://schemas.microsoft.com/office/drawing/2014/main" id="{18780DB0-D013-105F-5C2A-AF456D15FC7E}"/>
              </a:ext>
            </a:extLst>
          </p:cNvPr>
          <p:cNvSpPr>
            <a:spLocks noGrp="1"/>
          </p:cNvSpPr>
          <p:nvPr>
            <p:ph sz="quarter" idx="17" hasCustomPrompt="1"/>
          </p:nvPr>
        </p:nvSpPr>
        <p:spPr>
          <a:xfrm>
            <a:off x="6295076" y="5394745"/>
            <a:ext cx="5500268" cy="378676"/>
          </a:xfrm>
        </p:spPr>
        <p:txBody>
          <a:bodyPr anchor="b">
            <a:normAutofit/>
          </a:bodyPr>
          <a:lstStyle>
            <a:lvl1pPr marL="0" indent="0" algn="l">
              <a:buNone/>
              <a:defRPr sz="14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Invest</a:t>
            </a:r>
          </a:p>
        </p:txBody>
      </p:sp>
      <p:sp>
        <p:nvSpPr>
          <p:cNvPr id="9" name="Text Placeholder 13">
            <a:extLst>
              <a:ext uri="{FF2B5EF4-FFF2-40B4-BE49-F238E27FC236}">
                <a16:creationId xmlns:a16="http://schemas.microsoft.com/office/drawing/2014/main" id="{272176C8-3D91-43C4-0A0B-7C2A9EC8CE2B}"/>
              </a:ext>
            </a:extLst>
          </p:cNvPr>
          <p:cNvSpPr>
            <a:spLocks noGrp="1"/>
          </p:cNvSpPr>
          <p:nvPr>
            <p:ph type="body" sz="quarter" idx="18" hasCustomPrompt="1"/>
          </p:nvPr>
        </p:nvSpPr>
        <p:spPr>
          <a:xfrm>
            <a:off x="608090" y="4352766"/>
            <a:ext cx="5500268" cy="759607"/>
          </a:xfrm>
        </p:spPr>
        <p:txBody>
          <a:bodyPr anchor="b">
            <a:normAutofit/>
          </a:bodyPr>
          <a:lstStyle>
            <a:lvl1pPr marL="0" indent="0">
              <a:lnSpc>
                <a:spcPts val="3000"/>
              </a:lnSpc>
              <a:spcBef>
                <a:spcPts val="0"/>
              </a:spcBef>
              <a:buNone/>
              <a:defRPr sz="2000" b="1">
                <a:solidFill>
                  <a:srgbClr val="01204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Contacts</a:t>
            </a:r>
          </a:p>
        </p:txBody>
      </p:sp>
    </p:spTree>
    <p:extLst>
      <p:ext uri="{BB962C8B-B14F-4D97-AF65-F5344CB8AC3E}">
        <p14:creationId xmlns:p14="http://schemas.microsoft.com/office/powerpoint/2010/main" val="917141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olution">
  <p:cSld name="Solution">
    <p:spTree>
      <p:nvGrpSpPr>
        <p:cNvPr id="1" name="Shape 24"/>
        <p:cNvGrpSpPr/>
        <p:nvPr/>
      </p:nvGrpSpPr>
      <p:grpSpPr>
        <a:xfrm>
          <a:off x="0" y="0"/>
          <a:ext cx="0" cy="0"/>
          <a:chOff x="0" y="0"/>
          <a:chExt cx="0" cy="0"/>
        </a:xfrm>
      </p:grpSpPr>
      <p:sp>
        <p:nvSpPr>
          <p:cNvPr id="25" name="Google Shape;25;p81">
            <a:hlinkClick r:id="" action="ppaction://noaction"/>
          </p:cNvPr>
          <p:cNvSpPr/>
          <p:nvPr/>
        </p:nvSpPr>
        <p:spPr>
          <a:xfrm>
            <a:off x="-3" y="0"/>
            <a:ext cx="12192000" cy="6858000"/>
          </a:xfrm>
          <a:prstGeom prst="rect">
            <a:avLst/>
          </a:prstGeom>
          <a:solidFill>
            <a:srgbClr val="0047D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26" name="Google Shape;26;p81" descr="Fliegendes Geld"/>
          <p:cNvPicPr preferRelativeResize="0"/>
          <p:nvPr/>
        </p:nvPicPr>
        <p:blipFill rotWithShape="1">
          <a:blip r:embed="rId2">
            <a:alphaModFix/>
          </a:blip>
          <a:srcRect/>
          <a:stretch/>
        </p:blipFill>
        <p:spPr>
          <a:xfrm rot="246690" flipH="1">
            <a:off x="3347459" y="877871"/>
            <a:ext cx="963237" cy="9144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1_Thank You">
    <p:bg>
      <p:bgPr>
        <a:solidFill>
          <a:srgbClr val="01204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B8552EFC-C6AD-B44B-C228-6E238237B19A}"/>
              </a:ext>
            </a:extLst>
          </p:cNvPr>
          <p:cNvSpPr/>
          <p:nvPr userDrawn="1"/>
        </p:nvSpPr>
        <p:spPr>
          <a:xfrm>
            <a:off x="538722" y="1067815"/>
            <a:ext cx="1629177" cy="1629177"/>
          </a:xfrm>
          <a:prstGeom prst="ellipse">
            <a:avLst/>
          </a:prstGeom>
          <a:solidFill>
            <a:srgbClr val="60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1353312" y="1023640"/>
            <a:ext cx="7294562" cy="1325563"/>
          </a:xfrm>
        </p:spPr>
        <p:txBody>
          <a:bodyPr anchor="b" anchorCtr="0"/>
          <a:lstStyle>
            <a:lvl1pPr>
              <a:defRPr>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EDEB9A17-7C72-4874-B1A3-A5CDB434C7C7}"/>
              </a:ext>
            </a:extLst>
          </p:cNvPr>
          <p:cNvSpPr>
            <a:spLocks noGrp="1"/>
          </p:cNvSpPr>
          <p:nvPr>
            <p:ph type="body" sz="quarter" idx="13" hasCustomPrompt="1"/>
          </p:nvPr>
        </p:nvSpPr>
        <p:spPr>
          <a:xfrm>
            <a:off x="1353311" y="2459248"/>
            <a:ext cx="7294561" cy="704339"/>
          </a:xfrm>
        </p:spPr>
        <p:txBody>
          <a:bodyPr>
            <a:normAutofit/>
          </a:bodyPr>
          <a:lstStyle>
            <a:lvl1pPr marL="0" indent="0">
              <a:lnSpc>
                <a:spcPts val="3000"/>
              </a:lnSpc>
              <a:spcBef>
                <a:spcPts val="0"/>
              </a:spcBef>
              <a:buNone/>
              <a:defRPr sz="18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text</a:t>
            </a:r>
          </a:p>
        </p:txBody>
      </p:sp>
      <p:cxnSp>
        <p:nvCxnSpPr>
          <p:cNvPr id="576" name="Straight Connector 575">
            <a:extLst>
              <a:ext uri="{FF2B5EF4-FFF2-40B4-BE49-F238E27FC236}">
                <a16:creationId xmlns:a16="http://schemas.microsoft.com/office/drawing/2014/main" id="{CB92CFA2-5789-B390-305D-A54FA5503E62}"/>
              </a:ext>
            </a:extLst>
          </p:cNvPr>
          <p:cNvCxnSpPr>
            <a:cxnSpLocks/>
          </p:cNvCxnSpPr>
          <p:nvPr userDrawn="1"/>
        </p:nvCxnSpPr>
        <p:spPr>
          <a:xfrm>
            <a:off x="581891" y="4779224"/>
            <a:ext cx="5514109"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83" name="Text Placeholder 13">
            <a:extLst>
              <a:ext uri="{FF2B5EF4-FFF2-40B4-BE49-F238E27FC236}">
                <a16:creationId xmlns:a16="http://schemas.microsoft.com/office/drawing/2014/main" id="{F329D3D0-5CF7-8393-2852-20AA6DBB8981}"/>
              </a:ext>
            </a:extLst>
          </p:cNvPr>
          <p:cNvSpPr>
            <a:spLocks noGrp="1"/>
          </p:cNvSpPr>
          <p:nvPr>
            <p:ph type="body" sz="quarter" idx="14" hasCustomPrompt="1"/>
          </p:nvPr>
        </p:nvSpPr>
        <p:spPr>
          <a:xfrm>
            <a:off x="595733" y="5245819"/>
            <a:ext cx="5500268" cy="759608"/>
          </a:xfrm>
        </p:spPr>
        <p:txBody>
          <a:bodyPr>
            <a:normAutofit/>
          </a:bodyPr>
          <a:lstStyle>
            <a:lvl1pPr marL="0" indent="0">
              <a:lnSpc>
                <a:spcPts val="3000"/>
              </a:lnSpc>
              <a:spcBef>
                <a:spcPts val="0"/>
              </a:spcBef>
              <a:buNone/>
              <a:defRPr sz="14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text</a:t>
            </a:r>
          </a:p>
        </p:txBody>
      </p:sp>
      <p:cxnSp>
        <p:nvCxnSpPr>
          <p:cNvPr id="585" name="Straight Connector 584">
            <a:extLst>
              <a:ext uri="{FF2B5EF4-FFF2-40B4-BE49-F238E27FC236}">
                <a16:creationId xmlns:a16="http://schemas.microsoft.com/office/drawing/2014/main" id="{DBF5A195-2E89-A66F-DFD6-1A722CA05444}"/>
              </a:ext>
            </a:extLst>
          </p:cNvPr>
          <p:cNvCxnSpPr>
            <a:cxnSpLocks/>
          </p:cNvCxnSpPr>
          <p:nvPr userDrawn="1"/>
        </p:nvCxnSpPr>
        <p:spPr>
          <a:xfrm>
            <a:off x="6281234" y="4779224"/>
            <a:ext cx="5514109"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87" name="Text Placeholder 13">
            <a:extLst>
              <a:ext uri="{FF2B5EF4-FFF2-40B4-BE49-F238E27FC236}">
                <a16:creationId xmlns:a16="http://schemas.microsoft.com/office/drawing/2014/main" id="{AF7E166F-309D-310B-076E-AFB847752B92}"/>
              </a:ext>
            </a:extLst>
          </p:cNvPr>
          <p:cNvSpPr>
            <a:spLocks noGrp="1"/>
          </p:cNvSpPr>
          <p:nvPr>
            <p:ph type="body" sz="quarter" idx="15" hasCustomPrompt="1"/>
          </p:nvPr>
        </p:nvSpPr>
        <p:spPr>
          <a:xfrm>
            <a:off x="6295076" y="5245819"/>
            <a:ext cx="5500268" cy="759608"/>
          </a:xfrm>
        </p:spPr>
        <p:txBody>
          <a:bodyPr>
            <a:normAutofit/>
          </a:bodyPr>
          <a:lstStyle>
            <a:lvl1pPr marL="0" indent="0">
              <a:lnSpc>
                <a:spcPts val="3000"/>
              </a:lnSpc>
              <a:spcBef>
                <a:spcPts val="0"/>
              </a:spcBef>
              <a:buNone/>
              <a:defRPr sz="14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text</a:t>
            </a:r>
          </a:p>
        </p:txBody>
      </p:sp>
      <p:sp>
        <p:nvSpPr>
          <p:cNvPr id="588" name="Content Placeholder 8">
            <a:extLst>
              <a:ext uri="{FF2B5EF4-FFF2-40B4-BE49-F238E27FC236}">
                <a16:creationId xmlns:a16="http://schemas.microsoft.com/office/drawing/2014/main" id="{34769F44-3AF3-FBE3-726F-41169845D39F}"/>
              </a:ext>
            </a:extLst>
          </p:cNvPr>
          <p:cNvSpPr>
            <a:spLocks noGrp="1"/>
          </p:cNvSpPr>
          <p:nvPr>
            <p:ph sz="quarter" idx="16" hasCustomPrompt="1"/>
          </p:nvPr>
        </p:nvSpPr>
        <p:spPr>
          <a:xfrm>
            <a:off x="581891" y="4823184"/>
            <a:ext cx="5500268" cy="378676"/>
          </a:xfrm>
        </p:spPr>
        <p:txBody>
          <a:bodyPr anchor="b">
            <a:normAutofit/>
          </a:bodyPr>
          <a:lstStyle>
            <a:lvl1pPr marL="0" indent="0" algn="l">
              <a:buNone/>
              <a:defRPr sz="1400">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Invest</a:t>
            </a:r>
          </a:p>
        </p:txBody>
      </p:sp>
      <p:sp>
        <p:nvSpPr>
          <p:cNvPr id="589" name="Content Placeholder 8">
            <a:extLst>
              <a:ext uri="{FF2B5EF4-FFF2-40B4-BE49-F238E27FC236}">
                <a16:creationId xmlns:a16="http://schemas.microsoft.com/office/drawing/2014/main" id="{AB5136DF-2DCF-335A-9406-858DCEE2C6D8}"/>
              </a:ext>
            </a:extLst>
          </p:cNvPr>
          <p:cNvSpPr>
            <a:spLocks noGrp="1"/>
          </p:cNvSpPr>
          <p:nvPr>
            <p:ph sz="quarter" idx="17" hasCustomPrompt="1"/>
          </p:nvPr>
        </p:nvSpPr>
        <p:spPr>
          <a:xfrm>
            <a:off x="6295076" y="4823184"/>
            <a:ext cx="5500268" cy="378676"/>
          </a:xfrm>
        </p:spPr>
        <p:txBody>
          <a:bodyPr anchor="b">
            <a:normAutofit/>
          </a:bodyPr>
          <a:lstStyle>
            <a:lvl1pPr marL="0" indent="0" algn="l">
              <a:buNone/>
              <a:defRPr sz="1400">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Invest</a:t>
            </a:r>
          </a:p>
        </p:txBody>
      </p:sp>
      <p:sp>
        <p:nvSpPr>
          <p:cNvPr id="590" name="Text Placeholder 13">
            <a:extLst>
              <a:ext uri="{FF2B5EF4-FFF2-40B4-BE49-F238E27FC236}">
                <a16:creationId xmlns:a16="http://schemas.microsoft.com/office/drawing/2014/main" id="{AB24CEA3-B7A3-BE54-DBAE-5ED66CB05539}"/>
              </a:ext>
            </a:extLst>
          </p:cNvPr>
          <p:cNvSpPr>
            <a:spLocks noGrp="1"/>
          </p:cNvSpPr>
          <p:nvPr>
            <p:ph type="body" sz="quarter" idx="18" hasCustomPrompt="1"/>
          </p:nvPr>
        </p:nvSpPr>
        <p:spPr>
          <a:xfrm>
            <a:off x="608090" y="3781205"/>
            <a:ext cx="5500268" cy="759607"/>
          </a:xfrm>
        </p:spPr>
        <p:txBody>
          <a:bodyPr anchor="b">
            <a:normAutofit/>
          </a:bodyPr>
          <a:lstStyle>
            <a:lvl1pPr marL="0" indent="0">
              <a:lnSpc>
                <a:spcPts val="3000"/>
              </a:lnSpc>
              <a:spcBef>
                <a:spcPts val="0"/>
              </a:spcBef>
              <a:buNone/>
              <a:defRPr sz="2000" b="1">
                <a:solidFill>
                  <a:srgbClr val="6098D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Contacts</a:t>
            </a:r>
          </a:p>
        </p:txBody>
      </p:sp>
    </p:spTree>
    <p:extLst>
      <p:ext uri="{BB962C8B-B14F-4D97-AF65-F5344CB8AC3E}">
        <p14:creationId xmlns:p14="http://schemas.microsoft.com/office/powerpoint/2010/main" val="25905161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6_Thank You">
    <p:bg>
      <p:bgPr>
        <a:solidFill>
          <a:srgbClr val="01204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B8552EFC-C6AD-B44B-C228-6E238237B19A}"/>
              </a:ext>
            </a:extLst>
          </p:cNvPr>
          <p:cNvSpPr/>
          <p:nvPr userDrawn="1"/>
        </p:nvSpPr>
        <p:spPr>
          <a:xfrm>
            <a:off x="538722" y="1067815"/>
            <a:ext cx="1629177" cy="1629177"/>
          </a:xfrm>
          <a:prstGeom prst="ellipse">
            <a:avLst/>
          </a:prstGeom>
          <a:solidFill>
            <a:srgbClr val="F04D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1353312" y="1023640"/>
            <a:ext cx="7294562" cy="1325563"/>
          </a:xfrm>
        </p:spPr>
        <p:txBody>
          <a:bodyPr anchor="b" anchorCtr="0"/>
          <a:lstStyle>
            <a:lvl1pPr>
              <a:defRPr>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EDEB9A17-7C72-4874-B1A3-A5CDB434C7C7}"/>
              </a:ext>
            </a:extLst>
          </p:cNvPr>
          <p:cNvSpPr>
            <a:spLocks noGrp="1"/>
          </p:cNvSpPr>
          <p:nvPr>
            <p:ph type="body" sz="quarter" idx="13" hasCustomPrompt="1"/>
          </p:nvPr>
        </p:nvSpPr>
        <p:spPr>
          <a:xfrm>
            <a:off x="1353311" y="2459248"/>
            <a:ext cx="7294561" cy="704339"/>
          </a:xfrm>
        </p:spPr>
        <p:txBody>
          <a:bodyPr>
            <a:normAutofit/>
          </a:bodyPr>
          <a:lstStyle>
            <a:lvl1pPr marL="0" indent="0">
              <a:lnSpc>
                <a:spcPts val="3000"/>
              </a:lnSpc>
              <a:spcBef>
                <a:spcPts val="0"/>
              </a:spcBef>
              <a:buNone/>
              <a:defRPr sz="18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text</a:t>
            </a:r>
          </a:p>
        </p:txBody>
      </p:sp>
      <p:cxnSp>
        <p:nvCxnSpPr>
          <p:cNvPr id="576" name="Straight Connector 575">
            <a:extLst>
              <a:ext uri="{FF2B5EF4-FFF2-40B4-BE49-F238E27FC236}">
                <a16:creationId xmlns:a16="http://schemas.microsoft.com/office/drawing/2014/main" id="{CB92CFA2-5789-B390-305D-A54FA5503E62}"/>
              </a:ext>
            </a:extLst>
          </p:cNvPr>
          <p:cNvCxnSpPr>
            <a:cxnSpLocks/>
          </p:cNvCxnSpPr>
          <p:nvPr userDrawn="1"/>
        </p:nvCxnSpPr>
        <p:spPr>
          <a:xfrm>
            <a:off x="581891" y="4779224"/>
            <a:ext cx="5514109"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83" name="Text Placeholder 13">
            <a:extLst>
              <a:ext uri="{FF2B5EF4-FFF2-40B4-BE49-F238E27FC236}">
                <a16:creationId xmlns:a16="http://schemas.microsoft.com/office/drawing/2014/main" id="{F329D3D0-5CF7-8393-2852-20AA6DBB8981}"/>
              </a:ext>
            </a:extLst>
          </p:cNvPr>
          <p:cNvSpPr>
            <a:spLocks noGrp="1"/>
          </p:cNvSpPr>
          <p:nvPr>
            <p:ph type="body" sz="quarter" idx="14" hasCustomPrompt="1"/>
          </p:nvPr>
        </p:nvSpPr>
        <p:spPr>
          <a:xfrm>
            <a:off x="595733" y="5245819"/>
            <a:ext cx="5500268" cy="759608"/>
          </a:xfrm>
        </p:spPr>
        <p:txBody>
          <a:bodyPr>
            <a:normAutofit/>
          </a:bodyPr>
          <a:lstStyle>
            <a:lvl1pPr marL="0" indent="0">
              <a:lnSpc>
                <a:spcPts val="3000"/>
              </a:lnSpc>
              <a:spcBef>
                <a:spcPts val="0"/>
              </a:spcBef>
              <a:buNone/>
              <a:defRPr sz="14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text</a:t>
            </a:r>
          </a:p>
        </p:txBody>
      </p:sp>
      <p:cxnSp>
        <p:nvCxnSpPr>
          <p:cNvPr id="585" name="Straight Connector 584">
            <a:extLst>
              <a:ext uri="{FF2B5EF4-FFF2-40B4-BE49-F238E27FC236}">
                <a16:creationId xmlns:a16="http://schemas.microsoft.com/office/drawing/2014/main" id="{DBF5A195-2E89-A66F-DFD6-1A722CA05444}"/>
              </a:ext>
            </a:extLst>
          </p:cNvPr>
          <p:cNvCxnSpPr>
            <a:cxnSpLocks/>
          </p:cNvCxnSpPr>
          <p:nvPr userDrawn="1"/>
        </p:nvCxnSpPr>
        <p:spPr>
          <a:xfrm>
            <a:off x="6281234" y="4779224"/>
            <a:ext cx="5514109"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87" name="Text Placeholder 13">
            <a:extLst>
              <a:ext uri="{FF2B5EF4-FFF2-40B4-BE49-F238E27FC236}">
                <a16:creationId xmlns:a16="http://schemas.microsoft.com/office/drawing/2014/main" id="{AF7E166F-309D-310B-076E-AFB847752B92}"/>
              </a:ext>
            </a:extLst>
          </p:cNvPr>
          <p:cNvSpPr>
            <a:spLocks noGrp="1"/>
          </p:cNvSpPr>
          <p:nvPr>
            <p:ph type="body" sz="quarter" idx="15" hasCustomPrompt="1"/>
          </p:nvPr>
        </p:nvSpPr>
        <p:spPr>
          <a:xfrm>
            <a:off x="6295076" y="5245819"/>
            <a:ext cx="5500268" cy="759608"/>
          </a:xfrm>
        </p:spPr>
        <p:txBody>
          <a:bodyPr>
            <a:normAutofit/>
          </a:bodyPr>
          <a:lstStyle>
            <a:lvl1pPr marL="0" indent="0">
              <a:lnSpc>
                <a:spcPts val="3000"/>
              </a:lnSpc>
              <a:spcBef>
                <a:spcPts val="0"/>
              </a:spcBef>
              <a:buNone/>
              <a:defRPr sz="14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text</a:t>
            </a:r>
          </a:p>
        </p:txBody>
      </p:sp>
      <p:sp>
        <p:nvSpPr>
          <p:cNvPr id="588" name="Content Placeholder 8">
            <a:extLst>
              <a:ext uri="{FF2B5EF4-FFF2-40B4-BE49-F238E27FC236}">
                <a16:creationId xmlns:a16="http://schemas.microsoft.com/office/drawing/2014/main" id="{34769F44-3AF3-FBE3-726F-41169845D39F}"/>
              </a:ext>
            </a:extLst>
          </p:cNvPr>
          <p:cNvSpPr>
            <a:spLocks noGrp="1"/>
          </p:cNvSpPr>
          <p:nvPr>
            <p:ph sz="quarter" idx="16" hasCustomPrompt="1"/>
          </p:nvPr>
        </p:nvSpPr>
        <p:spPr>
          <a:xfrm>
            <a:off x="581891" y="4823184"/>
            <a:ext cx="5500268" cy="378676"/>
          </a:xfrm>
        </p:spPr>
        <p:txBody>
          <a:bodyPr anchor="b">
            <a:normAutofit/>
          </a:bodyPr>
          <a:lstStyle>
            <a:lvl1pPr marL="0" indent="0" algn="l">
              <a:buNone/>
              <a:defRPr sz="1400">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Invest</a:t>
            </a:r>
          </a:p>
        </p:txBody>
      </p:sp>
      <p:sp>
        <p:nvSpPr>
          <p:cNvPr id="589" name="Content Placeholder 8">
            <a:extLst>
              <a:ext uri="{FF2B5EF4-FFF2-40B4-BE49-F238E27FC236}">
                <a16:creationId xmlns:a16="http://schemas.microsoft.com/office/drawing/2014/main" id="{AB5136DF-2DCF-335A-9406-858DCEE2C6D8}"/>
              </a:ext>
            </a:extLst>
          </p:cNvPr>
          <p:cNvSpPr>
            <a:spLocks noGrp="1"/>
          </p:cNvSpPr>
          <p:nvPr>
            <p:ph sz="quarter" idx="17" hasCustomPrompt="1"/>
          </p:nvPr>
        </p:nvSpPr>
        <p:spPr>
          <a:xfrm>
            <a:off x="6295076" y="4823184"/>
            <a:ext cx="5500268" cy="378676"/>
          </a:xfrm>
        </p:spPr>
        <p:txBody>
          <a:bodyPr anchor="b">
            <a:normAutofit/>
          </a:bodyPr>
          <a:lstStyle>
            <a:lvl1pPr marL="0" indent="0" algn="l">
              <a:buNone/>
              <a:defRPr sz="1400">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Invest</a:t>
            </a:r>
          </a:p>
        </p:txBody>
      </p:sp>
      <p:sp>
        <p:nvSpPr>
          <p:cNvPr id="590" name="Text Placeholder 13">
            <a:extLst>
              <a:ext uri="{FF2B5EF4-FFF2-40B4-BE49-F238E27FC236}">
                <a16:creationId xmlns:a16="http://schemas.microsoft.com/office/drawing/2014/main" id="{AB24CEA3-B7A3-BE54-DBAE-5ED66CB05539}"/>
              </a:ext>
            </a:extLst>
          </p:cNvPr>
          <p:cNvSpPr>
            <a:spLocks noGrp="1"/>
          </p:cNvSpPr>
          <p:nvPr>
            <p:ph type="body" sz="quarter" idx="18" hasCustomPrompt="1"/>
          </p:nvPr>
        </p:nvSpPr>
        <p:spPr>
          <a:xfrm>
            <a:off x="608090" y="3781205"/>
            <a:ext cx="5500268" cy="759607"/>
          </a:xfrm>
        </p:spPr>
        <p:txBody>
          <a:bodyPr anchor="b">
            <a:normAutofit/>
          </a:bodyPr>
          <a:lstStyle>
            <a:lvl1pPr marL="0" indent="0">
              <a:lnSpc>
                <a:spcPts val="3000"/>
              </a:lnSpc>
              <a:spcBef>
                <a:spcPts val="0"/>
              </a:spcBef>
              <a:buNone/>
              <a:defRPr sz="2000" b="1">
                <a:solidFill>
                  <a:srgbClr val="6098D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Contacts</a:t>
            </a:r>
          </a:p>
        </p:txBody>
      </p:sp>
    </p:spTree>
    <p:extLst>
      <p:ext uri="{BB962C8B-B14F-4D97-AF65-F5344CB8AC3E}">
        <p14:creationId xmlns:p14="http://schemas.microsoft.com/office/powerpoint/2010/main" val="35849568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7_Thank You">
    <p:bg>
      <p:bgPr>
        <a:solidFill>
          <a:srgbClr val="01204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B8552EFC-C6AD-B44B-C228-6E238237B19A}"/>
              </a:ext>
            </a:extLst>
          </p:cNvPr>
          <p:cNvSpPr/>
          <p:nvPr userDrawn="1"/>
        </p:nvSpPr>
        <p:spPr>
          <a:xfrm>
            <a:off x="538722" y="1067815"/>
            <a:ext cx="1629177" cy="1629177"/>
          </a:xfrm>
          <a:prstGeom prst="ellipse">
            <a:avLst/>
          </a:prstGeom>
          <a:solidFill>
            <a:srgbClr val="E2E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1353312" y="1023640"/>
            <a:ext cx="7294562" cy="1325563"/>
          </a:xfrm>
        </p:spPr>
        <p:txBody>
          <a:bodyPr anchor="b" anchorCtr="0"/>
          <a:lstStyle>
            <a:lvl1pPr>
              <a:defRPr>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EDEB9A17-7C72-4874-B1A3-A5CDB434C7C7}"/>
              </a:ext>
            </a:extLst>
          </p:cNvPr>
          <p:cNvSpPr>
            <a:spLocks noGrp="1"/>
          </p:cNvSpPr>
          <p:nvPr>
            <p:ph type="body" sz="quarter" idx="13" hasCustomPrompt="1"/>
          </p:nvPr>
        </p:nvSpPr>
        <p:spPr>
          <a:xfrm>
            <a:off x="1353311" y="2459248"/>
            <a:ext cx="7294561" cy="704339"/>
          </a:xfrm>
        </p:spPr>
        <p:txBody>
          <a:bodyPr>
            <a:normAutofit/>
          </a:bodyPr>
          <a:lstStyle>
            <a:lvl1pPr marL="0" indent="0">
              <a:lnSpc>
                <a:spcPts val="3000"/>
              </a:lnSpc>
              <a:spcBef>
                <a:spcPts val="0"/>
              </a:spcBef>
              <a:buNone/>
              <a:defRPr sz="18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text</a:t>
            </a:r>
          </a:p>
        </p:txBody>
      </p:sp>
      <p:cxnSp>
        <p:nvCxnSpPr>
          <p:cNvPr id="576" name="Straight Connector 575">
            <a:extLst>
              <a:ext uri="{FF2B5EF4-FFF2-40B4-BE49-F238E27FC236}">
                <a16:creationId xmlns:a16="http://schemas.microsoft.com/office/drawing/2014/main" id="{CB92CFA2-5789-B390-305D-A54FA5503E62}"/>
              </a:ext>
            </a:extLst>
          </p:cNvPr>
          <p:cNvCxnSpPr>
            <a:cxnSpLocks/>
          </p:cNvCxnSpPr>
          <p:nvPr userDrawn="1"/>
        </p:nvCxnSpPr>
        <p:spPr>
          <a:xfrm>
            <a:off x="581891" y="4779224"/>
            <a:ext cx="5514109"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83" name="Text Placeholder 13">
            <a:extLst>
              <a:ext uri="{FF2B5EF4-FFF2-40B4-BE49-F238E27FC236}">
                <a16:creationId xmlns:a16="http://schemas.microsoft.com/office/drawing/2014/main" id="{F329D3D0-5CF7-8393-2852-20AA6DBB8981}"/>
              </a:ext>
            </a:extLst>
          </p:cNvPr>
          <p:cNvSpPr>
            <a:spLocks noGrp="1"/>
          </p:cNvSpPr>
          <p:nvPr>
            <p:ph type="body" sz="quarter" idx="14" hasCustomPrompt="1"/>
          </p:nvPr>
        </p:nvSpPr>
        <p:spPr>
          <a:xfrm>
            <a:off x="595733" y="5245819"/>
            <a:ext cx="5500268" cy="759608"/>
          </a:xfrm>
        </p:spPr>
        <p:txBody>
          <a:bodyPr>
            <a:normAutofit/>
          </a:bodyPr>
          <a:lstStyle>
            <a:lvl1pPr marL="0" indent="0">
              <a:lnSpc>
                <a:spcPts val="3000"/>
              </a:lnSpc>
              <a:spcBef>
                <a:spcPts val="0"/>
              </a:spcBef>
              <a:buNone/>
              <a:defRPr sz="14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text</a:t>
            </a:r>
          </a:p>
        </p:txBody>
      </p:sp>
      <p:cxnSp>
        <p:nvCxnSpPr>
          <p:cNvPr id="585" name="Straight Connector 584">
            <a:extLst>
              <a:ext uri="{FF2B5EF4-FFF2-40B4-BE49-F238E27FC236}">
                <a16:creationId xmlns:a16="http://schemas.microsoft.com/office/drawing/2014/main" id="{DBF5A195-2E89-A66F-DFD6-1A722CA05444}"/>
              </a:ext>
            </a:extLst>
          </p:cNvPr>
          <p:cNvCxnSpPr>
            <a:cxnSpLocks/>
          </p:cNvCxnSpPr>
          <p:nvPr userDrawn="1"/>
        </p:nvCxnSpPr>
        <p:spPr>
          <a:xfrm>
            <a:off x="6281234" y="4779224"/>
            <a:ext cx="5514109"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87" name="Text Placeholder 13">
            <a:extLst>
              <a:ext uri="{FF2B5EF4-FFF2-40B4-BE49-F238E27FC236}">
                <a16:creationId xmlns:a16="http://schemas.microsoft.com/office/drawing/2014/main" id="{AF7E166F-309D-310B-076E-AFB847752B92}"/>
              </a:ext>
            </a:extLst>
          </p:cNvPr>
          <p:cNvSpPr>
            <a:spLocks noGrp="1"/>
          </p:cNvSpPr>
          <p:nvPr>
            <p:ph type="body" sz="quarter" idx="15" hasCustomPrompt="1"/>
          </p:nvPr>
        </p:nvSpPr>
        <p:spPr>
          <a:xfrm>
            <a:off x="6295076" y="5245819"/>
            <a:ext cx="5500268" cy="759608"/>
          </a:xfrm>
        </p:spPr>
        <p:txBody>
          <a:bodyPr>
            <a:normAutofit/>
          </a:bodyPr>
          <a:lstStyle>
            <a:lvl1pPr marL="0" indent="0">
              <a:lnSpc>
                <a:spcPts val="3000"/>
              </a:lnSpc>
              <a:spcBef>
                <a:spcPts val="0"/>
              </a:spcBef>
              <a:buNone/>
              <a:defRPr sz="14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text</a:t>
            </a:r>
          </a:p>
        </p:txBody>
      </p:sp>
      <p:sp>
        <p:nvSpPr>
          <p:cNvPr id="588" name="Content Placeholder 8">
            <a:extLst>
              <a:ext uri="{FF2B5EF4-FFF2-40B4-BE49-F238E27FC236}">
                <a16:creationId xmlns:a16="http://schemas.microsoft.com/office/drawing/2014/main" id="{34769F44-3AF3-FBE3-726F-41169845D39F}"/>
              </a:ext>
            </a:extLst>
          </p:cNvPr>
          <p:cNvSpPr>
            <a:spLocks noGrp="1"/>
          </p:cNvSpPr>
          <p:nvPr>
            <p:ph sz="quarter" idx="16" hasCustomPrompt="1"/>
          </p:nvPr>
        </p:nvSpPr>
        <p:spPr>
          <a:xfrm>
            <a:off x="581891" y="4823184"/>
            <a:ext cx="5500268" cy="378676"/>
          </a:xfrm>
        </p:spPr>
        <p:txBody>
          <a:bodyPr anchor="b">
            <a:normAutofit/>
          </a:bodyPr>
          <a:lstStyle>
            <a:lvl1pPr marL="0" indent="0" algn="l">
              <a:buNone/>
              <a:defRPr sz="1400">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Invest</a:t>
            </a:r>
          </a:p>
        </p:txBody>
      </p:sp>
      <p:sp>
        <p:nvSpPr>
          <p:cNvPr id="589" name="Content Placeholder 8">
            <a:extLst>
              <a:ext uri="{FF2B5EF4-FFF2-40B4-BE49-F238E27FC236}">
                <a16:creationId xmlns:a16="http://schemas.microsoft.com/office/drawing/2014/main" id="{AB5136DF-2DCF-335A-9406-858DCEE2C6D8}"/>
              </a:ext>
            </a:extLst>
          </p:cNvPr>
          <p:cNvSpPr>
            <a:spLocks noGrp="1"/>
          </p:cNvSpPr>
          <p:nvPr>
            <p:ph sz="quarter" idx="17" hasCustomPrompt="1"/>
          </p:nvPr>
        </p:nvSpPr>
        <p:spPr>
          <a:xfrm>
            <a:off x="6295076" y="4823184"/>
            <a:ext cx="5500268" cy="378676"/>
          </a:xfrm>
        </p:spPr>
        <p:txBody>
          <a:bodyPr anchor="b">
            <a:normAutofit/>
          </a:bodyPr>
          <a:lstStyle>
            <a:lvl1pPr marL="0" indent="0" algn="l">
              <a:buNone/>
              <a:defRPr sz="1400">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Invest</a:t>
            </a:r>
          </a:p>
        </p:txBody>
      </p:sp>
      <p:sp>
        <p:nvSpPr>
          <p:cNvPr id="590" name="Text Placeholder 13">
            <a:extLst>
              <a:ext uri="{FF2B5EF4-FFF2-40B4-BE49-F238E27FC236}">
                <a16:creationId xmlns:a16="http://schemas.microsoft.com/office/drawing/2014/main" id="{AB24CEA3-B7A3-BE54-DBAE-5ED66CB05539}"/>
              </a:ext>
            </a:extLst>
          </p:cNvPr>
          <p:cNvSpPr>
            <a:spLocks noGrp="1"/>
          </p:cNvSpPr>
          <p:nvPr>
            <p:ph type="body" sz="quarter" idx="18" hasCustomPrompt="1"/>
          </p:nvPr>
        </p:nvSpPr>
        <p:spPr>
          <a:xfrm>
            <a:off x="608090" y="3781205"/>
            <a:ext cx="5500268" cy="759607"/>
          </a:xfrm>
        </p:spPr>
        <p:txBody>
          <a:bodyPr anchor="b">
            <a:normAutofit/>
          </a:bodyPr>
          <a:lstStyle>
            <a:lvl1pPr marL="0" indent="0">
              <a:lnSpc>
                <a:spcPts val="3000"/>
              </a:lnSpc>
              <a:spcBef>
                <a:spcPts val="0"/>
              </a:spcBef>
              <a:buNone/>
              <a:defRPr sz="2000" b="1">
                <a:solidFill>
                  <a:srgbClr val="6098D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Contacts</a:t>
            </a:r>
          </a:p>
        </p:txBody>
      </p:sp>
    </p:spTree>
    <p:extLst>
      <p:ext uri="{BB962C8B-B14F-4D97-AF65-F5344CB8AC3E}">
        <p14:creationId xmlns:p14="http://schemas.microsoft.com/office/powerpoint/2010/main" val="17452394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8_Thank You">
    <p:bg>
      <p:bgPr>
        <a:solidFill>
          <a:srgbClr val="01204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B8552EFC-C6AD-B44B-C228-6E238237B19A}"/>
              </a:ext>
            </a:extLst>
          </p:cNvPr>
          <p:cNvSpPr/>
          <p:nvPr userDrawn="1"/>
        </p:nvSpPr>
        <p:spPr>
          <a:xfrm>
            <a:off x="538722" y="1067815"/>
            <a:ext cx="1629177" cy="1629177"/>
          </a:xfrm>
          <a:prstGeom prst="ellipse">
            <a:avLst/>
          </a:prstGeom>
          <a:solidFill>
            <a:srgbClr val="72B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1353312" y="1023640"/>
            <a:ext cx="7294562" cy="1325563"/>
          </a:xfrm>
        </p:spPr>
        <p:txBody>
          <a:bodyPr anchor="b" anchorCtr="0"/>
          <a:lstStyle>
            <a:lvl1pPr>
              <a:defRPr>
                <a:solidFill>
                  <a:schemeClr val="bg1"/>
                </a:solidFill>
              </a:defRPr>
            </a:lvl1pPr>
          </a:lstStyle>
          <a:p>
            <a:r>
              <a:rPr lang="en-US"/>
              <a:t>CLICK TO EDIT MASTER TITLE STYLE</a:t>
            </a:r>
          </a:p>
        </p:txBody>
      </p:sp>
      <p:sp>
        <p:nvSpPr>
          <p:cNvPr id="14" name="Text Placeholder 13">
            <a:extLst>
              <a:ext uri="{FF2B5EF4-FFF2-40B4-BE49-F238E27FC236}">
                <a16:creationId xmlns:a16="http://schemas.microsoft.com/office/drawing/2014/main" id="{EDEB9A17-7C72-4874-B1A3-A5CDB434C7C7}"/>
              </a:ext>
            </a:extLst>
          </p:cNvPr>
          <p:cNvSpPr>
            <a:spLocks noGrp="1"/>
          </p:cNvSpPr>
          <p:nvPr>
            <p:ph type="body" sz="quarter" idx="13" hasCustomPrompt="1"/>
          </p:nvPr>
        </p:nvSpPr>
        <p:spPr>
          <a:xfrm>
            <a:off x="1353311" y="2459248"/>
            <a:ext cx="7294561" cy="704339"/>
          </a:xfrm>
        </p:spPr>
        <p:txBody>
          <a:bodyPr>
            <a:normAutofit/>
          </a:bodyPr>
          <a:lstStyle>
            <a:lvl1pPr marL="0" indent="0">
              <a:lnSpc>
                <a:spcPts val="3000"/>
              </a:lnSpc>
              <a:spcBef>
                <a:spcPts val="0"/>
              </a:spcBef>
              <a:buNone/>
              <a:defRPr sz="18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text</a:t>
            </a:r>
          </a:p>
        </p:txBody>
      </p:sp>
      <p:cxnSp>
        <p:nvCxnSpPr>
          <p:cNvPr id="576" name="Straight Connector 575">
            <a:extLst>
              <a:ext uri="{FF2B5EF4-FFF2-40B4-BE49-F238E27FC236}">
                <a16:creationId xmlns:a16="http://schemas.microsoft.com/office/drawing/2014/main" id="{CB92CFA2-5789-B390-305D-A54FA5503E62}"/>
              </a:ext>
            </a:extLst>
          </p:cNvPr>
          <p:cNvCxnSpPr>
            <a:cxnSpLocks/>
          </p:cNvCxnSpPr>
          <p:nvPr userDrawn="1"/>
        </p:nvCxnSpPr>
        <p:spPr>
          <a:xfrm>
            <a:off x="581891" y="4779224"/>
            <a:ext cx="5514109"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83" name="Text Placeholder 13">
            <a:extLst>
              <a:ext uri="{FF2B5EF4-FFF2-40B4-BE49-F238E27FC236}">
                <a16:creationId xmlns:a16="http://schemas.microsoft.com/office/drawing/2014/main" id="{F329D3D0-5CF7-8393-2852-20AA6DBB8981}"/>
              </a:ext>
            </a:extLst>
          </p:cNvPr>
          <p:cNvSpPr>
            <a:spLocks noGrp="1"/>
          </p:cNvSpPr>
          <p:nvPr>
            <p:ph type="body" sz="quarter" idx="14" hasCustomPrompt="1"/>
          </p:nvPr>
        </p:nvSpPr>
        <p:spPr>
          <a:xfrm>
            <a:off x="595733" y="5245819"/>
            <a:ext cx="5500268" cy="759608"/>
          </a:xfrm>
        </p:spPr>
        <p:txBody>
          <a:bodyPr>
            <a:normAutofit/>
          </a:bodyPr>
          <a:lstStyle>
            <a:lvl1pPr marL="0" indent="0">
              <a:lnSpc>
                <a:spcPts val="3000"/>
              </a:lnSpc>
              <a:spcBef>
                <a:spcPts val="0"/>
              </a:spcBef>
              <a:buNone/>
              <a:defRPr sz="14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text</a:t>
            </a:r>
          </a:p>
        </p:txBody>
      </p:sp>
      <p:cxnSp>
        <p:nvCxnSpPr>
          <p:cNvPr id="585" name="Straight Connector 584">
            <a:extLst>
              <a:ext uri="{FF2B5EF4-FFF2-40B4-BE49-F238E27FC236}">
                <a16:creationId xmlns:a16="http://schemas.microsoft.com/office/drawing/2014/main" id="{DBF5A195-2E89-A66F-DFD6-1A722CA05444}"/>
              </a:ext>
            </a:extLst>
          </p:cNvPr>
          <p:cNvCxnSpPr>
            <a:cxnSpLocks/>
          </p:cNvCxnSpPr>
          <p:nvPr userDrawn="1"/>
        </p:nvCxnSpPr>
        <p:spPr>
          <a:xfrm>
            <a:off x="6281234" y="4779224"/>
            <a:ext cx="5514109"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87" name="Text Placeholder 13">
            <a:extLst>
              <a:ext uri="{FF2B5EF4-FFF2-40B4-BE49-F238E27FC236}">
                <a16:creationId xmlns:a16="http://schemas.microsoft.com/office/drawing/2014/main" id="{AF7E166F-309D-310B-076E-AFB847752B92}"/>
              </a:ext>
            </a:extLst>
          </p:cNvPr>
          <p:cNvSpPr>
            <a:spLocks noGrp="1"/>
          </p:cNvSpPr>
          <p:nvPr>
            <p:ph type="body" sz="quarter" idx="15" hasCustomPrompt="1"/>
          </p:nvPr>
        </p:nvSpPr>
        <p:spPr>
          <a:xfrm>
            <a:off x="6295076" y="5245819"/>
            <a:ext cx="5500268" cy="759608"/>
          </a:xfrm>
        </p:spPr>
        <p:txBody>
          <a:bodyPr>
            <a:normAutofit/>
          </a:bodyPr>
          <a:lstStyle>
            <a:lvl1pPr marL="0" indent="0">
              <a:lnSpc>
                <a:spcPts val="3000"/>
              </a:lnSpc>
              <a:spcBef>
                <a:spcPts val="0"/>
              </a:spcBef>
              <a:buNone/>
              <a:defRPr sz="1400">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Click to edit text</a:t>
            </a:r>
          </a:p>
        </p:txBody>
      </p:sp>
      <p:sp>
        <p:nvSpPr>
          <p:cNvPr id="588" name="Content Placeholder 8">
            <a:extLst>
              <a:ext uri="{FF2B5EF4-FFF2-40B4-BE49-F238E27FC236}">
                <a16:creationId xmlns:a16="http://schemas.microsoft.com/office/drawing/2014/main" id="{34769F44-3AF3-FBE3-726F-41169845D39F}"/>
              </a:ext>
            </a:extLst>
          </p:cNvPr>
          <p:cNvSpPr>
            <a:spLocks noGrp="1"/>
          </p:cNvSpPr>
          <p:nvPr>
            <p:ph sz="quarter" idx="16" hasCustomPrompt="1"/>
          </p:nvPr>
        </p:nvSpPr>
        <p:spPr>
          <a:xfrm>
            <a:off x="581891" y="4823184"/>
            <a:ext cx="5500268" cy="378676"/>
          </a:xfrm>
        </p:spPr>
        <p:txBody>
          <a:bodyPr anchor="b">
            <a:normAutofit/>
          </a:bodyPr>
          <a:lstStyle>
            <a:lvl1pPr marL="0" indent="0" algn="l">
              <a:buNone/>
              <a:defRPr sz="1400">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Invest</a:t>
            </a:r>
          </a:p>
        </p:txBody>
      </p:sp>
      <p:sp>
        <p:nvSpPr>
          <p:cNvPr id="589" name="Content Placeholder 8">
            <a:extLst>
              <a:ext uri="{FF2B5EF4-FFF2-40B4-BE49-F238E27FC236}">
                <a16:creationId xmlns:a16="http://schemas.microsoft.com/office/drawing/2014/main" id="{AB5136DF-2DCF-335A-9406-858DCEE2C6D8}"/>
              </a:ext>
            </a:extLst>
          </p:cNvPr>
          <p:cNvSpPr>
            <a:spLocks noGrp="1"/>
          </p:cNvSpPr>
          <p:nvPr>
            <p:ph sz="quarter" idx="17" hasCustomPrompt="1"/>
          </p:nvPr>
        </p:nvSpPr>
        <p:spPr>
          <a:xfrm>
            <a:off x="6295076" y="4823184"/>
            <a:ext cx="5500268" cy="378676"/>
          </a:xfrm>
        </p:spPr>
        <p:txBody>
          <a:bodyPr anchor="b">
            <a:normAutofit/>
          </a:bodyPr>
          <a:lstStyle>
            <a:lvl1pPr marL="0" indent="0" algn="l">
              <a:buNone/>
              <a:defRPr sz="1400">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Invest</a:t>
            </a:r>
          </a:p>
        </p:txBody>
      </p:sp>
      <p:sp>
        <p:nvSpPr>
          <p:cNvPr id="590" name="Text Placeholder 13">
            <a:extLst>
              <a:ext uri="{FF2B5EF4-FFF2-40B4-BE49-F238E27FC236}">
                <a16:creationId xmlns:a16="http://schemas.microsoft.com/office/drawing/2014/main" id="{AB24CEA3-B7A3-BE54-DBAE-5ED66CB05539}"/>
              </a:ext>
            </a:extLst>
          </p:cNvPr>
          <p:cNvSpPr>
            <a:spLocks noGrp="1"/>
          </p:cNvSpPr>
          <p:nvPr>
            <p:ph type="body" sz="quarter" idx="18" hasCustomPrompt="1"/>
          </p:nvPr>
        </p:nvSpPr>
        <p:spPr>
          <a:xfrm>
            <a:off x="608090" y="3781205"/>
            <a:ext cx="5500268" cy="759607"/>
          </a:xfrm>
        </p:spPr>
        <p:txBody>
          <a:bodyPr anchor="b">
            <a:normAutofit/>
          </a:bodyPr>
          <a:lstStyle>
            <a:lvl1pPr marL="0" indent="0">
              <a:lnSpc>
                <a:spcPts val="3000"/>
              </a:lnSpc>
              <a:spcBef>
                <a:spcPts val="0"/>
              </a:spcBef>
              <a:buNone/>
              <a:defRPr sz="2000" b="1">
                <a:solidFill>
                  <a:srgbClr val="6098D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Contacts</a:t>
            </a:r>
          </a:p>
        </p:txBody>
      </p:sp>
    </p:spTree>
    <p:extLst>
      <p:ext uri="{BB962C8B-B14F-4D97-AF65-F5344CB8AC3E}">
        <p14:creationId xmlns:p14="http://schemas.microsoft.com/office/powerpoint/2010/main" val="23230038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29699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Solution">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CF95320-5F84-67A4-D184-8F1B98964A02}"/>
              </a:ext>
            </a:extLst>
          </p:cNvPr>
          <p:cNvCxnSpPr>
            <a:cxnSpLocks/>
          </p:cNvCxnSpPr>
          <p:nvPr userDrawn="1"/>
        </p:nvCxnSpPr>
        <p:spPr>
          <a:xfrm>
            <a:off x="581891" y="6054437"/>
            <a:ext cx="11222182" cy="0"/>
          </a:xfrm>
          <a:prstGeom prst="line">
            <a:avLst/>
          </a:prstGeom>
          <a:ln w="9525">
            <a:solidFill>
              <a:srgbClr val="6098D1"/>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06067D64-DAE6-2449-E800-AA5BEB151EEE}"/>
              </a:ext>
            </a:extLst>
          </p:cNvPr>
          <p:cNvSpPr>
            <a:spLocks noGrp="1"/>
          </p:cNvSpPr>
          <p:nvPr>
            <p:ph type="ftr" sz="quarter" idx="11"/>
          </p:nvPr>
        </p:nvSpPr>
        <p:spPr>
          <a:xfrm>
            <a:off x="581891" y="6213506"/>
            <a:ext cx="935824" cy="365125"/>
          </a:xfrm>
        </p:spPr>
        <p:txBody>
          <a:bodyPr/>
          <a:lstStyle>
            <a:lvl1pPr algn="r">
              <a:defRPr>
                <a:solidFill>
                  <a:srgbClr val="012041"/>
                </a:solidFill>
                <a:latin typeface="Montserrat" pitchFamily="2" charset="77"/>
              </a:defRPr>
            </a:lvl1pPr>
          </a:lstStyle>
          <a:p>
            <a:r>
              <a:rPr lang="en-US"/>
              <a:t>Invest</a:t>
            </a:r>
          </a:p>
        </p:txBody>
      </p:sp>
      <p:sp>
        <p:nvSpPr>
          <p:cNvPr id="7" name="Slide Number Placeholder 5">
            <a:extLst>
              <a:ext uri="{FF2B5EF4-FFF2-40B4-BE49-F238E27FC236}">
                <a16:creationId xmlns:a16="http://schemas.microsoft.com/office/drawing/2014/main" id="{803FB192-329A-CFD2-35F9-EF1FDBAF7404}"/>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sp>
        <p:nvSpPr>
          <p:cNvPr id="4" name="Content Placeholder 8">
            <a:extLst>
              <a:ext uri="{FF2B5EF4-FFF2-40B4-BE49-F238E27FC236}">
                <a16:creationId xmlns:a16="http://schemas.microsoft.com/office/drawing/2014/main" id="{B008616E-CEB9-AE26-514B-A5C02D5BA6C4}"/>
              </a:ext>
            </a:extLst>
          </p:cNvPr>
          <p:cNvSpPr>
            <a:spLocks noGrp="1"/>
          </p:cNvSpPr>
          <p:nvPr>
            <p:ph sz="quarter" idx="13" hasCustomPrompt="1"/>
          </p:nvPr>
        </p:nvSpPr>
        <p:spPr>
          <a:xfrm>
            <a:off x="1808163" y="6213476"/>
            <a:ext cx="4287837" cy="37867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r>
              <a:rPr lang="en-US" sz="1000">
                <a:solidFill>
                  <a:schemeClr val="tx1"/>
                </a:solidFill>
              </a:rPr>
              <a:t>Great Careers to Consider in Insurance</a:t>
            </a:r>
            <a:endParaRPr lang="en-US"/>
          </a:p>
        </p:txBody>
      </p:sp>
    </p:spTree>
    <p:extLst>
      <p:ext uri="{BB962C8B-B14F-4D97-AF65-F5344CB8AC3E}">
        <p14:creationId xmlns:p14="http://schemas.microsoft.com/office/powerpoint/2010/main" val="132590364"/>
      </p:ext>
    </p:extLst>
  </p:cSld>
  <p:clrMapOvr>
    <a:masterClrMapping/>
  </p:clrMapOvr>
  <p:extLst>
    <p:ext uri="{DCECCB84-F9BA-43D5-87BE-67443E8EF086}">
      <p15:sldGuideLst xmlns:p15="http://schemas.microsoft.com/office/powerpoint/2012/main">
        <p15:guide id="1" pos="3840">
          <p15:clr>
            <a:srgbClr val="FBAE40"/>
          </p15:clr>
        </p15:guide>
        <p15:guide id="2" pos="2568">
          <p15:clr>
            <a:srgbClr val="5ACBF0"/>
          </p15:clr>
        </p15:guide>
        <p15:guide id="3" pos="5136">
          <p15:clr>
            <a:srgbClr val="5ACBF0"/>
          </p15:clr>
        </p15:guide>
        <p15:guide id="4" pos="739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CA106-0FC3-4FE9-9338-4AC3D15608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BF6510-D603-481E-B685-9095150A2891}"/>
              </a:ext>
            </a:extLst>
          </p:cNvPr>
          <p:cNvSpPr>
            <a:spLocks noGrp="1"/>
          </p:cNvSpPr>
          <p:nvPr>
            <p:ph sz="half" idx="1"/>
          </p:nvPr>
        </p:nvSpPr>
        <p:spPr>
          <a:xfrm>
            <a:off x="838200" y="1825625"/>
            <a:ext cx="5181600" cy="35422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A743757-ABC3-44BF-87D3-5E323E9B00D9}"/>
              </a:ext>
            </a:extLst>
          </p:cNvPr>
          <p:cNvSpPr>
            <a:spLocks noGrp="1"/>
          </p:cNvSpPr>
          <p:nvPr>
            <p:ph sz="half" idx="2"/>
          </p:nvPr>
        </p:nvSpPr>
        <p:spPr>
          <a:xfrm>
            <a:off x="6172200" y="1825625"/>
            <a:ext cx="5181600" cy="35422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A292F3CB-8070-529A-E53E-FA0B9856E6F8}"/>
              </a:ext>
            </a:extLst>
          </p:cNvPr>
          <p:cNvCxnSpPr>
            <a:cxnSpLocks/>
          </p:cNvCxnSpPr>
          <p:nvPr userDrawn="1"/>
        </p:nvCxnSpPr>
        <p:spPr>
          <a:xfrm>
            <a:off x="581891" y="6054437"/>
            <a:ext cx="11222182" cy="0"/>
          </a:xfrm>
          <a:prstGeom prst="line">
            <a:avLst/>
          </a:prstGeom>
          <a:ln w="9525">
            <a:solidFill>
              <a:srgbClr val="01204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EA75B04A-6850-D1F9-2FC0-2CAD1339A83E}"/>
              </a:ext>
            </a:extLst>
          </p:cNvPr>
          <p:cNvSpPr>
            <a:spLocks noGrp="1"/>
          </p:cNvSpPr>
          <p:nvPr>
            <p:ph type="ftr" sz="quarter" idx="11"/>
          </p:nvPr>
        </p:nvSpPr>
        <p:spPr>
          <a:xfrm>
            <a:off x="581891" y="6213506"/>
            <a:ext cx="935824" cy="365125"/>
          </a:xfrm>
        </p:spPr>
        <p:txBody>
          <a:bodyPr/>
          <a:lstStyle>
            <a:lvl1pPr algn="r">
              <a:defRPr>
                <a:solidFill>
                  <a:srgbClr val="012041"/>
                </a:solidFill>
                <a:latin typeface="Montserrat" pitchFamily="2" charset="77"/>
              </a:defRPr>
            </a:lvl1pPr>
          </a:lstStyle>
          <a:p>
            <a:r>
              <a:rPr lang="en-US"/>
              <a:t>Invest</a:t>
            </a:r>
          </a:p>
        </p:txBody>
      </p:sp>
      <p:sp>
        <p:nvSpPr>
          <p:cNvPr id="10" name="Footer Placeholder 4">
            <a:extLst>
              <a:ext uri="{FF2B5EF4-FFF2-40B4-BE49-F238E27FC236}">
                <a16:creationId xmlns:a16="http://schemas.microsoft.com/office/drawing/2014/main" id="{DAB14186-C093-B7A0-27D1-A2808F3612FB}"/>
              </a:ext>
            </a:extLst>
          </p:cNvPr>
          <p:cNvSpPr txBox="1">
            <a:spLocks/>
          </p:cNvSpPr>
          <p:nvPr userDrawn="1"/>
        </p:nvSpPr>
        <p:spPr>
          <a:xfrm>
            <a:off x="1735602" y="6213505"/>
            <a:ext cx="327945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95000"/>
                  </a:schemeClr>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rgbClr val="012041"/>
                </a:solidFill>
              </a:rPr>
              <a:t>Great Careers to Consider in Insurance</a:t>
            </a:r>
          </a:p>
        </p:txBody>
      </p:sp>
      <p:sp>
        <p:nvSpPr>
          <p:cNvPr id="11" name="Slide Number Placeholder 5">
            <a:extLst>
              <a:ext uri="{FF2B5EF4-FFF2-40B4-BE49-F238E27FC236}">
                <a16:creationId xmlns:a16="http://schemas.microsoft.com/office/drawing/2014/main" id="{38DB758B-2E7E-9E86-7C97-3C0390BD7587}"/>
              </a:ext>
            </a:extLst>
          </p:cNvPr>
          <p:cNvSpPr>
            <a:spLocks noGrp="1"/>
          </p:cNvSpPr>
          <p:nvPr>
            <p:ph type="sldNum" sz="quarter" idx="36"/>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1928579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4411E-20EA-4627-8A68-17038DCE18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74E5B2-1EB9-4222-8FAB-65BDC9A950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197C18-82B5-4EB5-9010-63FFB7F531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8" name="Straight Connector 7">
            <a:extLst>
              <a:ext uri="{FF2B5EF4-FFF2-40B4-BE49-F238E27FC236}">
                <a16:creationId xmlns:a16="http://schemas.microsoft.com/office/drawing/2014/main" id="{E26D03F8-8759-26A5-B26B-A4B128472C2B}"/>
              </a:ext>
            </a:extLst>
          </p:cNvPr>
          <p:cNvCxnSpPr>
            <a:cxnSpLocks/>
          </p:cNvCxnSpPr>
          <p:nvPr userDrawn="1"/>
        </p:nvCxnSpPr>
        <p:spPr>
          <a:xfrm>
            <a:off x="581891" y="6054437"/>
            <a:ext cx="11222182" cy="0"/>
          </a:xfrm>
          <a:prstGeom prst="line">
            <a:avLst/>
          </a:prstGeom>
          <a:ln w="9525">
            <a:solidFill>
              <a:srgbClr val="6098D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CDE7225D-912E-CD44-562B-3D8B3AFD4021}"/>
              </a:ext>
            </a:extLst>
          </p:cNvPr>
          <p:cNvSpPr>
            <a:spLocks noGrp="1"/>
          </p:cNvSpPr>
          <p:nvPr>
            <p:ph type="ftr" sz="quarter" idx="11"/>
          </p:nvPr>
        </p:nvSpPr>
        <p:spPr>
          <a:xfrm>
            <a:off x="581891" y="6213506"/>
            <a:ext cx="935824" cy="365125"/>
          </a:xfrm>
        </p:spPr>
        <p:txBody>
          <a:bodyPr/>
          <a:lstStyle>
            <a:lvl1pPr algn="r">
              <a:defRPr>
                <a:solidFill>
                  <a:srgbClr val="012041"/>
                </a:solidFill>
                <a:latin typeface="Montserrat" pitchFamily="2" charset="77"/>
              </a:defRPr>
            </a:lvl1pPr>
          </a:lstStyle>
          <a:p>
            <a:r>
              <a:rPr lang="en-US"/>
              <a:t>Invest</a:t>
            </a:r>
          </a:p>
        </p:txBody>
      </p:sp>
      <p:sp>
        <p:nvSpPr>
          <p:cNvPr id="10" name="Footer Placeholder 4">
            <a:extLst>
              <a:ext uri="{FF2B5EF4-FFF2-40B4-BE49-F238E27FC236}">
                <a16:creationId xmlns:a16="http://schemas.microsoft.com/office/drawing/2014/main" id="{F5538FC9-99AC-8FE3-8148-0D525D66705A}"/>
              </a:ext>
            </a:extLst>
          </p:cNvPr>
          <p:cNvSpPr txBox="1">
            <a:spLocks/>
          </p:cNvSpPr>
          <p:nvPr userDrawn="1"/>
        </p:nvSpPr>
        <p:spPr>
          <a:xfrm>
            <a:off x="1735602" y="6213505"/>
            <a:ext cx="3279458"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lumMod val="95000"/>
                  </a:schemeClr>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rgbClr val="012041"/>
                </a:solidFill>
              </a:rPr>
              <a:t>Great Careers to Consider</a:t>
            </a:r>
          </a:p>
        </p:txBody>
      </p:sp>
      <p:sp>
        <p:nvSpPr>
          <p:cNvPr id="11" name="Slide Number Placeholder 5">
            <a:extLst>
              <a:ext uri="{FF2B5EF4-FFF2-40B4-BE49-F238E27FC236}">
                <a16:creationId xmlns:a16="http://schemas.microsoft.com/office/drawing/2014/main" id="{91B5FD42-96DB-04D9-F6B8-6BF6D7FAD5A7}"/>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8809603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B5F268-E823-4F35-A007-74CD1140798B}" type="datetime1">
              <a:rPr lang="en-US" smtClean="0"/>
              <a:t>10/22/25</a:t>
            </a:fld>
            <a:endParaRPr lang="en-US"/>
          </a:p>
        </p:txBody>
      </p:sp>
      <p:sp>
        <p:nvSpPr>
          <p:cNvPr id="5" name="Footer Placeholder 4"/>
          <p:cNvSpPr>
            <a:spLocks noGrp="1"/>
          </p:cNvSpPr>
          <p:nvPr>
            <p:ph type="ftr" sz="quarter" idx="11"/>
          </p:nvPr>
        </p:nvSpPr>
        <p:spPr/>
        <p:txBody>
          <a:bodyPr/>
          <a:lstStyle/>
          <a:p>
            <a:r>
              <a:rPr lang="en-US"/>
              <a:t>UPDATED January 6, 2017</a:t>
            </a:r>
          </a:p>
        </p:txBody>
      </p:sp>
      <p:sp>
        <p:nvSpPr>
          <p:cNvPr id="6" name="Slide Number Placeholder 5"/>
          <p:cNvSpPr>
            <a:spLocks noGrp="1"/>
          </p:cNvSpPr>
          <p:nvPr>
            <p:ph type="sldNum" sz="quarter" idx="12"/>
          </p:nvPr>
        </p:nvSpPr>
        <p:spPr/>
        <p:txBody>
          <a:bodyPr/>
          <a:lstStyle/>
          <a:p>
            <a:fld id="{41C7C74B-C036-43EB-B562-6368CC75B4DC}" type="slidenum">
              <a:rPr lang="en-US" smtClean="0"/>
              <a:t>‹#›</a:t>
            </a:fld>
            <a:endParaRPr lang="en-US"/>
          </a:p>
        </p:txBody>
      </p:sp>
    </p:spTree>
    <p:extLst>
      <p:ext uri="{BB962C8B-B14F-4D97-AF65-F5344CB8AC3E}">
        <p14:creationId xmlns:p14="http://schemas.microsoft.com/office/powerpoint/2010/main" val="5409774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8_Title and Conten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A5405A7F-6B8B-4249-A0C0-7397471A7C4F}"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8C2FB-505F-4F53-85B0-A776D04BC4ED}" type="slidenum">
              <a:rPr lang="en-US" smtClean="0"/>
              <a:t>‹#›</a:t>
            </a:fld>
            <a:endParaRPr lang="en-US"/>
          </a:p>
        </p:txBody>
      </p:sp>
      <p:sp>
        <p:nvSpPr>
          <p:cNvPr id="15" name="Content Placeholder 2"/>
          <p:cNvSpPr>
            <a:spLocks noGrp="1"/>
          </p:cNvSpPr>
          <p:nvPr>
            <p:ph idx="15" hasCustomPrompt="1"/>
          </p:nvPr>
        </p:nvSpPr>
        <p:spPr>
          <a:xfrm>
            <a:off x="540000" y="3194049"/>
            <a:ext cx="3600000" cy="651289"/>
          </a:xfrm>
        </p:spPr>
        <p:txBody>
          <a:bodyPr>
            <a:noAutofit/>
          </a:bodyPr>
          <a:lstStyle>
            <a:lvl1pPr marL="0" indent="0" algn="ctr">
              <a:buFont typeface="Arial" panose="020B0604020202020204" pitchFamily="34" charset="0"/>
              <a:buNone/>
              <a:defRPr sz="5400" b="1" spc="-100" baseline="0">
                <a:solidFill>
                  <a:schemeClr val="accent2"/>
                </a:solidFill>
              </a:defRPr>
            </a:lvl1pPr>
            <a:lvl2pPr marL="268287" indent="0">
              <a:buFont typeface="Arial" panose="020B0604020202020204" pitchFamily="34" charset="0"/>
              <a:buNone/>
              <a:defRPr sz="1600"/>
            </a:lvl2pPr>
            <a:lvl3pPr marL="536575" indent="0">
              <a:buFont typeface="Arial" panose="020B0604020202020204" pitchFamily="34" charset="0"/>
              <a:buNone/>
              <a:defRPr sz="1600"/>
            </a:lvl3pPr>
            <a:lvl4pPr marL="804862" indent="0">
              <a:buFont typeface="Arial" panose="020B0604020202020204" pitchFamily="34" charset="0"/>
              <a:buNone/>
              <a:defRPr sz="1600"/>
            </a:lvl4pPr>
            <a:lvl5pPr marL="1073150" indent="0">
              <a:buFont typeface="Arial" panose="020B0604020202020204" pitchFamily="34" charset="0"/>
              <a:buNone/>
              <a:defRPr sz="1600"/>
            </a:lvl5pPr>
          </a:lstStyle>
          <a:p>
            <a:pPr lvl="0"/>
            <a:r>
              <a:rPr lang="en-US"/>
              <a:t>1000</a:t>
            </a:r>
          </a:p>
        </p:txBody>
      </p:sp>
      <p:sp>
        <p:nvSpPr>
          <p:cNvPr id="23" name="Content Placeholder 2">
            <a:extLst>
              <a:ext uri="{FF2B5EF4-FFF2-40B4-BE49-F238E27FC236}">
                <a16:creationId xmlns:a16="http://schemas.microsoft.com/office/drawing/2014/main" id="{42364B57-14B4-4E50-B540-8489643D41F8}"/>
              </a:ext>
            </a:extLst>
          </p:cNvPr>
          <p:cNvSpPr>
            <a:spLocks noGrp="1"/>
          </p:cNvSpPr>
          <p:nvPr>
            <p:ph idx="16" hasCustomPrompt="1"/>
          </p:nvPr>
        </p:nvSpPr>
        <p:spPr>
          <a:xfrm>
            <a:off x="4320000" y="3194049"/>
            <a:ext cx="3600000" cy="651289"/>
          </a:xfrm>
        </p:spPr>
        <p:txBody>
          <a:bodyPr>
            <a:noAutofit/>
          </a:bodyPr>
          <a:lstStyle>
            <a:lvl1pPr marL="0" indent="0" algn="ctr">
              <a:buFont typeface="Arial" panose="020B0604020202020204" pitchFamily="34" charset="0"/>
              <a:buNone/>
              <a:defRPr sz="5400" b="1" spc="-100" baseline="0">
                <a:solidFill>
                  <a:schemeClr val="accent5"/>
                </a:solidFill>
              </a:defRPr>
            </a:lvl1pPr>
            <a:lvl2pPr marL="268287" indent="0">
              <a:buFont typeface="Arial" panose="020B0604020202020204" pitchFamily="34" charset="0"/>
              <a:buNone/>
              <a:defRPr sz="1600"/>
            </a:lvl2pPr>
            <a:lvl3pPr marL="536575" indent="0">
              <a:buFont typeface="Arial" panose="020B0604020202020204" pitchFamily="34" charset="0"/>
              <a:buNone/>
              <a:defRPr sz="1600"/>
            </a:lvl3pPr>
            <a:lvl4pPr marL="804862" indent="0">
              <a:buFont typeface="Arial" panose="020B0604020202020204" pitchFamily="34" charset="0"/>
              <a:buNone/>
              <a:defRPr sz="1600"/>
            </a:lvl4pPr>
            <a:lvl5pPr marL="1073150" indent="0">
              <a:buFont typeface="Arial" panose="020B0604020202020204" pitchFamily="34" charset="0"/>
              <a:buNone/>
              <a:defRPr sz="1600"/>
            </a:lvl5pPr>
          </a:lstStyle>
          <a:p>
            <a:pPr lvl="0"/>
            <a:r>
              <a:rPr lang="en-US"/>
              <a:t>2000</a:t>
            </a:r>
          </a:p>
        </p:txBody>
      </p:sp>
      <p:sp>
        <p:nvSpPr>
          <p:cNvPr id="24" name="Content Placeholder 2">
            <a:extLst>
              <a:ext uri="{FF2B5EF4-FFF2-40B4-BE49-F238E27FC236}">
                <a16:creationId xmlns:a16="http://schemas.microsoft.com/office/drawing/2014/main" id="{CAB4140B-0FA1-4ADC-8A5D-2FC8929DFAEE}"/>
              </a:ext>
            </a:extLst>
          </p:cNvPr>
          <p:cNvSpPr>
            <a:spLocks noGrp="1"/>
          </p:cNvSpPr>
          <p:nvPr>
            <p:ph idx="17" hasCustomPrompt="1"/>
          </p:nvPr>
        </p:nvSpPr>
        <p:spPr>
          <a:xfrm>
            <a:off x="8053611" y="3194049"/>
            <a:ext cx="3600000" cy="651289"/>
          </a:xfrm>
        </p:spPr>
        <p:txBody>
          <a:bodyPr>
            <a:noAutofit/>
          </a:bodyPr>
          <a:lstStyle>
            <a:lvl1pPr marL="0" indent="0" algn="ctr">
              <a:buFont typeface="Arial" panose="020B0604020202020204" pitchFamily="34" charset="0"/>
              <a:buNone/>
              <a:defRPr sz="5400" b="1" spc="-100" baseline="0">
                <a:solidFill>
                  <a:schemeClr val="accent3"/>
                </a:solidFill>
              </a:defRPr>
            </a:lvl1pPr>
            <a:lvl2pPr marL="268287" indent="0">
              <a:buFont typeface="Arial" panose="020B0604020202020204" pitchFamily="34" charset="0"/>
              <a:buNone/>
              <a:defRPr sz="1600"/>
            </a:lvl2pPr>
            <a:lvl3pPr marL="536575" indent="0">
              <a:buFont typeface="Arial" panose="020B0604020202020204" pitchFamily="34" charset="0"/>
              <a:buNone/>
              <a:defRPr sz="1600"/>
            </a:lvl3pPr>
            <a:lvl4pPr marL="804862" indent="0">
              <a:buFont typeface="Arial" panose="020B0604020202020204" pitchFamily="34" charset="0"/>
              <a:buNone/>
              <a:defRPr sz="1600"/>
            </a:lvl4pPr>
            <a:lvl5pPr marL="1073150" indent="0">
              <a:buFont typeface="Arial" panose="020B0604020202020204" pitchFamily="34" charset="0"/>
              <a:buNone/>
              <a:defRPr sz="1600"/>
            </a:lvl5pPr>
          </a:lstStyle>
          <a:p>
            <a:pPr lvl="0"/>
            <a:r>
              <a:rPr lang="en-US"/>
              <a:t>3000</a:t>
            </a:r>
          </a:p>
        </p:txBody>
      </p:sp>
      <p:sp>
        <p:nvSpPr>
          <p:cNvPr id="12" name="Content Placeholder 2">
            <a:extLst>
              <a:ext uri="{FF2B5EF4-FFF2-40B4-BE49-F238E27FC236}">
                <a16:creationId xmlns:a16="http://schemas.microsoft.com/office/drawing/2014/main" id="{87326406-CB75-4084-ABA4-6635C0D8B34E}"/>
              </a:ext>
            </a:extLst>
          </p:cNvPr>
          <p:cNvSpPr>
            <a:spLocks noGrp="1"/>
          </p:cNvSpPr>
          <p:nvPr>
            <p:ph idx="1" hasCustomPrompt="1"/>
          </p:nvPr>
        </p:nvSpPr>
        <p:spPr>
          <a:xfrm>
            <a:off x="540000" y="4048536"/>
            <a:ext cx="3600000" cy="1787113"/>
          </a:xfrm>
        </p:spPr>
        <p:txBody>
          <a:bodyPr>
            <a:normAutofit/>
          </a:bodyPr>
          <a:lstStyle>
            <a:lvl1pPr marL="0" indent="0" algn="ctr">
              <a:buNone/>
              <a:defRPr sz="2100">
                <a:solidFill>
                  <a:schemeClr val="bg1"/>
                </a:solidFill>
              </a:defRPr>
            </a:lvl1pPr>
            <a:lvl2pPr>
              <a:defRPr sz="1600"/>
            </a:lvl2pPr>
            <a:lvl3pPr>
              <a:defRPr sz="1600"/>
            </a:lvl3pPr>
            <a:lvl4pPr>
              <a:defRPr sz="1600"/>
            </a:lvl4pPr>
            <a:lvl5pPr>
              <a:defRPr sz="1600"/>
            </a:lvl5pPr>
          </a:lstStyle>
          <a:p>
            <a:pPr lvl="0"/>
            <a:r>
              <a:rPr lang="en-US"/>
              <a:t>Edit Master text styles</a:t>
            </a:r>
          </a:p>
        </p:txBody>
      </p:sp>
      <p:sp>
        <p:nvSpPr>
          <p:cNvPr id="13" name="Content Placeholder 2">
            <a:extLst>
              <a:ext uri="{FF2B5EF4-FFF2-40B4-BE49-F238E27FC236}">
                <a16:creationId xmlns:a16="http://schemas.microsoft.com/office/drawing/2014/main" id="{6304047C-9E21-40BC-984B-12B247B4BFAE}"/>
              </a:ext>
            </a:extLst>
          </p:cNvPr>
          <p:cNvSpPr>
            <a:spLocks noGrp="1"/>
          </p:cNvSpPr>
          <p:nvPr>
            <p:ph idx="13" hasCustomPrompt="1"/>
          </p:nvPr>
        </p:nvSpPr>
        <p:spPr>
          <a:xfrm>
            <a:off x="4336305" y="4048536"/>
            <a:ext cx="3600000" cy="1787113"/>
          </a:xfrm>
        </p:spPr>
        <p:txBody>
          <a:bodyPr>
            <a:normAutofit/>
          </a:bodyPr>
          <a:lstStyle>
            <a:lvl1pPr marL="0" indent="0" algn="ctr">
              <a:buNone/>
              <a:defRPr sz="2100">
                <a:solidFill>
                  <a:schemeClr val="bg1"/>
                </a:solidFill>
              </a:defRPr>
            </a:lvl1pPr>
            <a:lvl2pPr algn="ctr">
              <a:defRPr sz="2100">
                <a:solidFill>
                  <a:schemeClr val="bg1"/>
                </a:solidFill>
              </a:defRPr>
            </a:lvl2pPr>
            <a:lvl3pPr>
              <a:defRPr sz="1600"/>
            </a:lvl3pPr>
            <a:lvl4pPr>
              <a:defRPr sz="1600"/>
            </a:lvl4pPr>
            <a:lvl5pPr>
              <a:defRPr sz="1600"/>
            </a:lvl5pPr>
          </a:lstStyle>
          <a:p>
            <a:pPr lvl="0"/>
            <a:r>
              <a:rPr lang="en-US"/>
              <a:t>Edit Master text styles</a:t>
            </a:r>
          </a:p>
          <a:p>
            <a:pPr lvl="1"/>
            <a:endParaRPr lang="en-US"/>
          </a:p>
        </p:txBody>
      </p:sp>
      <p:sp>
        <p:nvSpPr>
          <p:cNvPr id="14" name="Content Placeholder 2">
            <a:extLst>
              <a:ext uri="{FF2B5EF4-FFF2-40B4-BE49-F238E27FC236}">
                <a16:creationId xmlns:a16="http://schemas.microsoft.com/office/drawing/2014/main" id="{C48A9AC9-7090-48B6-81E0-227105E7602A}"/>
              </a:ext>
            </a:extLst>
          </p:cNvPr>
          <p:cNvSpPr>
            <a:spLocks noGrp="1"/>
          </p:cNvSpPr>
          <p:nvPr>
            <p:ph idx="14" hasCustomPrompt="1"/>
          </p:nvPr>
        </p:nvSpPr>
        <p:spPr>
          <a:xfrm>
            <a:off x="8132610" y="4048536"/>
            <a:ext cx="3600000" cy="1787113"/>
          </a:xfrm>
        </p:spPr>
        <p:txBody>
          <a:bodyPr>
            <a:normAutofit/>
          </a:bodyPr>
          <a:lstStyle>
            <a:lvl1pPr marL="0" indent="0" algn="ctr">
              <a:buNone/>
              <a:defRPr sz="2100">
                <a:solidFill>
                  <a:schemeClr val="bg1"/>
                </a:solidFill>
              </a:defRPr>
            </a:lvl1pPr>
            <a:lvl2pPr algn="ctr">
              <a:defRPr sz="2100">
                <a:solidFill>
                  <a:schemeClr val="bg1"/>
                </a:solidFill>
              </a:defRPr>
            </a:lvl2pPr>
            <a:lvl3pPr>
              <a:defRPr sz="1600"/>
            </a:lvl3pPr>
            <a:lvl4pPr>
              <a:defRPr sz="1600"/>
            </a:lvl4pPr>
            <a:lvl5pPr>
              <a:defRPr sz="1600"/>
            </a:lvl5pPr>
          </a:lstStyle>
          <a:p>
            <a:pPr lvl="0"/>
            <a:r>
              <a:rPr lang="en-US"/>
              <a:t>Edit Master text styles</a:t>
            </a:r>
          </a:p>
          <a:p>
            <a:pPr lvl="1"/>
            <a:endParaRPr lang="en-US"/>
          </a:p>
        </p:txBody>
      </p:sp>
      <p:grpSp>
        <p:nvGrpSpPr>
          <p:cNvPr id="16" name="Group 15">
            <a:extLst>
              <a:ext uri="{FF2B5EF4-FFF2-40B4-BE49-F238E27FC236}">
                <a16:creationId xmlns:a16="http://schemas.microsoft.com/office/drawing/2014/main" id="{D078DE97-9B45-4820-91D9-38C15A729BE3}"/>
              </a:ext>
            </a:extLst>
          </p:cNvPr>
          <p:cNvGrpSpPr/>
          <p:nvPr userDrawn="1"/>
        </p:nvGrpSpPr>
        <p:grpSpPr>
          <a:xfrm>
            <a:off x="10387618" y="6172200"/>
            <a:ext cx="1290057" cy="509918"/>
            <a:chOff x="3400425" y="2371725"/>
            <a:chExt cx="5390482" cy="2113121"/>
          </a:xfrm>
        </p:grpSpPr>
        <p:sp>
          <p:nvSpPr>
            <p:cNvPr id="17" name="Freeform: Shape 16">
              <a:extLst>
                <a:ext uri="{FF2B5EF4-FFF2-40B4-BE49-F238E27FC236}">
                  <a16:creationId xmlns:a16="http://schemas.microsoft.com/office/drawing/2014/main" id="{288A39BF-1363-453E-A02A-10DF51551680}"/>
                </a:ext>
              </a:extLst>
            </p:cNvPr>
            <p:cNvSpPr/>
            <p:nvPr userDrawn="1"/>
          </p:nvSpPr>
          <p:spPr>
            <a:xfrm>
              <a:off x="3400425" y="2371725"/>
              <a:ext cx="2113216" cy="2113121"/>
            </a:xfrm>
            <a:custGeom>
              <a:avLst/>
              <a:gdLst>
                <a:gd name="connsiteX0" fmla="*/ 2113217 w 2113216"/>
                <a:gd name="connsiteY0" fmla="*/ 1056608 h 2113121"/>
                <a:gd name="connsiteX1" fmla="*/ 1056608 w 2113216"/>
                <a:gd name="connsiteY1" fmla="*/ 2113121 h 2113121"/>
                <a:gd name="connsiteX2" fmla="*/ 0 w 2113216"/>
                <a:gd name="connsiteY2" fmla="*/ 1056608 h 2113121"/>
                <a:gd name="connsiteX3" fmla="*/ 1056608 w 2113216"/>
                <a:gd name="connsiteY3" fmla="*/ 0 h 2113121"/>
                <a:gd name="connsiteX4" fmla="*/ 2113217 w 2113216"/>
                <a:gd name="connsiteY4" fmla="*/ 1056608 h 2113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3216" h="2113121">
                  <a:moveTo>
                    <a:pt x="2113217" y="1056608"/>
                  </a:moveTo>
                  <a:cubicBezTo>
                    <a:pt x="2113217" y="1640110"/>
                    <a:pt x="1640205" y="2113121"/>
                    <a:pt x="1056608" y="2113121"/>
                  </a:cubicBezTo>
                  <a:cubicBezTo>
                    <a:pt x="473107" y="2113217"/>
                    <a:pt x="0" y="1640110"/>
                    <a:pt x="0" y="1056608"/>
                  </a:cubicBezTo>
                  <a:cubicBezTo>
                    <a:pt x="0" y="473107"/>
                    <a:pt x="473107" y="0"/>
                    <a:pt x="1056608" y="0"/>
                  </a:cubicBezTo>
                  <a:cubicBezTo>
                    <a:pt x="1640110" y="0"/>
                    <a:pt x="2113217" y="473107"/>
                    <a:pt x="2113217" y="1056608"/>
                  </a:cubicBezTo>
                  <a:close/>
                </a:path>
              </a:pathLst>
            </a:custGeom>
            <a:solidFill>
              <a:srgbClr val="6098D1"/>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C4659439-481D-48B5-81F7-48AEEBFCB33C}"/>
                </a:ext>
              </a:extLst>
            </p:cNvPr>
            <p:cNvSpPr/>
            <p:nvPr/>
          </p:nvSpPr>
          <p:spPr>
            <a:xfrm>
              <a:off x="3912965" y="2672619"/>
              <a:ext cx="264128" cy="265937"/>
            </a:xfrm>
            <a:custGeom>
              <a:avLst/>
              <a:gdLst>
                <a:gd name="connsiteX0" fmla="*/ 131159 w 264128"/>
                <a:gd name="connsiteY0" fmla="*/ 265938 h 265937"/>
                <a:gd name="connsiteX1" fmla="*/ 224790 w 264128"/>
                <a:gd name="connsiteY1" fmla="*/ 226695 h 265937"/>
                <a:gd name="connsiteX2" fmla="*/ 264128 w 264128"/>
                <a:gd name="connsiteY2" fmla="*/ 133064 h 265937"/>
                <a:gd name="connsiteX3" fmla="*/ 225743 w 264128"/>
                <a:gd name="connsiteY3" fmla="*/ 38386 h 265937"/>
                <a:gd name="connsiteX4" fmla="*/ 131159 w 264128"/>
                <a:gd name="connsiteY4" fmla="*/ 0 h 265937"/>
                <a:gd name="connsiteX5" fmla="*/ 38195 w 264128"/>
                <a:gd name="connsiteY5" fmla="*/ 39433 h 265937"/>
                <a:gd name="connsiteX6" fmla="*/ 0 w 264128"/>
                <a:gd name="connsiteY6" fmla="*/ 132969 h 265937"/>
                <a:gd name="connsiteX7" fmla="*/ 38195 w 264128"/>
                <a:gd name="connsiteY7" fmla="*/ 226409 h 265937"/>
                <a:gd name="connsiteX8" fmla="*/ 131159 w 264128"/>
                <a:gd name="connsiteY8" fmla="*/ 265938 h 26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28" h="265937">
                  <a:moveTo>
                    <a:pt x="131159" y="265938"/>
                  </a:moveTo>
                  <a:cubicBezTo>
                    <a:pt x="167259" y="265938"/>
                    <a:pt x="198787" y="252794"/>
                    <a:pt x="224790" y="226695"/>
                  </a:cubicBezTo>
                  <a:cubicBezTo>
                    <a:pt x="250889" y="200597"/>
                    <a:pt x="264128" y="169069"/>
                    <a:pt x="264128" y="133064"/>
                  </a:cubicBezTo>
                  <a:cubicBezTo>
                    <a:pt x="264128" y="95726"/>
                    <a:pt x="251174" y="63913"/>
                    <a:pt x="225743" y="38386"/>
                  </a:cubicBezTo>
                  <a:cubicBezTo>
                    <a:pt x="200216" y="12954"/>
                    <a:pt x="168497" y="0"/>
                    <a:pt x="131159" y="0"/>
                  </a:cubicBezTo>
                  <a:cubicBezTo>
                    <a:pt x="94964" y="0"/>
                    <a:pt x="63722" y="13240"/>
                    <a:pt x="38195" y="39433"/>
                  </a:cubicBezTo>
                  <a:cubicBezTo>
                    <a:pt x="12859" y="65532"/>
                    <a:pt x="0" y="96965"/>
                    <a:pt x="0" y="132969"/>
                  </a:cubicBezTo>
                  <a:cubicBezTo>
                    <a:pt x="0" y="168974"/>
                    <a:pt x="12859" y="200406"/>
                    <a:pt x="38195" y="226409"/>
                  </a:cubicBezTo>
                  <a:cubicBezTo>
                    <a:pt x="63722" y="252698"/>
                    <a:pt x="94964" y="265938"/>
                    <a:pt x="131159" y="265938"/>
                  </a:cubicBezTo>
                  <a:close/>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8F55055-EFC0-4575-9F56-C3A52C88CC01}"/>
                </a:ext>
              </a:extLst>
            </p:cNvPr>
            <p:cNvSpPr/>
            <p:nvPr/>
          </p:nvSpPr>
          <p:spPr>
            <a:xfrm>
              <a:off x="5237225" y="3033924"/>
              <a:ext cx="1239584" cy="1010200"/>
            </a:xfrm>
            <a:custGeom>
              <a:avLst/>
              <a:gdLst>
                <a:gd name="connsiteX0" fmla="*/ 1053179 w 1239584"/>
                <a:gd name="connsiteY0" fmla="*/ 192193 h 1010200"/>
                <a:gd name="connsiteX1" fmla="*/ 1239584 w 1239584"/>
                <a:gd name="connsiteY1" fmla="*/ 169 h 1010200"/>
                <a:gd name="connsiteX2" fmla="*/ 637985 w 1239584"/>
                <a:gd name="connsiteY2" fmla="*/ 169 h 1010200"/>
                <a:gd name="connsiteX3" fmla="*/ 637985 w 1239584"/>
                <a:gd name="connsiteY3" fmla="*/ 202195 h 1010200"/>
                <a:gd name="connsiteX4" fmla="*/ 764000 w 1239584"/>
                <a:gd name="connsiteY4" fmla="*/ 202195 h 1010200"/>
                <a:gd name="connsiteX5" fmla="*/ 581311 w 1239584"/>
                <a:gd name="connsiteY5" fmla="*/ 683969 h 1010200"/>
                <a:gd name="connsiteX6" fmla="*/ 397764 w 1239584"/>
                <a:gd name="connsiteY6" fmla="*/ 202195 h 1010200"/>
                <a:gd name="connsiteX7" fmla="*/ 515493 w 1239584"/>
                <a:gd name="connsiteY7" fmla="*/ 202195 h 1010200"/>
                <a:gd name="connsiteX8" fmla="*/ 515493 w 1239584"/>
                <a:gd name="connsiteY8" fmla="*/ 265 h 1010200"/>
                <a:gd name="connsiteX9" fmla="*/ 0 w 1239584"/>
                <a:gd name="connsiteY9" fmla="*/ 265 h 1010200"/>
                <a:gd name="connsiteX10" fmla="*/ 36671 w 1239584"/>
                <a:gd name="connsiteY10" fmla="*/ 36936 h 1010200"/>
                <a:gd name="connsiteX11" fmla="*/ 96774 w 1239584"/>
                <a:gd name="connsiteY11" fmla="*/ 202385 h 1010200"/>
                <a:gd name="connsiteX12" fmla="*/ 167926 w 1239584"/>
                <a:gd name="connsiteY12" fmla="*/ 202385 h 1010200"/>
                <a:gd name="connsiteX13" fmla="*/ 480441 w 1239584"/>
                <a:gd name="connsiteY13" fmla="*/ 1010200 h 1010200"/>
                <a:gd name="connsiteX14" fmla="*/ 673989 w 1239584"/>
                <a:gd name="connsiteY14" fmla="*/ 1010200 h 1010200"/>
                <a:gd name="connsiteX15" fmla="*/ 980122 w 1239584"/>
                <a:gd name="connsiteY15" fmla="*/ 202385 h 1010200"/>
                <a:gd name="connsiteX16" fmla="*/ 1047750 w 1239584"/>
                <a:gd name="connsiteY16" fmla="*/ 202385 h 1010200"/>
                <a:gd name="connsiteX17" fmla="*/ 1053179 w 1239584"/>
                <a:gd name="connsiteY17" fmla="*/ 192193 h 10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9584" h="1010200">
                  <a:moveTo>
                    <a:pt x="1053179" y="192193"/>
                  </a:moveTo>
                  <a:cubicBezTo>
                    <a:pt x="1099376" y="111231"/>
                    <a:pt x="1136999" y="63892"/>
                    <a:pt x="1239584" y="169"/>
                  </a:cubicBezTo>
                  <a:cubicBezTo>
                    <a:pt x="1240346" y="-212"/>
                    <a:pt x="637985" y="169"/>
                    <a:pt x="637985" y="169"/>
                  </a:cubicBezTo>
                  <a:lnTo>
                    <a:pt x="637985" y="202195"/>
                  </a:lnTo>
                  <a:lnTo>
                    <a:pt x="764000" y="202195"/>
                  </a:lnTo>
                  <a:lnTo>
                    <a:pt x="581311" y="683969"/>
                  </a:lnTo>
                  <a:lnTo>
                    <a:pt x="397764" y="202195"/>
                  </a:lnTo>
                  <a:lnTo>
                    <a:pt x="515493" y="202195"/>
                  </a:lnTo>
                  <a:lnTo>
                    <a:pt x="515493" y="265"/>
                  </a:lnTo>
                  <a:lnTo>
                    <a:pt x="0" y="265"/>
                  </a:lnTo>
                  <a:cubicBezTo>
                    <a:pt x="13525" y="10837"/>
                    <a:pt x="25813" y="23029"/>
                    <a:pt x="36671" y="36936"/>
                  </a:cubicBezTo>
                  <a:cubicBezTo>
                    <a:pt x="67532" y="76750"/>
                    <a:pt x="87440" y="132281"/>
                    <a:pt x="96774" y="202385"/>
                  </a:cubicBezTo>
                  <a:lnTo>
                    <a:pt x="167926" y="202385"/>
                  </a:lnTo>
                  <a:lnTo>
                    <a:pt x="480441" y="1010200"/>
                  </a:lnTo>
                  <a:lnTo>
                    <a:pt x="673989" y="1010200"/>
                  </a:lnTo>
                  <a:lnTo>
                    <a:pt x="980122" y="202385"/>
                  </a:lnTo>
                  <a:lnTo>
                    <a:pt x="1047750" y="202385"/>
                  </a:lnTo>
                  <a:cubicBezTo>
                    <a:pt x="1049750" y="198956"/>
                    <a:pt x="1051274" y="195527"/>
                    <a:pt x="1053179" y="192193"/>
                  </a:cubicBezTo>
                  <a:close/>
                </a:path>
              </a:pathLst>
            </a:custGeom>
            <a:solidFill>
              <a:srgbClr val="FFFFFF"/>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1C1F9717-883B-44CB-9793-6F0E2FB3E186}"/>
                </a:ext>
              </a:extLst>
            </p:cNvPr>
            <p:cNvSpPr/>
            <p:nvPr/>
          </p:nvSpPr>
          <p:spPr>
            <a:xfrm>
              <a:off x="6299930" y="3013424"/>
              <a:ext cx="1060323" cy="1044987"/>
            </a:xfrm>
            <a:custGeom>
              <a:avLst/>
              <a:gdLst>
                <a:gd name="connsiteX0" fmla="*/ 853821 w 1060323"/>
                <a:gd name="connsiteY0" fmla="*/ 690182 h 1044987"/>
                <a:gd name="connsiteX1" fmla="*/ 848963 w 1060323"/>
                <a:gd name="connsiteY1" fmla="*/ 697516 h 1044987"/>
                <a:gd name="connsiteX2" fmla="*/ 719614 w 1060323"/>
                <a:gd name="connsiteY2" fmla="*/ 812292 h 1044987"/>
                <a:gd name="connsiteX3" fmla="*/ 550736 w 1060323"/>
                <a:gd name="connsiteY3" fmla="*/ 849820 h 1044987"/>
                <a:gd name="connsiteX4" fmla="*/ 342900 w 1060323"/>
                <a:gd name="connsiteY4" fmla="*/ 774192 h 1044987"/>
                <a:gd name="connsiteX5" fmla="*/ 244316 w 1060323"/>
                <a:gd name="connsiteY5" fmla="*/ 585407 h 1044987"/>
                <a:gd name="connsiteX6" fmla="*/ 1045559 w 1060323"/>
                <a:gd name="connsiteY6" fmla="*/ 585407 h 1044987"/>
                <a:gd name="connsiteX7" fmla="*/ 1044988 w 1060323"/>
                <a:gd name="connsiteY7" fmla="*/ 568452 h 1044987"/>
                <a:gd name="connsiteX8" fmla="*/ 972883 w 1060323"/>
                <a:gd name="connsiteY8" fmla="*/ 267367 h 1044987"/>
                <a:gd name="connsiteX9" fmla="*/ 789337 w 1060323"/>
                <a:gd name="connsiteY9" fmla="*/ 69342 h 1044987"/>
                <a:gd name="connsiteX10" fmla="*/ 517017 w 1060323"/>
                <a:gd name="connsiteY10" fmla="*/ 0 h 1044987"/>
                <a:gd name="connsiteX11" fmla="*/ 255461 w 1060323"/>
                <a:gd name="connsiteY11" fmla="*/ 67342 h 1044987"/>
                <a:gd name="connsiteX12" fmla="*/ 68294 w 1060323"/>
                <a:gd name="connsiteY12" fmla="*/ 254508 h 1044987"/>
                <a:gd name="connsiteX13" fmla="*/ 0 w 1060323"/>
                <a:gd name="connsiteY13" fmla="*/ 522542 h 1044987"/>
                <a:gd name="connsiteX14" fmla="*/ 69152 w 1060323"/>
                <a:gd name="connsiteY14" fmla="*/ 791528 h 1044987"/>
                <a:gd name="connsiteX15" fmla="*/ 262985 w 1060323"/>
                <a:gd name="connsiteY15" fmla="*/ 978313 h 1044987"/>
                <a:gd name="connsiteX16" fmla="*/ 546163 w 1060323"/>
                <a:gd name="connsiteY16" fmla="*/ 1044988 h 1044987"/>
                <a:gd name="connsiteX17" fmla="*/ 797147 w 1060323"/>
                <a:gd name="connsiteY17" fmla="*/ 995839 h 1044987"/>
                <a:gd name="connsiteX18" fmla="*/ 797242 w 1060323"/>
                <a:gd name="connsiteY18" fmla="*/ 995839 h 1044987"/>
                <a:gd name="connsiteX19" fmla="*/ 816864 w 1060323"/>
                <a:gd name="connsiteY19" fmla="*/ 986885 h 1044987"/>
                <a:gd name="connsiteX20" fmla="*/ 1060323 w 1060323"/>
                <a:gd name="connsiteY20" fmla="*/ 690182 h 1044987"/>
                <a:gd name="connsiteX21" fmla="*/ 853821 w 1060323"/>
                <a:gd name="connsiteY21" fmla="*/ 690182 h 1044987"/>
                <a:gd name="connsiteX22" fmla="*/ 344710 w 1060323"/>
                <a:gd name="connsiteY22" fmla="*/ 257175 h 1044987"/>
                <a:gd name="connsiteX23" fmla="*/ 520637 w 1060323"/>
                <a:gd name="connsiteY23" fmla="*/ 189738 h 1044987"/>
                <a:gd name="connsiteX24" fmla="*/ 707993 w 1060323"/>
                <a:gd name="connsiteY24" fmla="*/ 257461 h 1044987"/>
                <a:gd name="connsiteX25" fmla="*/ 809530 w 1060323"/>
                <a:gd name="connsiteY25" fmla="*/ 417576 h 1044987"/>
                <a:gd name="connsiteX26" fmla="*/ 251174 w 1060323"/>
                <a:gd name="connsiteY26" fmla="*/ 417576 h 1044987"/>
                <a:gd name="connsiteX27" fmla="*/ 344710 w 1060323"/>
                <a:gd name="connsiteY27" fmla="*/ 257175 h 10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0323" h="1044987">
                  <a:moveTo>
                    <a:pt x="853821" y="690182"/>
                  </a:moveTo>
                  <a:lnTo>
                    <a:pt x="848963" y="697516"/>
                  </a:lnTo>
                  <a:cubicBezTo>
                    <a:pt x="814292" y="748951"/>
                    <a:pt x="770763" y="787527"/>
                    <a:pt x="719614" y="812292"/>
                  </a:cubicBezTo>
                  <a:cubicBezTo>
                    <a:pt x="667988" y="837152"/>
                    <a:pt x="611219" y="849820"/>
                    <a:pt x="550736" y="849820"/>
                  </a:cubicBezTo>
                  <a:cubicBezTo>
                    <a:pt x="469011" y="849820"/>
                    <a:pt x="399002" y="824389"/>
                    <a:pt x="342900" y="774192"/>
                  </a:cubicBezTo>
                  <a:cubicBezTo>
                    <a:pt x="290703" y="727520"/>
                    <a:pt x="257556" y="664178"/>
                    <a:pt x="244316" y="585407"/>
                  </a:cubicBezTo>
                  <a:lnTo>
                    <a:pt x="1045559" y="585407"/>
                  </a:lnTo>
                  <a:lnTo>
                    <a:pt x="1044988" y="568452"/>
                  </a:lnTo>
                  <a:cubicBezTo>
                    <a:pt x="1041273" y="453485"/>
                    <a:pt x="1017080" y="352139"/>
                    <a:pt x="972883" y="267367"/>
                  </a:cubicBezTo>
                  <a:cubicBezTo>
                    <a:pt x="928497" y="182023"/>
                    <a:pt x="866775" y="115443"/>
                    <a:pt x="789337" y="69342"/>
                  </a:cubicBezTo>
                  <a:cubicBezTo>
                    <a:pt x="712089" y="23336"/>
                    <a:pt x="620363" y="0"/>
                    <a:pt x="517017" y="0"/>
                  </a:cubicBezTo>
                  <a:cubicBezTo>
                    <a:pt x="422148" y="0"/>
                    <a:pt x="334137" y="22669"/>
                    <a:pt x="255461" y="67342"/>
                  </a:cubicBezTo>
                  <a:cubicBezTo>
                    <a:pt x="176689" y="112109"/>
                    <a:pt x="113729" y="175069"/>
                    <a:pt x="68294" y="254508"/>
                  </a:cubicBezTo>
                  <a:cubicBezTo>
                    <a:pt x="23050" y="333851"/>
                    <a:pt x="0" y="423958"/>
                    <a:pt x="0" y="522542"/>
                  </a:cubicBezTo>
                  <a:cubicBezTo>
                    <a:pt x="0" y="621697"/>
                    <a:pt x="23336" y="712184"/>
                    <a:pt x="69152" y="791528"/>
                  </a:cubicBezTo>
                  <a:cubicBezTo>
                    <a:pt x="115253" y="871061"/>
                    <a:pt x="180404" y="933926"/>
                    <a:pt x="262985" y="978313"/>
                  </a:cubicBezTo>
                  <a:cubicBezTo>
                    <a:pt x="345281" y="1022604"/>
                    <a:pt x="440531" y="1044988"/>
                    <a:pt x="546163" y="1044988"/>
                  </a:cubicBezTo>
                  <a:cubicBezTo>
                    <a:pt x="635222" y="1044988"/>
                    <a:pt x="719423" y="1028510"/>
                    <a:pt x="797147" y="995839"/>
                  </a:cubicBezTo>
                  <a:lnTo>
                    <a:pt x="797242" y="995839"/>
                  </a:lnTo>
                  <a:cubicBezTo>
                    <a:pt x="803910" y="992981"/>
                    <a:pt x="810387" y="989933"/>
                    <a:pt x="816864" y="986885"/>
                  </a:cubicBezTo>
                  <a:cubicBezTo>
                    <a:pt x="869728" y="960596"/>
                    <a:pt x="1013174" y="873919"/>
                    <a:pt x="1060323" y="690182"/>
                  </a:cubicBezTo>
                  <a:lnTo>
                    <a:pt x="853821" y="690182"/>
                  </a:lnTo>
                  <a:close/>
                  <a:moveTo>
                    <a:pt x="344710" y="257175"/>
                  </a:moveTo>
                  <a:cubicBezTo>
                    <a:pt x="394811" y="212407"/>
                    <a:pt x="454057" y="189738"/>
                    <a:pt x="520637" y="189738"/>
                  </a:cubicBezTo>
                  <a:cubicBezTo>
                    <a:pt x="591122" y="189738"/>
                    <a:pt x="654082" y="212503"/>
                    <a:pt x="707993" y="257461"/>
                  </a:cubicBezTo>
                  <a:cubicBezTo>
                    <a:pt x="757047" y="298418"/>
                    <a:pt x="791242" y="352234"/>
                    <a:pt x="809530" y="417576"/>
                  </a:cubicBezTo>
                  <a:lnTo>
                    <a:pt x="251174" y="417576"/>
                  </a:lnTo>
                  <a:cubicBezTo>
                    <a:pt x="267271" y="352139"/>
                    <a:pt x="298704" y="298228"/>
                    <a:pt x="344710" y="257175"/>
                  </a:cubicBezTo>
                  <a:close/>
                </a:path>
              </a:pathLst>
            </a:custGeom>
            <a:solidFill>
              <a:srgbClr val="FFFFFF"/>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50518EE-9821-489E-B414-7589FD39BF95}"/>
                </a:ext>
              </a:extLst>
            </p:cNvPr>
            <p:cNvSpPr/>
            <p:nvPr/>
          </p:nvSpPr>
          <p:spPr>
            <a:xfrm>
              <a:off x="7457122" y="3018377"/>
              <a:ext cx="833056" cy="1040511"/>
            </a:xfrm>
            <a:custGeom>
              <a:avLst/>
              <a:gdLst>
                <a:gd name="connsiteX0" fmla="*/ 530447 w 833056"/>
                <a:gd name="connsiteY0" fmla="*/ 425196 h 1040511"/>
                <a:gd name="connsiteX1" fmla="*/ 400621 w 833056"/>
                <a:gd name="connsiteY1" fmla="*/ 399955 h 1040511"/>
                <a:gd name="connsiteX2" fmla="*/ 242888 w 833056"/>
                <a:gd name="connsiteY2" fmla="*/ 355568 h 1040511"/>
                <a:gd name="connsiteX3" fmla="*/ 212979 w 833056"/>
                <a:gd name="connsiteY3" fmla="*/ 294704 h 1040511"/>
                <a:gd name="connsiteX4" fmla="*/ 254127 w 833056"/>
                <a:gd name="connsiteY4" fmla="*/ 222028 h 1040511"/>
                <a:gd name="connsiteX5" fmla="*/ 369189 w 833056"/>
                <a:gd name="connsiteY5" fmla="*/ 191548 h 1040511"/>
                <a:gd name="connsiteX6" fmla="*/ 509016 w 833056"/>
                <a:gd name="connsiteY6" fmla="*/ 230219 h 1040511"/>
                <a:gd name="connsiteX7" fmla="*/ 581120 w 833056"/>
                <a:gd name="connsiteY7" fmla="*/ 344996 h 1040511"/>
                <a:gd name="connsiteX8" fmla="*/ 782003 w 833056"/>
                <a:gd name="connsiteY8" fmla="*/ 344996 h 1040511"/>
                <a:gd name="connsiteX9" fmla="*/ 782003 w 833056"/>
                <a:gd name="connsiteY9" fmla="*/ 12954 h 1040511"/>
                <a:gd name="connsiteX10" fmla="*/ 581120 w 833056"/>
                <a:gd name="connsiteY10" fmla="*/ 12954 h 1040511"/>
                <a:gd name="connsiteX11" fmla="*/ 581120 w 833056"/>
                <a:gd name="connsiteY11" fmla="*/ 43910 h 1040511"/>
                <a:gd name="connsiteX12" fmla="*/ 361760 w 833056"/>
                <a:gd name="connsiteY12" fmla="*/ 0 h 1040511"/>
                <a:gd name="connsiteX13" fmla="*/ 192691 w 833056"/>
                <a:gd name="connsiteY13" fmla="*/ 33719 h 1040511"/>
                <a:gd name="connsiteX14" fmla="*/ 56197 w 833056"/>
                <a:gd name="connsiteY14" fmla="*/ 136017 h 1040511"/>
                <a:gd name="connsiteX15" fmla="*/ 2000 w 833056"/>
                <a:gd name="connsiteY15" fmla="*/ 302133 h 1040511"/>
                <a:gd name="connsiteX16" fmla="*/ 75438 w 833056"/>
                <a:gd name="connsiteY16" fmla="*/ 498729 h 1040511"/>
                <a:gd name="connsiteX17" fmla="*/ 300704 w 833056"/>
                <a:gd name="connsiteY17" fmla="*/ 605885 h 1040511"/>
                <a:gd name="connsiteX18" fmla="*/ 400526 w 833056"/>
                <a:gd name="connsiteY18" fmla="*/ 627317 h 1040511"/>
                <a:gd name="connsiteX19" fmla="*/ 567595 w 833056"/>
                <a:gd name="connsiteY19" fmla="*/ 674370 h 1040511"/>
                <a:gd name="connsiteX20" fmla="*/ 601694 w 833056"/>
                <a:gd name="connsiteY20" fmla="*/ 730853 h 1040511"/>
                <a:gd name="connsiteX21" fmla="*/ 555784 w 833056"/>
                <a:gd name="connsiteY21" fmla="*/ 814578 h 1040511"/>
                <a:gd name="connsiteX22" fmla="*/ 416719 w 833056"/>
                <a:gd name="connsiteY22" fmla="*/ 845153 h 1040511"/>
                <a:gd name="connsiteX23" fmla="*/ 345091 w 833056"/>
                <a:gd name="connsiteY23" fmla="*/ 836105 h 1040511"/>
                <a:gd name="connsiteX24" fmla="*/ 323850 w 833056"/>
                <a:gd name="connsiteY24" fmla="*/ 829437 h 1040511"/>
                <a:gd name="connsiteX25" fmla="*/ 313182 w 833056"/>
                <a:gd name="connsiteY25" fmla="*/ 825055 h 1040511"/>
                <a:gd name="connsiteX26" fmla="*/ 305467 w 833056"/>
                <a:gd name="connsiteY26" fmla="*/ 821722 h 1040511"/>
                <a:gd name="connsiteX27" fmla="*/ 295751 w 833056"/>
                <a:gd name="connsiteY27" fmla="*/ 816864 h 1040511"/>
                <a:gd name="connsiteX28" fmla="*/ 282988 w 833056"/>
                <a:gd name="connsiteY28" fmla="*/ 809530 h 1040511"/>
                <a:gd name="connsiteX29" fmla="*/ 282321 w 833056"/>
                <a:gd name="connsiteY29" fmla="*/ 809149 h 1040511"/>
                <a:gd name="connsiteX30" fmla="*/ 205073 w 833056"/>
                <a:gd name="connsiteY30" fmla="*/ 685229 h 1040511"/>
                <a:gd name="connsiteX31" fmla="*/ 0 w 833056"/>
                <a:gd name="connsiteY31" fmla="*/ 685229 h 1040511"/>
                <a:gd name="connsiteX32" fmla="*/ 0 w 833056"/>
                <a:gd name="connsiteY32" fmla="*/ 1023747 h 1040511"/>
                <a:gd name="connsiteX33" fmla="*/ 204597 w 833056"/>
                <a:gd name="connsiteY33" fmla="*/ 1023747 h 1040511"/>
                <a:gd name="connsiteX34" fmla="*/ 204597 w 833056"/>
                <a:gd name="connsiteY34" fmla="*/ 983551 h 1040511"/>
                <a:gd name="connsiteX35" fmla="*/ 294132 w 833056"/>
                <a:gd name="connsiteY35" fmla="*/ 1019747 h 1040511"/>
                <a:gd name="connsiteX36" fmla="*/ 434245 w 833056"/>
                <a:gd name="connsiteY36" fmla="*/ 1040511 h 1040511"/>
                <a:gd name="connsiteX37" fmla="*/ 722090 w 833056"/>
                <a:gd name="connsiteY37" fmla="*/ 955072 h 1040511"/>
                <a:gd name="connsiteX38" fmla="*/ 833056 w 833056"/>
                <a:gd name="connsiteY38" fmla="*/ 725234 h 1040511"/>
                <a:gd name="connsiteX39" fmla="*/ 530447 w 833056"/>
                <a:gd name="connsiteY39" fmla="*/ 425196 h 104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33056" h="1040511">
                  <a:moveTo>
                    <a:pt x="530447" y="425196"/>
                  </a:moveTo>
                  <a:lnTo>
                    <a:pt x="400621" y="399955"/>
                  </a:lnTo>
                  <a:cubicBezTo>
                    <a:pt x="297942" y="383572"/>
                    <a:pt x="258128" y="366808"/>
                    <a:pt x="242888" y="355568"/>
                  </a:cubicBezTo>
                  <a:cubicBezTo>
                    <a:pt x="222790" y="340805"/>
                    <a:pt x="212979" y="320897"/>
                    <a:pt x="212979" y="294704"/>
                  </a:cubicBezTo>
                  <a:cubicBezTo>
                    <a:pt x="212979" y="264890"/>
                    <a:pt x="226409" y="241173"/>
                    <a:pt x="254127" y="222028"/>
                  </a:cubicBezTo>
                  <a:cubicBezTo>
                    <a:pt x="283369" y="201740"/>
                    <a:pt x="322040" y="191548"/>
                    <a:pt x="369189" y="191548"/>
                  </a:cubicBezTo>
                  <a:cubicBezTo>
                    <a:pt x="422910" y="191548"/>
                    <a:pt x="469202" y="204502"/>
                    <a:pt x="509016" y="230219"/>
                  </a:cubicBezTo>
                  <a:cubicBezTo>
                    <a:pt x="523970" y="241173"/>
                    <a:pt x="576644" y="283940"/>
                    <a:pt x="581120" y="344996"/>
                  </a:cubicBezTo>
                  <a:lnTo>
                    <a:pt x="782003" y="344996"/>
                  </a:lnTo>
                  <a:lnTo>
                    <a:pt x="782003" y="12954"/>
                  </a:lnTo>
                  <a:lnTo>
                    <a:pt x="581120" y="12954"/>
                  </a:lnTo>
                  <a:lnTo>
                    <a:pt x="581120" y="43910"/>
                  </a:lnTo>
                  <a:cubicBezTo>
                    <a:pt x="519684" y="14669"/>
                    <a:pt x="446056" y="0"/>
                    <a:pt x="361760" y="0"/>
                  </a:cubicBezTo>
                  <a:cubicBezTo>
                    <a:pt x="304038" y="0"/>
                    <a:pt x="247174" y="11335"/>
                    <a:pt x="192691" y="33719"/>
                  </a:cubicBezTo>
                  <a:cubicBezTo>
                    <a:pt x="137541" y="56483"/>
                    <a:pt x="91535" y="90869"/>
                    <a:pt x="56197" y="136017"/>
                  </a:cubicBezTo>
                  <a:cubicBezTo>
                    <a:pt x="20193" y="181927"/>
                    <a:pt x="2000" y="237839"/>
                    <a:pt x="2000" y="302133"/>
                  </a:cubicBezTo>
                  <a:cubicBezTo>
                    <a:pt x="2000" y="381286"/>
                    <a:pt x="26670" y="447389"/>
                    <a:pt x="75438" y="498729"/>
                  </a:cubicBezTo>
                  <a:cubicBezTo>
                    <a:pt x="123444" y="549402"/>
                    <a:pt x="199358" y="585502"/>
                    <a:pt x="300704" y="605885"/>
                  </a:cubicBezTo>
                  <a:lnTo>
                    <a:pt x="400526" y="627317"/>
                  </a:lnTo>
                  <a:cubicBezTo>
                    <a:pt x="484537" y="643700"/>
                    <a:pt x="540734" y="659511"/>
                    <a:pt x="567595" y="674370"/>
                  </a:cubicBezTo>
                  <a:cubicBezTo>
                    <a:pt x="590931" y="687229"/>
                    <a:pt x="601694" y="705231"/>
                    <a:pt x="601694" y="730853"/>
                  </a:cubicBezTo>
                  <a:cubicBezTo>
                    <a:pt x="601694" y="768287"/>
                    <a:pt x="586740" y="795718"/>
                    <a:pt x="555784" y="814578"/>
                  </a:cubicBezTo>
                  <a:cubicBezTo>
                    <a:pt x="522637" y="834866"/>
                    <a:pt x="475869" y="845153"/>
                    <a:pt x="416719" y="845153"/>
                  </a:cubicBezTo>
                  <a:cubicBezTo>
                    <a:pt x="391382" y="845153"/>
                    <a:pt x="367570" y="842105"/>
                    <a:pt x="345091" y="836105"/>
                  </a:cubicBezTo>
                  <a:cubicBezTo>
                    <a:pt x="337566" y="834200"/>
                    <a:pt x="330518" y="831913"/>
                    <a:pt x="323850" y="829437"/>
                  </a:cubicBezTo>
                  <a:cubicBezTo>
                    <a:pt x="320230" y="828104"/>
                    <a:pt x="316706" y="826580"/>
                    <a:pt x="313182" y="825055"/>
                  </a:cubicBezTo>
                  <a:cubicBezTo>
                    <a:pt x="310610" y="824008"/>
                    <a:pt x="308038" y="822865"/>
                    <a:pt x="305467" y="821722"/>
                  </a:cubicBezTo>
                  <a:cubicBezTo>
                    <a:pt x="302228" y="820198"/>
                    <a:pt x="298990" y="818483"/>
                    <a:pt x="295751" y="816864"/>
                  </a:cubicBezTo>
                  <a:cubicBezTo>
                    <a:pt x="291370" y="814483"/>
                    <a:pt x="286988" y="812101"/>
                    <a:pt x="282988" y="809530"/>
                  </a:cubicBezTo>
                  <a:cubicBezTo>
                    <a:pt x="282797" y="809434"/>
                    <a:pt x="282607" y="809244"/>
                    <a:pt x="282321" y="809149"/>
                  </a:cubicBezTo>
                  <a:cubicBezTo>
                    <a:pt x="216313" y="766191"/>
                    <a:pt x="206407" y="699326"/>
                    <a:pt x="205073" y="685229"/>
                  </a:cubicBezTo>
                  <a:lnTo>
                    <a:pt x="0" y="685229"/>
                  </a:lnTo>
                  <a:lnTo>
                    <a:pt x="0" y="1023747"/>
                  </a:lnTo>
                  <a:lnTo>
                    <a:pt x="204597" y="1023747"/>
                  </a:lnTo>
                  <a:lnTo>
                    <a:pt x="204597" y="983551"/>
                  </a:lnTo>
                  <a:cubicBezTo>
                    <a:pt x="230410" y="997458"/>
                    <a:pt x="260413" y="1009650"/>
                    <a:pt x="294132" y="1019747"/>
                  </a:cubicBezTo>
                  <a:cubicBezTo>
                    <a:pt x="339852" y="1033463"/>
                    <a:pt x="387001" y="1040511"/>
                    <a:pt x="434245" y="1040511"/>
                  </a:cubicBezTo>
                  <a:cubicBezTo>
                    <a:pt x="552831" y="1040511"/>
                    <a:pt x="649700" y="1011746"/>
                    <a:pt x="722090" y="955072"/>
                  </a:cubicBezTo>
                  <a:cubicBezTo>
                    <a:pt x="795719" y="897541"/>
                    <a:pt x="833056" y="820103"/>
                    <a:pt x="833056" y="725234"/>
                  </a:cubicBezTo>
                  <a:cubicBezTo>
                    <a:pt x="833152" y="562928"/>
                    <a:pt x="731234" y="461963"/>
                    <a:pt x="530447" y="425196"/>
                  </a:cubicBezTo>
                  <a:close/>
                </a:path>
              </a:pathLst>
            </a:custGeom>
            <a:solidFill>
              <a:srgbClr val="FFFFFF"/>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5939547-9192-4A33-95EF-A3476F29920A}"/>
                </a:ext>
              </a:extLst>
            </p:cNvPr>
            <p:cNvSpPr/>
            <p:nvPr/>
          </p:nvSpPr>
          <p:spPr>
            <a:xfrm>
              <a:off x="8385810" y="2672619"/>
              <a:ext cx="405097" cy="1372266"/>
            </a:xfrm>
            <a:custGeom>
              <a:avLst/>
              <a:gdLst>
                <a:gd name="connsiteX0" fmla="*/ 405098 w 405097"/>
                <a:gd name="connsiteY0" fmla="*/ 563594 h 1372266"/>
                <a:gd name="connsiteX1" fmla="*/ 405098 w 405097"/>
                <a:gd name="connsiteY1" fmla="*/ 362522 h 1372266"/>
                <a:gd name="connsiteX2" fmla="*/ 225933 w 405097"/>
                <a:gd name="connsiteY2" fmla="*/ 362522 h 1372266"/>
                <a:gd name="connsiteX3" fmla="*/ 225933 w 405097"/>
                <a:gd name="connsiteY3" fmla="*/ 344805 h 1372266"/>
                <a:gd name="connsiteX4" fmla="*/ 225933 w 405097"/>
                <a:gd name="connsiteY4" fmla="*/ 314420 h 1372266"/>
                <a:gd name="connsiteX5" fmla="*/ 225933 w 405097"/>
                <a:gd name="connsiteY5" fmla="*/ 19907 h 1372266"/>
                <a:gd name="connsiteX6" fmla="*/ 225933 w 405097"/>
                <a:gd name="connsiteY6" fmla="*/ 0 h 1372266"/>
                <a:gd name="connsiteX7" fmla="*/ 0 w 405097"/>
                <a:gd name="connsiteY7" fmla="*/ 0 h 1372266"/>
                <a:gd name="connsiteX8" fmla="*/ 0 w 405097"/>
                <a:gd name="connsiteY8" fmla="*/ 206312 h 1372266"/>
                <a:gd name="connsiteX9" fmla="*/ 0 w 405097"/>
                <a:gd name="connsiteY9" fmla="*/ 314420 h 1372266"/>
                <a:gd name="connsiteX10" fmla="*/ 0 w 405097"/>
                <a:gd name="connsiteY10" fmla="*/ 344805 h 1372266"/>
                <a:gd name="connsiteX11" fmla="*/ 0 w 405097"/>
                <a:gd name="connsiteY11" fmla="*/ 550355 h 1372266"/>
                <a:gd name="connsiteX12" fmla="*/ 0 w 405097"/>
                <a:gd name="connsiteY12" fmla="*/ 916496 h 1372266"/>
                <a:gd name="connsiteX13" fmla="*/ 0 w 405097"/>
                <a:gd name="connsiteY13" fmla="*/ 1085850 h 1372266"/>
                <a:gd name="connsiteX14" fmla="*/ 57150 w 405097"/>
                <a:gd name="connsiteY14" fmla="*/ 1305592 h 1372266"/>
                <a:gd name="connsiteX15" fmla="*/ 243649 w 405097"/>
                <a:gd name="connsiteY15" fmla="*/ 1372267 h 1372266"/>
                <a:gd name="connsiteX16" fmla="*/ 404526 w 405097"/>
                <a:gd name="connsiteY16" fmla="*/ 1372267 h 1372266"/>
                <a:gd name="connsiteX17" fmla="*/ 404526 w 405097"/>
                <a:gd name="connsiteY17" fmla="*/ 1342073 h 1372266"/>
                <a:gd name="connsiteX18" fmla="*/ 404526 w 405097"/>
                <a:gd name="connsiteY18" fmla="*/ 1166241 h 1372266"/>
                <a:gd name="connsiteX19" fmla="*/ 319182 w 405097"/>
                <a:gd name="connsiteY19" fmla="*/ 1166241 h 1372266"/>
                <a:gd name="connsiteX20" fmla="*/ 226028 w 405097"/>
                <a:gd name="connsiteY20" fmla="*/ 1076706 h 1372266"/>
                <a:gd name="connsiteX21" fmla="*/ 226028 w 405097"/>
                <a:gd name="connsiteY21" fmla="*/ 613124 h 1372266"/>
                <a:gd name="connsiteX22" fmla="*/ 226028 w 405097"/>
                <a:gd name="connsiteY22" fmla="*/ 563785 h 1372266"/>
                <a:gd name="connsiteX23" fmla="*/ 405098 w 405097"/>
                <a:gd name="connsiteY23" fmla="*/ 563785 h 137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5097" h="1372266">
                  <a:moveTo>
                    <a:pt x="405098" y="563594"/>
                  </a:moveTo>
                  <a:lnTo>
                    <a:pt x="405098" y="362522"/>
                  </a:lnTo>
                  <a:lnTo>
                    <a:pt x="225933" y="362522"/>
                  </a:lnTo>
                  <a:lnTo>
                    <a:pt x="225933" y="344805"/>
                  </a:lnTo>
                  <a:lnTo>
                    <a:pt x="225933" y="314420"/>
                  </a:lnTo>
                  <a:lnTo>
                    <a:pt x="225933" y="19907"/>
                  </a:lnTo>
                  <a:lnTo>
                    <a:pt x="225933" y="0"/>
                  </a:lnTo>
                  <a:lnTo>
                    <a:pt x="0" y="0"/>
                  </a:lnTo>
                  <a:lnTo>
                    <a:pt x="0" y="206312"/>
                  </a:lnTo>
                  <a:lnTo>
                    <a:pt x="0" y="314420"/>
                  </a:lnTo>
                  <a:lnTo>
                    <a:pt x="0" y="344805"/>
                  </a:lnTo>
                  <a:lnTo>
                    <a:pt x="0" y="550355"/>
                  </a:lnTo>
                  <a:lnTo>
                    <a:pt x="0" y="916496"/>
                  </a:lnTo>
                  <a:lnTo>
                    <a:pt x="0" y="1085850"/>
                  </a:lnTo>
                  <a:cubicBezTo>
                    <a:pt x="0" y="1189577"/>
                    <a:pt x="18669" y="1261396"/>
                    <a:pt x="57150" y="1305592"/>
                  </a:cubicBezTo>
                  <a:cubicBezTo>
                    <a:pt x="95631" y="1349883"/>
                    <a:pt x="158401" y="1372267"/>
                    <a:pt x="243649" y="1372267"/>
                  </a:cubicBezTo>
                  <a:lnTo>
                    <a:pt x="404526" y="1372267"/>
                  </a:lnTo>
                  <a:lnTo>
                    <a:pt x="404526" y="1342073"/>
                  </a:lnTo>
                  <a:lnTo>
                    <a:pt x="404526" y="1166241"/>
                  </a:lnTo>
                  <a:lnTo>
                    <a:pt x="319182" y="1166241"/>
                  </a:lnTo>
                  <a:cubicBezTo>
                    <a:pt x="240316" y="1161002"/>
                    <a:pt x="227647" y="1103281"/>
                    <a:pt x="226028" y="1076706"/>
                  </a:cubicBezTo>
                  <a:lnTo>
                    <a:pt x="226028" y="613124"/>
                  </a:lnTo>
                  <a:lnTo>
                    <a:pt x="226028" y="563785"/>
                  </a:lnTo>
                  <a:lnTo>
                    <a:pt x="405098" y="563785"/>
                  </a:lnTo>
                  <a:close/>
                </a:path>
              </a:pathLst>
            </a:custGeom>
            <a:solidFill>
              <a:srgbClr val="FFFFFF"/>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24791ED-B2E8-4F4F-9C21-62F1304A20B5}"/>
                </a:ext>
              </a:extLst>
            </p:cNvPr>
            <p:cNvSpPr/>
            <p:nvPr/>
          </p:nvSpPr>
          <p:spPr>
            <a:xfrm>
              <a:off x="3787425" y="3021139"/>
              <a:ext cx="1643634" cy="1023842"/>
            </a:xfrm>
            <a:custGeom>
              <a:avLst/>
              <a:gdLst>
                <a:gd name="connsiteX0" fmla="*/ 1469707 w 1643634"/>
                <a:gd name="connsiteY0" fmla="*/ 817245 h 1023842"/>
                <a:gd name="connsiteX1" fmla="*/ 1469707 w 1643634"/>
                <a:gd name="connsiteY1" fmla="*/ 349567 h 1023842"/>
                <a:gd name="connsiteX2" fmla="*/ 1403414 w 1643634"/>
                <a:gd name="connsiteY2" fmla="*/ 87344 h 1023842"/>
                <a:gd name="connsiteX3" fmla="*/ 1196340 w 1643634"/>
                <a:gd name="connsiteY3" fmla="*/ 0 h 1023842"/>
                <a:gd name="connsiteX4" fmla="*/ 875538 w 1643634"/>
                <a:gd name="connsiteY4" fmla="*/ 115443 h 1023842"/>
                <a:gd name="connsiteX5" fmla="*/ 875538 w 1643634"/>
                <a:gd name="connsiteY5" fmla="*/ 13049 h 1023842"/>
                <a:gd name="connsiteX6" fmla="*/ 480346 w 1643634"/>
                <a:gd name="connsiteY6" fmla="*/ 13049 h 1023842"/>
                <a:gd name="connsiteX7" fmla="*/ 480346 w 1643634"/>
                <a:gd name="connsiteY7" fmla="*/ 218599 h 1023842"/>
                <a:gd name="connsiteX8" fmla="*/ 652367 w 1643634"/>
                <a:gd name="connsiteY8" fmla="*/ 218599 h 1023842"/>
                <a:gd name="connsiteX9" fmla="*/ 652367 w 1643634"/>
                <a:gd name="connsiteY9" fmla="*/ 819245 h 1023842"/>
                <a:gd name="connsiteX10" fmla="*/ 378524 w 1643634"/>
                <a:gd name="connsiteY10" fmla="*/ 819245 h 1023842"/>
                <a:gd name="connsiteX11" fmla="*/ 378524 w 1643634"/>
                <a:gd name="connsiteY11" fmla="*/ 13049 h 1023842"/>
                <a:gd name="connsiteX12" fmla="*/ 152495 w 1643634"/>
                <a:gd name="connsiteY12" fmla="*/ 13049 h 1023842"/>
                <a:gd name="connsiteX13" fmla="*/ 152495 w 1643634"/>
                <a:gd name="connsiteY13" fmla="*/ 218599 h 1023842"/>
                <a:gd name="connsiteX14" fmla="*/ 152495 w 1643634"/>
                <a:gd name="connsiteY14" fmla="*/ 819245 h 1023842"/>
                <a:gd name="connsiteX15" fmla="*/ 0 w 1643634"/>
                <a:gd name="connsiteY15" fmla="*/ 819245 h 1023842"/>
                <a:gd name="connsiteX16" fmla="*/ 0 w 1643634"/>
                <a:gd name="connsiteY16" fmla="*/ 1023842 h 1023842"/>
                <a:gd name="connsiteX17" fmla="*/ 1043845 w 1643634"/>
                <a:gd name="connsiteY17" fmla="*/ 1023842 h 1023842"/>
                <a:gd name="connsiteX18" fmla="*/ 1043845 w 1643634"/>
                <a:gd name="connsiteY18" fmla="*/ 819245 h 1023842"/>
                <a:gd name="connsiteX19" fmla="*/ 875538 w 1643634"/>
                <a:gd name="connsiteY19" fmla="*/ 819245 h 1023842"/>
                <a:gd name="connsiteX20" fmla="*/ 875538 w 1643634"/>
                <a:gd name="connsiteY20" fmla="*/ 324421 h 1023842"/>
                <a:gd name="connsiteX21" fmla="*/ 1147001 w 1643634"/>
                <a:gd name="connsiteY21" fmla="*/ 206597 h 1023842"/>
                <a:gd name="connsiteX22" fmla="*/ 1219962 w 1643634"/>
                <a:gd name="connsiteY22" fmla="*/ 239077 h 1023842"/>
                <a:gd name="connsiteX23" fmla="*/ 1243679 w 1643634"/>
                <a:gd name="connsiteY23" fmla="*/ 361855 h 1023842"/>
                <a:gd name="connsiteX24" fmla="*/ 1243679 w 1643634"/>
                <a:gd name="connsiteY24" fmla="*/ 1023842 h 1023842"/>
                <a:gd name="connsiteX25" fmla="*/ 1245489 w 1643634"/>
                <a:gd name="connsiteY25" fmla="*/ 1023842 h 1023842"/>
                <a:gd name="connsiteX26" fmla="*/ 1527715 w 1643634"/>
                <a:gd name="connsiteY26" fmla="*/ 1023842 h 1023842"/>
                <a:gd name="connsiteX27" fmla="*/ 1529334 w 1643634"/>
                <a:gd name="connsiteY27" fmla="*/ 1021652 h 1023842"/>
                <a:gd name="connsiteX28" fmla="*/ 1533906 w 1643634"/>
                <a:gd name="connsiteY28" fmla="*/ 1015174 h 1023842"/>
                <a:gd name="connsiteX29" fmla="*/ 1537621 w 1643634"/>
                <a:gd name="connsiteY29" fmla="*/ 1009840 h 1023842"/>
                <a:gd name="connsiteX30" fmla="*/ 1540859 w 1643634"/>
                <a:gd name="connsiteY30" fmla="*/ 1005173 h 1023842"/>
                <a:gd name="connsiteX31" fmla="*/ 1643634 w 1643634"/>
                <a:gd name="connsiteY31" fmla="*/ 817340 h 1023842"/>
                <a:gd name="connsiteX32" fmla="*/ 1469707 w 1643634"/>
                <a:gd name="connsiteY32" fmla="*/ 817245 h 102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43634" h="1023842">
                  <a:moveTo>
                    <a:pt x="1469707" y="817245"/>
                  </a:moveTo>
                  <a:lnTo>
                    <a:pt x="1469707" y="349567"/>
                  </a:lnTo>
                  <a:cubicBezTo>
                    <a:pt x="1469707" y="232219"/>
                    <a:pt x="1447419" y="144018"/>
                    <a:pt x="1403414" y="87344"/>
                  </a:cubicBezTo>
                  <a:cubicBezTo>
                    <a:pt x="1358360" y="29432"/>
                    <a:pt x="1288732" y="0"/>
                    <a:pt x="1196340" y="0"/>
                  </a:cubicBezTo>
                  <a:cubicBezTo>
                    <a:pt x="1095756" y="0"/>
                    <a:pt x="987933" y="38862"/>
                    <a:pt x="875538" y="115443"/>
                  </a:cubicBezTo>
                  <a:lnTo>
                    <a:pt x="875538" y="13049"/>
                  </a:lnTo>
                  <a:lnTo>
                    <a:pt x="480346" y="13049"/>
                  </a:lnTo>
                  <a:lnTo>
                    <a:pt x="480346" y="218599"/>
                  </a:lnTo>
                  <a:lnTo>
                    <a:pt x="652367" y="218599"/>
                  </a:lnTo>
                  <a:lnTo>
                    <a:pt x="652367" y="819245"/>
                  </a:lnTo>
                  <a:lnTo>
                    <a:pt x="378524" y="819245"/>
                  </a:lnTo>
                  <a:lnTo>
                    <a:pt x="378524" y="13049"/>
                  </a:lnTo>
                  <a:lnTo>
                    <a:pt x="152495" y="13049"/>
                  </a:lnTo>
                  <a:lnTo>
                    <a:pt x="152495" y="218599"/>
                  </a:lnTo>
                  <a:lnTo>
                    <a:pt x="152495" y="819245"/>
                  </a:lnTo>
                  <a:lnTo>
                    <a:pt x="0" y="819245"/>
                  </a:lnTo>
                  <a:lnTo>
                    <a:pt x="0" y="1023842"/>
                  </a:lnTo>
                  <a:lnTo>
                    <a:pt x="1043845" y="1023842"/>
                  </a:lnTo>
                  <a:lnTo>
                    <a:pt x="1043845" y="819245"/>
                  </a:lnTo>
                  <a:lnTo>
                    <a:pt x="875538" y="819245"/>
                  </a:lnTo>
                  <a:lnTo>
                    <a:pt x="875538" y="324421"/>
                  </a:lnTo>
                  <a:cubicBezTo>
                    <a:pt x="976122" y="246221"/>
                    <a:pt x="1067467" y="206597"/>
                    <a:pt x="1147001" y="206597"/>
                  </a:cubicBezTo>
                  <a:cubicBezTo>
                    <a:pt x="1181576" y="206597"/>
                    <a:pt x="1205484" y="217265"/>
                    <a:pt x="1219962" y="239077"/>
                  </a:cubicBezTo>
                  <a:cubicBezTo>
                    <a:pt x="1235678" y="262795"/>
                    <a:pt x="1243679" y="304133"/>
                    <a:pt x="1243679" y="361855"/>
                  </a:cubicBezTo>
                  <a:lnTo>
                    <a:pt x="1243679" y="1023842"/>
                  </a:lnTo>
                  <a:lnTo>
                    <a:pt x="1245489" y="1023842"/>
                  </a:lnTo>
                  <a:lnTo>
                    <a:pt x="1527715" y="1023842"/>
                  </a:lnTo>
                  <a:cubicBezTo>
                    <a:pt x="1528191" y="1023080"/>
                    <a:pt x="1528763" y="1022414"/>
                    <a:pt x="1529334" y="1021652"/>
                  </a:cubicBezTo>
                  <a:cubicBezTo>
                    <a:pt x="1530858" y="1019461"/>
                    <a:pt x="1532382" y="1017365"/>
                    <a:pt x="1533906" y="1015174"/>
                  </a:cubicBezTo>
                  <a:cubicBezTo>
                    <a:pt x="1535144" y="1013365"/>
                    <a:pt x="1536382" y="1011650"/>
                    <a:pt x="1537621" y="1009840"/>
                  </a:cubicBezTo>
                  <a:cubicBezTo>
                    <a:pt x="1538669" y="1008316"/>
                    <a:pt x="1539811" y="1006697"/>
                    <a:pt x="1540859" y="1005173"/>
                  </a:cubicBezTo>
                  <a:cubicBezTo>
                    <a:pt x="1581150" y="946595"/>
                    <a:pt x="1615726" y="883730"/>
                    <a:pt x="1643634" y="817340"/>
                  </a:cubicBezTo>
                  <a:lnTo>
                    <a:pt x="1469707" y="817245"/>
                  </a:lnTo>
                  <a:close/>
                </a:path>
              </a:pathLst>
            </a:custGeom>
            <a:solidFill>
              <a:srgbClr val="FFFFFF"/>
            </a:solidFill>
            <a:ln w="9525" cap="flat">
              <a:noFill/>
              <a:prstDash val="solid"/>
              <a:miter/>
            </a:ln>
          </p:spPr>
          <p:txBody>
            <a:bodyPr rtlCol="0" anchor="ctr"/>
            <a:lstStyle/>
            <a:p>
              <a:endParaRPr lang="en-US"/>
            </a:p>
          </p:txBody>
        </p:sp>
      </p:grpSp>
      <p:sp>
        <p:nvSpPr>
          <p:cNvPr id="26" name="TextBox 25">
            <a:extLst>
              <a:ext uri="{FF2B5EF4-FFF2-40B4-BE49-F238E27FC236}">
                <a16:creationId xmlns:a16="http://schemas.microsoft.com/office/drawing/2014/main" id="{0A5BCFB3-32E4-40F4-A7A9-0E3F1250DACD}"/>
              </a:ext>
            </a:extLst>
          </p:cNvPr>
          <p:cNvSpPr txBox="1"/>
          <p:nvPr userDrawn="1"/>
        </p:nvSpPr>
        <p:spPr>
          <a:xfrm>
            <a:off x="129075" y="6662501"/>
            <a:ext cx="2118367" cy="107722"/>
          </a:xfrm>
          <a:prstGeom prst="rect">
            <a:avLst/>
          </a:prstGeom>
          <a:noFill/>
        </p:spPr>
        <p:txBody>
          <a:bodyPr wrap="square" lIns="0" tIns="0" rIns="0" bIns="0" rtlCol="0">
            <a:spAutoFit/>
          </a:bodyPr>
          <a:lstStyle/>
          <a:p>
            <a:r>
              <a:rPr lang="en-US" sz="700">
                <a:solidFill>
                  <a:schemeClr val="bg1"/>
                </a:solidFill>
              </a:rPr>
              <a:t>© Copyright Invest 2022</a:t>
            </a:r>
          </a:p>
        </p:txBody>
      </p:sp>
    </p:spTree>
    <p:extLst>
      <p:ext uri="{BB962C8B-B14F-4D97-AF65-F5344CB8AC3E}">
        <p14:creationId xmlns:p14="http://schemas.microsoft.com/office/powerpoint/2010/main" val="3056789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Zwei Inhalte">
  <p:cSld name="Zwei Inhalte">
    <p:spTree>
      <p:nvGrpSpPr>
        <p:cNvPr id="1" name="Shape 27"/>
        <p:cNvGrpSpPr/>
        <p:nvPr/>
      </p:nvGrpSpPr>
      <p:grpSpPr>
        <a:xfrm>
          <a:off x="0" y="0"/>
          <a:ext cx="0" cy="0"/>
          <a:chOff x="0" y="0"/>
          <a:chExt cx="0" cy="0"/>
        </a:xfrm>
      </p:grpSpPr>
      <p:sp>
        <p:nvSpPr>
          <p:cNvPr id="28" name="Google Shape;28;p82">
            <a:hlinkClick r:id="" action="ppaction://noaction"/>
          </p:cNvPr>
          <p:cNvSpPr/>
          <p:nvPr/>
        </p:nvSpPr>
        <p:spPr>
          <a:xfrm>
            <a:off x="-3" y="0"/>
            <a:ext cx="12192000" cy="6858000"/>
          </a:xfrm>
          <a:prstGeom prst="rect">
            <a:avLst/>
          </a:prstGeom>
          <a:solidFill>
            <a:srgbClr val="0047D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29" name="Google Shape;29;p82" descr="Fliegendes Geld"/>
          <p:cNvPicPr preferRelativeResize="0"/>
          <p:nvPr/>
        </p:nvPicPr>
        <p:blipFill rotWithShape="1">
          <a:blip r:embed="rId2">
            <a:alphaModFix/>
          </a:blip>
          <a:srcRect/>
          <a:stretch/>
        </p:blipFill>
        <p:spPr>
          <a:xfrm rot="437071">
            <a:off x="10292241" y="5364706"/>
            <a:ext cx="914400" cy="914400"/>
          </a:xfrm>
          <a:prstGeom prst="rect">
            <a:avLst/>
          </a:prstGeom>
          <a:noFill/>
          <a:ln>
            <a:noFill/>
          </a:ln>
        </p:spPr>
      </p:pic>
      <p:pic>
        <p:nvPicPr>
          <p:cNvPr id="30" name="Google Shape;30;p82" descr="Fliegendes Geld"/>
          <p:cNvPicPr preferRelativeResize="0"/>
          <p:nvPr/>
        </p:nvPicPr>
        <p:blipFill rotWithShape="1">
          <a:blip r:embed="rId2">
            <a:alphaModFix/>
          </a:blip>
          <a:srcRect/>
          <a:stretch/>
        </p:blipFill>
        <p:spPr>
          <a:xfrm rot="246690" flipH="1">
            <a:off x="959261" y="5385633"/>
            <a:ext cx="963237" cy="91440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5405A7F-6B8B-4249-A0C0-7397471A7C4F}"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2" name="Title 1"/>
          <p:cNvSpPr>
            <a:spLocks noGrp="1"/>
          </p:cNvSpPr>
          <p:nvPr>
            <p:ph type="ctrTitle"/>
          </p:nvPr>
        </p:nvSpPr>
        <p:spPr>
          <a:xfrm>
            <a:off x="2650159" y="3289332"/>
            <a:ext cx="6891682" cy="901424"/>
          </a:xfrm>
        </p:spPr>
        <p:txBody>
          <a:bodyPr wrap="square" anchor="t">
            <a:noAutofit/>
          </a:bodyPr>
          <a:lstStyle>
            <a:lvl1pPr algn="ctr">
              <a:lnSpc>
                <a:spcPts val="4000"/>
              </a:lnSpc>
              <a:defRPr sz="5000" spc="-300">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2650159" y="4565797"/>
            <a:ext cx="6891682" cy="901424"/>
          </a:xfrm>
        </p:spPr>
        <p:txBody>
          <a:bodyPr wrap="square">
            <a:noAutofit/>
          </a:bodyPr>
          <a:lstStyle>
            <a:lvl1pPr marL="0" indent="0" algn="ctr">
              <a:buNone/>
              <a:defRPr sz="1800">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14" name="Group 13">
            <a:extLst>
              <a:ext uri="{FF2B5EF4-FFF2-40B4-BE49-F238E27FC236}">
                <a16:creationId xmlns:a16="http://schemas.microsoft.com/office/drawing/2014/main" id="{F2245B47-D096-4C1E-8AD6-46A9239BF45C}"/>
              </a:ext>
            </a:extLst>
          </p:cNvPr>
          <p:cNvGrpSpPr/>
          <p:nvPr userDrawn="1"/>
        </p:nvGrpSpPr>
        <p:grpSpPr>
          <a:xfrm>
            <a:off x="5118237" y="1204579"/>
            <a:ext cx="1955524" cy="772955"/>
            <a:chOff x="3400425" y="2371725"/>
            <a:chExt cx="5390482" cy="2113121"/>
          </a:xfrm>
        </p:grpSpPr>
        <p:sp>
          <p:nvSpPr>
            <p:cNvPr id="15" name="Freeform: Shape 6">
              <a:extLst>
                <a:ext uri="{FF2B5EF4-FFF2-40B4-BE49-F238E27FC236}">
                  <a16:creationId xmlns:a16="http://schemas.microsoft.com/office/drawing/2014/main" id="{E8C6E82F-9D35-4173-BF54-DAA3E4CF7485}"/>
                </a:ext>
              </a:extLst>
            </p:cNvPr>
            <p:cNvSpPr/>
            <p:nvPr/>
          </p:nvSpPr>
          <p:spPr>
            <a:xfrm>
              <a:off x="3400425" y="2371725"/>
              <a:ext cx="2113216" cy="2113121"/>
            </a:xfrm>
            <a:custGeom>
              <a:avLst/>
              <a:gdLst>
                <a:gd name="connsiteX0" fmla="*/ 2113217 w 2113216"/>
                <a:gd name="connsiteY0" fmla="*/ 1056608 h 2113121"/>
                <a:gd name="connsiteX1" fmla="*/ 1056608 w 2113216"/>
                <a:gd name="connsiteY1" fmla="*/ 2113121 h 2113121"/>
                <a:gd name="connsiteX2" fmla="*/ 0 w 2113216"/>
                <a:gd name="connsiteY2" fmla="*/ 1056608 h 2113121"/>
                <a:gd name="connsiteX3" fmla="*/ 1056608 w 2113216"/>
                <a:gd name="connsiteY3" fmla="*/ 0 h 2113121"/>
                <a:gd name="connsiteX4" fmla="*/ 2113217 w 2113216"/>
                <a:gd name="connsiteY4" fmla="*/ 1056608 h 2113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3216" h="2113121">
                  <a:moveTo>
                    <a:pt x="2113217" y="1056608"/>
                  </a:moveTo>
                  <a:cubicBezTo>
                    <a:pt x="2113217" y="1640110"/>
                    <a:pt x="1640205" y="2113121"/>
                    <a:pt x="1056608" y="2113121"/>
                  </a:cubicBezTo>
                  <a:cubicBezTo>
                    <a:pt x="473107" y="2113217"/>
                    <a:pt x="0" y="1640110"/>
                    <a:pt x="0" y="1056608"/>
                  </a:cubicBezTo>
                  <a:cubicBezTo>
                    <a:pt x="0" y="473107"/>
                    <a:pt x="473107" y="0"/>
                    <a:pt x="1056608" y="0"/>
                  </a:cubicBezTo>
                  <a:cubicBezTo>
                    <a:pt x="1640110" y="0"/>
                    <a:pt x="2113217" y="473107"/>
                    <a:pt x="2113217" y="1056608"/>
                  </a:cubicBezTo>
                  <a:close/>
                </a:path>
              </a:pathLst>
            </a:custGeom>
            <a:solidFill>
              <a:srgbClr val="6098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Montserrat"/>
                <a:ea typeface="+mn-ea"/>
                <a:cs typeface="+mn-cs"/>
              </a:endParaRPr>
            </a:p>
          </p:txBody>
        </p:sp>
        <p:sp>
          <p:nvSpPr>
            <p:cNvPr id="16" name="Freeform: Shape 7">
              <a:extLst>
                <a:ext uri="{FF2B5EF4-FFF2-40B4-BE49-F238E27FC236}">
                  <a16:creationId xmlns:a16="http://schemas.microsoft.com/office/drawing/2014/main" id="{591EE349-B00B-49DC-A8F5-82F45E8BF7DB}"/>
                </a:ext>
              </a:extLst>
            </p:cNvPr>
            <p:cNvSpPr/>
            <p:nvPr/>
          </p:nvSpPr>
          <p:spPr>
            <a:xfrm>
              <a:off x="3912965" y="2672619"/>
              <a:ext cx="264128" cy="265937"/>
            </a:xfrm>
            <a:custGeom>
              <a:avLst/>
              <a:gdLst>
                <a:gd name="connsiteX0" fmla="*/ 131159 w 264128"/>
                <a:gd name="connsiteY0" fmla="*/ 265938 h 265937"/>
                <a:gd name="connsiteX1" fmla="*/ 224790 w 264128"/>
                <a:gd name="connsiteY1" fmla="*/ 226695 h 265937"/>
                <a:gd name="connsiteX2" fmla="*/ 264128 w 264128"/>
                <a:gd name="connsiteY2" fmla="*/ 133064 h 265937"/>
                <a:gd name="connsiteX3" fmla="*/ 225743 w 264128"/>
                <a:gd name="connsiteY3" fmla="*/ 38386 h 265937"/>
                <a:gd name="connsiteX4" fmla="*/ 131159 w 264128"/>
                <a:gd name="connsiteY4" fmla="*/ 0 h 265937"/>
                <a:gd name="connsiteX5" fmla="*/ 38195 w 264128"/>
                <a:gd name="connsiteY5" fmla="*/ 39433 h 265937"/>
                <a:gd name="connsiteX6" fmla="*/ 0 w 264128"/>
                <a:gd name="connsiteY6" fmla="*/ 132969 h 265937"/>
                <a:gd name="connsiteX7" fmla="*/ 38195 w 264128"/>
                <a:gd name="connsiteY7" fmla="*/ 226409 h 265937"/>
                <a:gd name="connsiteX8" fmla="*/ 131159 w 264128"/>
                <a:gd name="connsiteY8" fmla="*/ 265938 h 26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28" h="265937">
                  <a:moveTo>
                    <a:pt x="131159" y="265938"/>
                  </a:moveTo>
                  <a:cubicBezTo>
                    <a:pt x="167259" y="265938"/>
                    <a:pt x="198787" y="252794"/>
                    <a:pt x="224790" y="226695"/>
                  </a:cubicBezTo>
                  <a:cubicBezTo>
                    <a:pt x="250889" y="200597"/>
                    <a:pt x="264128" y="169069"/>
                    <a:pt x="264128" y="133064"/>
                  </a:cubicBezTo>
                  <a:cubicBezTo>
                    <a:pt x="264128" y="95726"/>
                    <a:pt x="251174" y="63913"/>
                    <a:pt x="225743" y="38386"/>
                  </a:cubicBezTo>
                  <a:cubicBezTo>
                    <a:pt x="200216" y="12954"/>
                    <a:pt x="168497" y="0"/>
                    <a:pt x="131159" y="0"/>
                  </a:cubicBezTo>
                  <a:cubicBezTo>
                    <a:pt x="94964" y="0"/>
                    <a:pt x="63722" y="13240"/>
                    <a:pt x="38195" y="39433"/>
                  </a:cubicBezTo>
                  <a:cubicBezTo>
                    <a:pt x="12859" y="65532"/>
                    <a:pt x="0" y="96965"/>
                    <a:pt x="0" y="132969"/>
                  </a:cubicBezTo>
                  <a:cubicBezTo>
                    <a:pt x="0" y="168974"/>
                    <a:pt x="12859" y="200406"/>
                    <a:pt x="38195" y="226409"/>
                  </a:cubicBezTo>
                  <a:cubicBezTo>
                    <a:pt x="63722" y="252698"/>
                    <a:pt x="94964" y="265938"/>
                    <a:pt x="131159" y="265938"/>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Montserrat"/>
                <a:ea typeface="+mn-ea"/>
                <a:cs typeface="+mn-cs"/>
              </a:endParaRPr>
            </a:p>
          </p:txBody>
        </p:sp>
        <p:sp>
          <p:nvSpPr>
            <p:cNvPr id="17" name="Freeform: Shape 8">
              <a:extLst>
                <a:ext uri="{FF2B5EF4-FFF2-40B4-BE49-F238E27FC236}">
                  <a16:creationId xmlns:a16="http://schemas.microsoft.com/office/drawing/2014/main" id="{97EC529F-0B7B-4EAE-BA95-F8B4039C13B1}"/>
                </a:ext>
              </a:extLst>
            </p:cNvPr>
            <p:cNvSpPr/>
            <p:nvPr/>
          </p:nvSpPr>
          <p:spPr>
            <a:xfrm>
              <a:off x="5237225" y="3033924"/>
              <a:ext cx="1239584" cy="1010200"/>
            </a:xfrm>
            <a:custGeom>
              <a:avLst/>
              <a:gdLst>
                <a:gd name="connsiteX0" fmla="*/ 1053179 w 1239584"/>
                <a:gd name="connsiteY0" fmla="*/ 192193 h 1010200"/>
                <a:gd name="connsiteX1" fmla="*/ 1239584 w 1239584"/>
                <a:gd name="connsiteY1" fmla="*/ 169 h 1010200"/>
                <a:gd name="connsiteX2" fmla="*/ 637985 w 1239584"/>
                <a:gd name="connsiteY2" fmla="*/ 169 h 1010200"/>
                <a:gd name="connsiteX3" fmla="*/ 637985 w 1239584"/>
                <a:gd name="connsiteY3" fmla="*/ 202195 h 1010200"/>
                <a:gd name="connsiteX4" fmla="*/ 764000 w 1239584"/>
                <a:gd name="connsiteY4" fmla="*/ 202195 h 1010200"/>
                <a:gd name="connsiteX5" fmla="*/ 581311 w 1239584"/>
                <a:gd name="connsiteY5" fmla="*/ 683969 h 1010200"/>
                <a:gd name="connsiteX6" fmla="*/ 397764 w 1239584"/>
                <a:gd name="connsiteY6" fmla="*/ 202195 h 1010200"/>
                <a:gd name="connsiteX7" fmla="*/ 515493 w 1239584"/>
                <a:gd name="connsiteY7" fmla="*/ 202195 h 1010200"/>
                <a:gd name="connsiteX8" fmla="*/ 515493 w 1239584"/>
                <a:gd name="connsiteY8" fmla="*/ 265 h 1010200"/>
                <a:gd name="connsiteX9" fmla="*/ 0 w 1239584"/>
                <a:gd name="connsiteY9" fmla="*/ 265 h 1010200"/>
                <a:gd name="connsiteX10" fmla="*/ 36671 w 1239584"/>
                <a:gd name="connsiteY10" fmla="*/ 36936 h 1010200"/>
                <a:gd name="connsiteX11" fmla="*/ 96774 w 1239584"/>
                <a:gd name="connsiteY11" fmla="*/ 202385 h 1010200"/>
                <a:gd name="connsiteX12" fmla="*/ 167926 w 1239584"/>
                <a:gd name="connsiteY12" fmla="*/ 202385 h 1010200"/>
                <a:gd name="connsiteX13" fmla="*/ 480441 w 1239584"/>
                <a:gd name="connsiteY13" fmla="*/ 1010200 h 1010200"/>
                <a:gd name="connsiteX14" fmla="*/ 673989 w 1239584"/>
                <a:gd name="connsiteY14" fmla="*/ 1010200 h 1010200"/>
                <a:gd name="connsiteX15" fmla="*/ 980122 w 1239584"/>
                <a:gd name="connsiteY15" fmla="*/ 202385 h 1010200"/>
                <a:gd name="connsiteX16" fmla="*/ 1047750 w 1239584"/>
                <a:gd name="connsiteY16" fmla="*/ 202385 h 1010200"/>
                <a:gd name="connsiteX17" fmla="*/ 1053179 w 1239584"/>
                <a:gd name="connsiteY17" fmla="*/ 192193 h 10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9584" h="1010200">
                  <a:moveTo>
                    <a:pt x="1053179" y="192193"/>
                  </a:moveTo>
                  <a:cubicBezTo>
                    <a:pt x="1099376" y="111231"/>
                    <a:pt x="1136999" y="63892"/>
                    <a:pt x="1239584" y="169"/>
                  </a:cubicBezTo>
                  <a:cubicBezTo>
                    <a:pt x="1240346" y="-212"/>
                    <a:pt x="637985" y="169"/>
                    <a:pt x="637985" y="169"/>
                  </a:cubicBezTo>
                  <a:lnTo>
                    <a:pt x="637985" y="202195"/>
                  </a:lnTo>
                  <a:lnTo>
                    <a:pt x="764000" y="202195"/>
                  </a:lnTo>
                  <a:lnTo>
                    <a:pt x="581311" y="683969"/>
                  </a:lnTo>
                  <a:lnTo>
                    <a:pt x="397764" y="202195"/>
                  </a:lnTo>
                  <a:lnTo>
                    <a:pt x="515493" y="202195"/>
                  </a:lnTo>
                  <a:lnTo>
                    <a:pt x="515493" y="265"/>
                  </a:lnTo>
                  <a:lnTo>
                    <a:pt x="0" y="265"/>
                  </a:lnTo>
                  <a:cubicBezTo>
                    <a:pt x="13525" y="10837"/>
                    <a:pt x="25813" y="23029"/>
                    <a:pt x="36671" y="36936"/>
                  </a:cubicBezTo>
                  <a:cubicBezTo>
                    <a:pt x="67532" y="76750"/>
                    <a:pt x="87440" y="132281"/>
                    <a:pt x="96774" y="202385"/>
                  </a:cubicBezTo>
                  <a:lnTo>
                    <a:pt x="167926" y="202385"/>
                  </a:lnTo>
                  <a:lnTo>
                    <a:pt x="480441" y="1010200"/>
                  </a:lnTo>
                  <a:lnTo>
                    <a:pt x="673989" y="1010200"/>
                  </a:lnTo>
                  <a:lnTo>
                    <a:pt x="980122" y="202385"/>
                  </a:lnTo>
                  <a:lnTo>
                    <a:pt x="1047750" y="202385"/>
                  </a:lnTo>
                  <a:cubicBezTo>
                    <a:pt x="1049750" y="198956"/>
                    <a:pt x="1051274" y="195527"/>
                    <a:pt x="1053179" y="192193"/>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Montserrat"/>
                <a:ea typeface="+mn-ea"/>
                <a:cs typeface="+mn-cs"/>
              </a:endParaRPr>
            </a:p>
          </p:txBody>
        </p:sp>
        <p:sp>
          <p:nvSpPr>
            <p:cNvPr id="18" name="Freeform: Shape 9">
              <a:extLst>
                <a:ext uri="{FF2B5EF4-FFF2-40B4-BE49-F238E27FC236}">
                  <a16:creationId xmlns:a16="http://schemas.microsoft.com/office/drawing/2014/main" id="{0F101428-2A3E-4409-A2C5-0A044754A494}"/>
                </a:ext>
              </a:extLst>
            </p:cNvPr>
            <p:cNvSpPr/>
            <p:nvPr/>
          </p:nvSpPr>
          <p:spPr>
            <a:xfrm>
              <a:off x="6299930" y="3013424"/>
              <a:ext cx="1060323" cy="1044987"/>
            </a:xfrm>
            <a:custGeom>
              <a:avLst/>
              <a:gdLst>
                <a:gd name="connsiteX0" fmla="*/ 853821 w 1060323"/>
                <a:gd name="connsiteY0" fmla="*/ 690182 h 1044987"/>
                <a:gd name="connsiteX1" fmla="*/ 848963 w 1060323"/>
                <a:gd name="connsiteY1" fmla="*/ 697516 h 1044987"/>
                <a:gd name="connsiteX2" fmla="*/ 719614 w 1060323"/>
                <a:gd name="connsiteY2" fmla="*/ 812292 h 1044987"/>
                <a:gd name="connsiteX3" fmla="*/ 550736 w 1060323"/>
                <a:gd name="connsiteY3" fmla="*/ 849820 h 1044987"/>
                <a:gd name="connsiteX4" fmla="*/ 342900 w 1060323"/>
                <a:gd name="connsiteY4" fmla="*/ 774192 h 1044987"/>
                <a:gd name="connsiteX5" fmla="*/ 244316 w 1060323"/>
                <a:gd name="connsiteY5" fmla="*/ 585407 h 1044987"/>
                <a:gd name="connsiteX6" fmla="*/ 1045559 w 1060323"/>
                <a:gd name="connsiteY6" fmla="*/ 585407 h 1044987"/>
                <a:gd name="connsiteX7" fmla="*/ 1044988 w 1060323"/>
                <a:gd name="connsiteY7" fmla="*/ 568452 h 1044987"/>
                <a:gd name="connsiteX8" fmla="*/ 972883 w 1060323"/>
                <a:gd name="connsiteY8" fmla="*/ 267367 h 1044987"/>
                <a:gd name="connsiteX9" fmla="*/ 789337 w 1060323"/>
                <a:gd name="connsiteY9" fmla="*/ 69342 h 1044987"/>
                <a:gd name="connsiteX10" fmla="*/ 517017 w 1060323"/>
                <a:gd name="connsiteY10" fmla="*/ 0 h 1044987"/>
                <a:gd name="connsiteX11" fmla="*/ 255461 w 1060323"/>
                <a:gd name="connsiteY11" fmla="*/ 67342 h 1044987"/>
                <a:gd name="connsiteX12" fmla="*/ 68294 w 1060323"/>
                <a:gd name="connsiteY12" fmla="*/ 254508 h 1044987"/>
                <a:gd name="connsiteX13" fmla="*/ 0 w 1060323"/>
                <a:gd name="connsiteY13" fmla="*/ 522542 h 1044987"/>
                <a:gd name="connsiteX14" fmla="*/ 69152 w 1060323"/>
                <a:gd name="connsiteY14" fmla="*/ 791528 h 1044987"/>
                <a:gd name="connsiteX15" fmla="*/ 262985 w 1060323"/>
                <a:gd name="connsiteY15" fmla="*/ 978313 h 1044987"/>
                <a:gd name="connsiteX16" fmla="*/ 546163 w 1060323"/>
                <a:gd name="connsiteY16" fmla="*/ 1044988 h 1044987"/>
                <a:gd name="connsiteX17" fmla="*/ 797147 w 1060323"/>
                <a:gd name="connsiteY17" fmla="*/ 995839 h 1044987"/>
                <a:gd name="connsiteX18" fmla="*/ 797242 w 1060323"/>
                <a:gd name="connsiteY18" fmla="*/ 995839 h 1044987"/>
                <a:gd name="connsiteX19" fmla="*/ 816864 w 1060323"/>
                <a:gd name="connsiteY19" fmla="*/ 986885 h 1044987"/>
                <a:gd name="connsiteX20" fmla="*/ 1060323 w 1060323"/>
                <a:gd name="connsiteY20" fmla="*/ 690182 h 1044987"/>
                <a:gd name="connsiteX21" fmla="*/ 853821 w 1060323"/>
                <a:gd name="connsiteY21" fmla="*/ 690182 h 1044987"/>
                <a:gd name="connsiteX22" fmla="*/ 344710 w 1060323"/>
                <a:gd name="connsiteY22" fmla="*/ 257175 h 1044987"/>
                <a:gd name="connsiteX23" fmla="*/ 520637 w 1060323"/>
                <a:gd name="connsiteY23" fmla="*/ 189738 h 1044987"/>
                <a:gd name="connsiteX24" fmla="*/ 707993 w 1060323"/>
                <a:gd name="connsiteY24" fmla="*/ 257461 h 1044987"/>
                <a:gd name="connsiteX25" fmla="*/ 809530 w 1060323"/>
                <a:gd name="connsiteY25" fmla="*/ 417576 h 1044987"/>
                <a:gd name="connsiteX26" fmla="*/ 251174 w 1060323"/>
                <a:gd name="connsiteY26" fmla="*/ 417576 h 1044987"/>
                <a:gd name="connsiteX27" fmla="*/ 344710 w 1060323"/>
                <a:gd name="connsiteY27" fmla="*/ 257175 h 10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0323" h="1044987">
                  <a:moveTo>
                    <a:pt x="853821" y="690182"/>
                  </a:moveTo>
                  <a:lnTo>
                    <a:pt x="848963" y="697516"/>
                  </a:lnTo>
                  <a:cubicBezTo>
                    <a:pt x="814292" y="748951"/>
                    <a:pt x="770763" y="787527"/>
                    <a:pt x="719614" y="812292"/>
                  </a:cubicBezTo>
                  <a:cubicBezTo>
                    <a:pt x="667988" y="837152"/>
                    <a:pt x="611219" y="849820"/>
                    <a:pt x="550736" y="849820"/>
                  </a:cubicBezTo>
                  <a:cubicBezTo>
                    <a:pt x="469011" y="849820"/>
                    <a:pt x="399002" y="824389"/>
                    <a:pt x="342900" y="774192"/>
                  </a:cubicBezTo>
                  <a:cubicBezTo>
                    <a:pt x="290703" y="727520"/>
                    <a:pt x="257556" y="664178"/>
                    <a:pt x="244316" y="585407"/>
                  </a:cubicBezTo>
                  <a:lnTo>
                    <a:pt x="1045559" y="585407"/>
                  </a:lnTo>
                  <a:lnTo>
                    <a:pt x="1044988" y="568452"/>
                  </a:lnTo>
                  <a:cubicBezTo>
                    <a:pt x="1041273" y="453485"/>
                    <a:pt x="1017080" y="352139"/>
                    <a:pt x="972883" y="267367"/>
                  </a:cubicBezTo>
                  <a:cubicBezTo>
                    <a:pt x="928497" y="182023"/>
                    <a:pt x="866775" y="115443"/>
                    <a:pt x="789337" y="69342"/>
                  </a:cubicBezTo>
                  <a:cubicBezTo>
                    <a:pt x="712089" y="23336"/>
                    <a:pt x="620363" y="0"/>
                    <a:pt x="517017" y="0"/>
                  </a:cubicBezTo>
                  <a:cubicBezTo>
                    <a:pt x="422148" y="0"/>
                    <a:pt x="334137" y="22669"/>
                    <a:pt x="255461" y="67342"/>
                  </a:cubicBezTo>
                  <a:cubicBezTo>
                    <a:pt x="176689" y="112109"/>
                    <a:pt x="113729" y="175069"/>
                    <a:pt x="68294" y="254508"/>
                  </a:cubicBezTo>
                  <a:cubicBezTo>
                    <a:pt x="23050" y="333851"/>
                    <a:pt x="0" y="423958"/>
                    <a:pt x="0" y="522542"/>
                  </a:cubicBezTo>
                  <a:cubicBezTo>
                    <a:pt x="0" y="621697"/>
                    <a:pt x="23336" y="712184"/>
                    <a:pt x="69152" y="791528"/>
                  </a:cubicBezTo>
                  <a:cubicBezTo>
                    <a:pt x="115253" y="871061"/>
                    <a:pt x="180404" y="933926"/>
                    <a:pt x="262985" y="978313"/>
                  </a:cubicBezTo>
                  <a:cubicBezTo>
                    <a:pt x="345281" y="1022604"/>
                    <a:pt x="440531" y="1044988"/>
                    <a:pt x="546163" y="1044988"/>
                  </a:cubicBezTo>
                  <a:cubicBezTo>
                    <a:pt x="635222" y="1044988"/>
                    <a:pt x="719423" y="1028510"/>
                    <a:pt x="797147" y="995839"/>
                  </a:cubicBezTo>
                  <a:lnTo>
                    <a:pt x="797242" y="995839"/>
                  </a:lnTo>
                  <a:cubicBezTo>
                    <a:pt x="803910" y="992981"/>
                    <a:pt x="810387" y="989933"/>
                    <a:pt x="816864" y="986885"/>
                  </a:cubicBezTo>
                  <a:cubicBezTo>
                    <a:pt x="869728" y="960596"/>
                    <a:pt x="1013174" y="873919"/>
                    <a:pt x="1060323" y="690182"/>
                  </a:cubicBezTo>
                  <a:lnTo>
                    <a:pt x="853821" y="690182"/>
                  </a:lnTo>
                  <a:close/>
                  <a:moveTo>
                    <a:pt x="344710" y="257175"/>
                  </a:moveTo>
                  <a:cubicBezTo>
                    <a:pt x="394811" y="212407"/>
                    <a:pt x="454057" y="189738"/>
                    <a:pt x="520637" y="189738"/>
                  </a:cubicBezTo>
                  <a:cubicBezTo>
                    <a:pt x="591122" y="189738"/>
                    <a:pt x="654082" y="212503"/>
                    <a:pt x="707993" y="257461"/>
                  </a:cubicBezTo>
                  <a:cubicBezTo>
                    <a:pt x="757047" y="298418"/>
                    <a:pt x="791242" y="352234"/>
                    <a:pt x="809530" y="417576"/>
                  </a:cubicBezTo>
                  <a:lnTo>
                    <a:pt x="251174" y="417576"/>
                  </a:lnTo>
                  <a:cubicBezTo>
                    <a:pt x="267271" y="352139"/>
                    <a:pt x="298704" y="298228"/>
                    <a:pt x="344710" y="257175"/>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Montserrat"/>
                <a:ea typeface="+mn-ea"/>
                <a:cs typeface="+mn-cs"/>
              </a:endParaRPr>
            </a:p>
          </p:txBody>
        </p:sp>
        <p:sp>
          <p:nvSpPr>
            <p:cNvPr id="19" name="Freeform: Shape 10">
              <a:extLst>
                <a:ext uri="{FF2B5EF4-FFF2-40B4-BE49-F238E27FC236}">
                  <a16:creationId xmlns:a16="http://schemas.microsoft.com/office/drawing/2014/main" id="{12C0855F-9C4F-45DC-B961-AD01449119B8}"/>
                </a:ext>
              </a:extLst>
            </p:cNvPr>
            <p:cNvSpPr/>
            <p:nvPr/>
          </p:nvSpPr>
          <p:spPr>
            <a:xfrm>
              <a:off x="7457122" y="3018377"/>
              <a:ext cx="833056" cy="1040511"/>
            </a:xfrm>
            <a:custGeom>
              <a:avLst/>
              <a:gdLst>
                <a:gd name="connsiteX0" fmla="*/ 530447 w 833056"/>
                <a:gd name="connsiteY0" fmla="*/ 425196 h 1040511"/>
                <a:gd name="connsiteX1" fmla="*/ 400621 w 833056"/>
                <a:gd name="connsiteY1" fmla="*/ 399955 h 1040511"/>
                <a:gd name="connsiteX2" fmla="*/ 242888 w 833056"/>
                <a:gd name="connsiteY2" fmla="*/ 355568 h 1040511"/>
                <a:gd name="connsiteX3" fmla="*/ 212979 w 833056"/>
                <a:gd name="connsiteY3" fmla="*/ 294704 h 1040511"/>
                <a:gd name="connsiteX4" fmla="*/ 254127 w 833056"/>
                <a:gd name="connsiteY4" fmla="*/ 222028 h 1040511"/>
                <a:gd name="connsiteX5" fmla="*/ 369189 w 833056"/>
                <a:gd name="connsiteY5" fmla="*/ 191548 h 1040511"/>
                <a:gd name="connsiteX6" fmla="*/ 509016 w 833056"/>
                <a:gd name="connsiteY6" fmla="*/ 230219 h 1040511"/>
                <a:gd name="connsiteX7" fmla="*/ 581120 w 833056"/>
                <a:gd name="connsiteY7" fmla="*/ 344996 h 1040511"/>
                <a:gd name="connsiteX8" fmla="*/ 782003 w 833056"/>
                <a:gd name="connsiteY8" fmla="*/ 344996 h 1040511"/>
                <a:gd name="connsiteX9" fmla="*/ 782003 w 833056"/>
                <a:gd name="connsiteY9" fmla="*/ 12954 h 1040511"/>
                <a:gd name="connsiteX10" fmla="*/ 581120 w 833056"/>
                <a:gd name="connsiteY10" fmla="*/ 12954 h 1040511"/>
                <a:gd name="connsiteX11" fmla="*/ 581120 w 833056"/>
                <a:gd name="connsiteY11" fmla="*/ 43910 h 1040511"/>
                <a:gd name="connsiteX12" fmla="*/ 361760 w 833056"/>
                <a:gd name="connsiteY12" fmla="*/ 0 h 1040511"/>
                <a:gd name="connsiteX13" fmla="*/ 192691 w 833056"/>
                <a:gd name="connsiteY13" fmla="*/ 33719 h 1040511"/>
                <a:gd name="connsiteX14" fmla="*/ 56197 w 833056"/>
                <a:gd name="connsiteY14" fmla="*/ 136017 h 1040511"/>
                <a:gd name="connsiteX15" fmla="*/ 2000 w 833056"/>
                <a:gd name="connsiteY15" fmla="*/ 302133 h 1040511"/>
                <a:gd name="connsiteX16" fmla="*/ 75438 w 833056"/>
                <a:gd name="connsiteY16" fmla="*/ 498729 h 1040511"/>
                <a:gd name="connsiteX17" fmla="*/ 300704 w 833056"/>
                <a:gd name="connsiteY17" fmla="*/ 605885 h 1040511"/>
                <a:gd name="connsiteX18" fmla="*/ 400526 w 833056"/>
                <a:gd name="connsiteY18" fmla="*/ 627317 h 1040511"/>
                <a:gd name="connsiteX19" fmla="*/ 567595 w 833056"/>
                <a:gd name="connsiteY19" fmla="*/ 674370 h 1040511"/>
                <a:gd name="connsiteX20" fmla="*/ 601694 w 833056"/>
                <a:gd name="connsiteY20" fmla="*/ 730853 h 1040511"/>
                <a:gd name="connsiteX21" fmla="*/ 555784 w 833056"/>
                <a:gd name="connsiteY21" fmla="*/ 814578 h 1040511"/>
                <a:gd name="connsiteX22" fmla="*/ 416719 w 833056"/>
                <a:gd name="connsiteY22" fmla="*/ 845153 h 1040511"/>
                <a:gd name="connsiteX23" fmla="*/ 345091 w 833056"/>
                <a:gd name="connsiteY23" fmla="*/ 836105 h 1040511"/>
                <a:gd name="connsiteX24" fmla="*/ 323850 w 833056"/>
                <a:gd name="connsiteY24" fmla="*/ 829437 h 1040511"/>
                <a:gd name="connsiteX25" fmla="*/ 313182 w 833056"/>
                <a:gd name="connsiteY25" fmla="*/ 825055 h 1040511"/>
                <a:gd name="connsiteX26" fmla="*/ 305467 w 833056"/>
                <a:gd name="connsiteY26" fmla="*/ 821722 h 1040511"/>
                <a:gd name="connsiteX27" fmla="*/ 295751 w 833056"/>
                <a:gd name="connsiteY27" fmla="*/ 816864 h 1040511"/>
                <a:gd name="connsiteX28" fmla="*/ 282988 w 833056"/>
                <a:gd name="connsiteY28" fmla="*/ 809530 h 1040511"/>
                <a:gd name="connsiteX29" fmla="*/ 282321 w 833056"/>
                <a:gd name="connsiteY29" fmla="*/ 809149 h 1040511"/>
                <a:gd name="connsiteX30" fmla="*/ 205073 w 833056"/>
                <a:gd name="connsiteY30" fmla="*/ 685229 h 1040511"/>
                <a:gd name="connsiteX31" fmla="*/ 0 w 833056"/>
                <a:gd name="connsiteY31" fmla="*/ 685229 h 1040511"/>
                <a:gd name="connsiteX32" fmla="*/ 0 w 833056"/>
                <a:gd name="connsiteY32" fmla="*/ 1023747 h 1040511"/>
                <a:gd name="connsiteX33" fmla="*/ 204597 w 833056"/>
                <a:gd name="connsiteY33" fmla="*/ 1023747 h 1040511"/>
                <a:gd name="connsiteX34" fmla="*/ 204597 w 833056"/>
                <a:gd name="connsiteY34" fmla="*/ 983551 h 1040511"/>
                <a:gd name="connsiteX35" fmla="*/ 294132 w 833056"/>
                <a:gd name="connsiteY35" fmla="*/ 1019747 h 1040511"/>
                <a:gd name="connsiteX36" fmla="*/ 434245 w 833056"/>
                <a:gd name="connsiteY36" fmla="*/ 1040511 h 1040511"/>
                <a:gd name="connsiteX37" fmla="*/ 722090 w 833056"/>
                <a:gd name="connsiteY37" fmla="*/ 955072 h 1040511"/>
                <a:gd name="connsiteX38" fmla="*/ 833056 w 833056"/>
                <a:gd name="connsiteY38" fmla="*/ 725234 h 1040511"/>
                <a:gd name="connsiteX39" fmla="*/ 530447 w 833056"/>
                <a:gd name="connsiteY39" fmla="*/ 425196 h 104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33056" h="1040511">
                  <a:moveTo>
                    <a:pt x="530447" y="425196"/>
                  </a:moveTo>
                  <a:lnTo>
                    <a:pt x="400621" y="399955"/>
                  </a:lnTo>
                  <a:cubicBezTo>
                    <a:pt x="297942" y="383572"/>
                    <a:pt x="258128" y="366808"/>
                    <a:pt x="242888" y="355568"/>
                  </a:cubicBezTo>
                  <a:cubicBezTo>
                    <a:pt x="222790" y="340805"/>
                    <a:pt x="212979" y="320897"/>
                    <a:pt x="212979" y="294704"/>
                  </a:cubicBezTo>
                  <a:cubicBezTo>
                    <a:pt x="212979" y="264890"/>
                    <a:pt x="226409" y="241173"/>
                    <a:pt x="254127" y="222028"/>
                  </a:cubicBezTo>
                  <a:cubicBezTo>
                    <a:pt x="283369" y="201740"/>
                    <a:pt x="322040" y="191548"/>
                    <a:pt x="369189" y="191548"/>
                  </a:cubicBezTo>
                  <a:cubicBezTo>
                    <a:pt x="422910" y="191548"/>
                    <a:pt x="469202" y="204502"/>
                    <a:pt x="509016" y="230219"/>
                  </a:cubicBezTo>
                  <a:cubicBezTo>
                    <a:pt x="523970" y="241173"/>
                    <a:pt x="576644" y="283940"/>
                    <a:pt x="581120" y="344996"/>
                  </a:cubicBezTo>
                  <a:lnTo>
                    <a:pt x="782003" y="344996"/>
                  </a:lnTo>
                  <a:lnTo>
                    <a:pt x="782003" y="12954"/>
                  </a:lnTo>
                  <a:lnTo>
                    <a:pt x="581120" y="12954"/>
                  </a:lnTo>
                  <a:lnTo>
                    <a:pt x="581120" y="43910"/>
                  </a:lnTo>
                  <a:cubicBezTo>
                    <a:pt x="519684" y="14669"/>
                    <a:pt x="446056" y="0"/>
                    <a:pt x="361760" y="0"/>
                  </a:cubicBezTo>
                  <a:cubicBezTo>
                    <a:pt x="304038" y="0"/>
                    <a:pt x="247174" y="11335"/>
                    <a:pt x="192691" y="33719"/>
                  </a:cubicBezTo>
                  <a:cubicBezTo>
                    <a:pt x="137541" y="56483"/>
                    <a:pt x="91535" y="90869"/>
                    <a:pt x="56197" y="136017"/>
                  </a:cubicBezTo>
                  <a:cubicBezTo>
                    <a:pt x="20193" y="181927"/>
                    <a:pt x="2000" y="237839"/>
                    <a:pt x="2000" y="302133"/>
                  </a:cubicBezTo>
                  <a:cubicBezTo>
                    <a:pt x="2000" y="381286"/>
                    <a:pt x="26670" y="447389"/>
                    <a:pt x="75438" y="498729"/>
                  </a:cubicBezTo>
                  <a:cubicBezTo>
                    <a:pt x="123444" y="549402"/>
                    <a:pt x="199358" y="585502"/>
                    <a:pt x="300704" y="605885"/>
                  </a:cubicBezTo>
                  <a:lnTo>
                    <a:pt x="400526" y="627317"/>
                  </a:lnTo>
                  <a:cubicBezTo>
                    <a:pt x="484537" y="643700"/>
                    <a:pt x="540734" y="659511"/>
                    <a:pt x="567595" y="674370"/>
                  </a:cubicBezTo>
                  <a:cubicBezTo>
                    <a:pt x="590931" y="687229"/>
                    <a:pt x="601694" y="705231"/>
                    <a:pt x="601694" y="730853"/>
                  </a:cubicBezTo>
                  <a:cubicBezTo>
                    <a:pt x="601694" y="768287"/>
                    <a:pt x="586740" y="795718"/>
                    <a:pt x="555784" y="814578"/>
                  </a:cubicBezTo>
                  <a:cubicBezTo>
                    <a:pt x="522637" y="834866"/>
                    <a:pt x="475869" y="845153"/>
                    <a:pt x="416719" y="845153"/>
                  </a:cubicBezTo>
                  <a:cubicBezTo>
                    <a:pt x="391382" y="845153"/>
                    <a:pt x="367570" y="842105"/>
                    <a:pt x="345091" y="836105"/>
                  </a:cubicBezTo>
                  <a:cubicBezTo>
                    <a:pt x="337566" y="834200"/>
                    <a:pt x="330518" y="831913"/>
                    <a:pt x="323850" y="829437"/>
                  </a:cubicBezTo>
                  <a:cubicBezTo>
                    <a:pt x="320230" y="828104"/>
                    <a:pt x="316706" y="826580"/>
                    <a:pt x="313182" y="825055"/>
                  </a:cubicBezTo>
                  <a:cubicBezTo>
                    <a:pt x="310610" y="824008"/>
                    <a:pt x="308038" y="822865"/>
                    <a:pt x="305467" y="821722"/>
                  </a:cubicBezTo>
                  <a:cubicBezTo>
                    <a:pt x="302228" y="820198"/>
                    <a:pt x="298990" y="818483"/>
                    <a:pt x="295751" y="816864"/>
                  </a:cubicBezTo>
                  <a:cubicBezTo>
                    <a:pt x="291370" y="814483"/>
                    <a:pt x="286988" y="812101"/>
                    <a:pt x="282988" y="809530"/>
                  </a:cubicBezTo>
                  <a:cubicBezTo>
                    <a:pt x="282797" y="809434"/>
                    <a:pt x="282607" y="809244"/>
                    <a:pt x="282321" y="809149"/>
                  </a:cubicBezTo>
                  <a:cubicBezTo>
                    <a:pt x="216313" y="766191"/>
                    <a:pt x="206407" y="699326"/>
                    <a:pt x="205073" y="685229"/>
                  </a:cubicBezTo>
                  <a:lnTo>
                    <a:pt x="0" y="685229"/>
                  </a:lnTo>
                  <a:lnTo>
                    <a:pt x="0" y="1023747"/>
                  </a:lnTo>
                  <a:lnTo>
                    <a:pt x="204597" y="1023747"/>
                  </a:lnTo>
                  <a:lnTo>
                    <a:pt x="204597" y="983551"/>
                  </a:lnTo>
                  <a:cubicBezTo>
                    <a:pt x="230410" y="997458"/>
                    <a:pt x="260413" y="1009650"/>
                    <a:pt x="294132" y="1019747"/>
                  </a:cubicBezTo>
                  <a:cubicBezTo>
                    <a:pt x="339852" y="1033463"/>
                    <a:pt x="387001" y="1040511"/>
                    <a:pt x="434245" y="1040511"/>
                  </a:cubicBezTo>
                  <a:cubicBezTo>
                    <a:pt x="552831" y="1040511"/>
                    <a:pt x="649700" y="1011746"/>
                    <a:pt x="722090" y="955072"/>
                  </a:cubicBezTo>
                  <a:cubicBezTo>
                    <a:pt x="795719" y="897541"/>
                    <a:pt x="833056" y="820103"/>
                    <a:pt x="833056" y="725234"/>
                  </a:cubicBezTo>
                  <a:cubicBezTo>
                    <a:pt x="833152" y="562928"/>
                    <a:pt x="731234" y="461963"/>
                    <a:pt x="530447" y="425196"/>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Montserrat"/>
                <a:ea typeface="+mn-ea"/>
                <a:cs typeface="+mn-cs"/>
              </a:endParaRPr>
            </a:p>
          </p:txBody>
        </p:sp>
        <p:sp>
          <p:nvSpPr>
            <p:cNvPr id="20" name="Freeform: Shape 11">
              <a:extLst>
                <a:ext uri="{FF2B5EF4-FFF2-40B4-BE49-F238E27FC236}">
                  <a16:creationId xmlns:a16="http://schemas.microsoft.com/office/drawing/2014/main" id="{AFC7AAAD-C908-4573-B7C5-57DCC5B197F8}"/>
                </a:ext>
              </a:extLst>
            </p:cNvPr>
            <p:cNvSpPr/>
            <p:nvPr/>
          </p:nvSpPr>
          <p:spPr>
            <a:xfrm>
              <a:off x="8385810" y="2672619"/>
              <a:ext cx="405097" cy="1372266"/>
            </a:xfrm>
            <a:custGeom>
              <a:avLst/>
              <a:gdLst>
                <a:gd name="connsiteX0" fmla="*/ 405098 w 405097"/>
                <a:gd name="connsiteY0" fmla="*/ 563594 h 1372266"/>
                <a:gd name="connsiteX1" fmla="*/ 405098 w 405097"/>
                <a:gd name="connsiteY1" fmla="*/ 362522 h 1372266"/>
                <a:gd name="connsiteX2" fmla="*/ 225933 w 405097"/>
                <a:gd name="connsiteY2" fmla="*/ 362522 h 1372266"/>
                <a:gd name="connsiteX3" fmla="*/ 225933 w 405097"/>
                <a:gd name="connsiteY3" fmla="*/ 344805 h 1372266"/>
                <a:gd name="connsiteX4" fmla="*/ 225933 w 405097"/>
                <a:gd name="connsiteY4" fmla="*/ 314420 h 1372266"/>
                <a:gd name="connsiteX5" fmla="*/ 225933 w 405097"/>
                <a:gd name="connsiteY5" fmla="*/ 19907 h 1372266"/>
                <a:gd name="connsiteX6" fmla="*/ 225933 w 405097"/>
                <a:gd name="connsiteY6" fmla="*/ 0 h 1372266"/>
                <a:gd name="connsiteX7" fmla="*/ 0 w 405097"/>
                <a:gd name="connsiteY7" fmla="*/ 0 h 1372266"/>
                <a:gd name="connsiteX8" fmla="*/ 0 w 405097"/>
                <a:gd name="connsiteY8" fmla="*/ 206312 h 1372266"/>
                <a:gd name="connsiteX9" fmla="*/ 0 w 405097"/>
                <a:gd name="connsiteY9" fmla="*/ 314420 h 1372266"/>
                <a:gd name="connsiteX10" fmla="*/ 0 w 405097"/>
                <a:gd name="connsiteY10" fmla="*/ 344805 h 1372266"/>
                <a:gd name="connsiteX11" fmla="*/ 0 w 405097"/>
                <a:gd name="connsiteY11" fmla="*/ 550355 h 1372266"/>
                <a:gd name="connsiteX12" fmla="*/ 0 w 405097"/>
                <a:gd name="connsiteY12" fmla="*/ 916496 h 1372266"/>
                <a:gd name="connsiteX13" fmla="*/ 0 w 405097"/>
                <a:gd name="connsiteY13" fmla="*/ 1085850 h 1372266"/>
                <a:gd name="connsiteX14" fmla="*/ 57150 w 405097"/>
                <a:gd name="connsiteY14" fmla="*/ 1305592 h 1372266"/>
                <a:gd name="connsiteX15" fmla="*/ 243649 w 405097"/>
                <a:gd name="connsiteY15" fmla="*/ 1372267 h 1372266"/>
                <a:gd name="connsiteX16" fmla="*/ 404526 w 405097"/>
                <a:gd name="connsiteY16" fmla="*/ 1372267 h 1372266"/>
                <a:gd name="connsiteX17" fmla="*/ 404526 w 405097"/>
                <a:gd name="connsiteY17" fmla="*/ 1342073 h 1372266"/>
                <a:gd name="connsiteX18" fmla="*/ 404526 w 405097"/>
                <a:gd name="connsiteY18" fmla="*/ 1166241 h 1372266"/>
                <a:gd name="connsiteX19" fmla="*/ 319182 w 405097"/>
                <a:gd name="connsiteY19" fmla="*/ 1166241 h 1372266"/>
                <a:gd name="connsiteX20" fmla="*/ 226028 w 405097"/>
                <a:gd name="connsiteY20" fmla="*/ 1076706 h 1372266"/>
                <a:gd name="connsiteX21" fmla="*/ 226028 w 405097"/>
                <a:gd name="connsiteY21" fmla="*/ 613124 h 1372266"/>
                <a:gd name="connsiteX22" fmla="*/ 226028 w 405097"/>
                <a:gd name="connsiteY22" fmla="*/ 563785 h 1372266"/>
                <a:gd name="connsiteX23" fmla="*/ 405098 w 405097"/>
                <a:gd name="connsiteY23" fmla="*/ 563785 h 137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5097" h="1372266">
                  <a:moveTo>
                    <a:pt x="405098" y="563594"/>
                  </a:moveTo>
                  <a:lnTo>
                    <a:pt x="405098" y="362522"/>
                  </a:lnTo>
                  <a:lnTo>
                    <a:pt x="225933" y="362522"/>
                  </a:lnTo>
                  <a:lnTo>
                    <a:pt x="225933" y="344805"/>
                  </a:lnTo>
                  <a:lnTo>
                    <a:pt x="225933" y="314420"/>
                  </a:lnTo>
                  <a:lnTo>
                    <a:pt x="225933" y="19907"/>
                  </a:lnTo>
                  <a:lnTo>
                    <a:pt x="225933" y="0"/>
                  </a:lnTo>
                  <a:lnTo>
                    <a:pt x="0" y="0"/>
                  </a:lnTo>
                  <a:lnTo>
                    <a:pt x="0" y="206312"/>
                  </a:lnTo>
                  <a:lnTo>
                    <a:pt x="0" y="314420"/>
                  </a:lnTo>
                  <a:lnTo>
                    <a:pt x="0" y="344805"/>
                  </a:lnTo>
                  <a:lnTo>
                    <a:pt x="0" y="550355"/>
                  </a:lnTo>
                  <a:lnTo>
                    <a:pt x="0" y="916496"/>
                  </a:lnTo>
                  <a:lnTo>
                    <a:pt x="0" y="1085850"/>
                  </a:lnTo>
                  <a:cubicBezTo>
                    <a:pt x="0" y="1189577"/>
                    <a:pt x="18669" y="1261396"/>
                    <a:pt x="57150" y="1305592"/>
                  </a:cubicBezTo>
                  <a:cubicBezTo>
                    <a:pt x="95631" y="1349883"/>
                    <a:pt x="158401" y="1372267"/>
                    <a:pt x="243649" y="1372267"/>
                  </a:cubicBezTo>
                  <a:lnTo>
                    <a:pt x="404526" y="1372267"/>
                  </a:lnTo>
                  <a:lnTo>
                    <a:pt x="404526" y="1342073"/>
                  </a:lnTo>
                  <a:lnTo>
                    <a:pt x="404526" y="1166241"/>
                  </a:lnTo>
                  <a:lnTo>
                    <a:pt x="319182" y="1166241"/>
                  </a:lnTo>
                  <a:cubicBezTo>
                    <a:pt x="240316" y="1161002"/>
                    <a:pt x="227647" y="1103281"/>
                    <a:pt x="226028" y="1076706"/>
                  </a:cubicBezTo>
                  <a:lnTo>
                    <a:pt x="226028" y="613124"/>
                  </a:lnTo>
                  <a:lnTo>
                    <a:pt x="226028" y="563785"/>
                  </a:lnTo>
                  <a:lnTo>
                    <a:pt x="405098" y="563785"/>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Montserrat"/>
                <a:ea typeface="+mn-ea"/>
                <a:cs typeface="+mn-cs"/>
              </a:endParaRPr>
            </a:p>
          </p:txBody>
        </p:sp>
        <p:sp>
          <p:nvSpPr>
            <p:cNvPr id="21" name="Freeform: Shape 13">
              <a:extLst>
                <a:ext uri="{FF2B5EF4-FFF2-40B4-BE49-F238E27FC236}">
                  <a16:creationId xmlns:a16="http://schemas.microsoft.com/office/drawing/2014/main" id="{E8554BAF-A580-47E2-8D03-EFDCD4651F2E}"/>
                </a:ext>
              </a:extLst>
            </p:cNvPr>
            <p:cNvSpPr/>
            <p:nvPr/>
          </p:nvSpPr>
          <p:spPr>
            <a:xfrm>
              <a:off x="3787425" y="3021139"/>
              <a:ext cx="1643634" cy="1023842"/>
            </a:xfrm>
            <a:custGeom>
              <a:avLst/>
              <a:gdLst>
                <a:gd name="connsiteX0" fmla="*/ 1469707 w 1643634"/>
                <a:gd name="connsiteY0" fmla="*/ 817245 h 1023842"/>
                <a:gd name="connsiteX1" fmla="*/ 1469707 w 1643634"/>
                <a:gd name="connsiteY1" fmla="*/ 349567 h 1023842"/>
                <a:gd name="connsiteX2" fmla="*/ 1403414 w 1643634"/>
                <a:gd name="connsiteY2" fmla="*/ 87344 h 1023842"/>
                <a:gd name="connsiteX3" fmla="*/ 1196340 w 1643634"/>
                <a:gd name="connsiteY3" fmla="*/ 0 h 1023842"/>
                <a:gd name="connsiteX4" fmla="*/ 875538 w 1643634"/>
                <a:gd name="connsiteY4" fmla="*/ 115443 h 1023842"/>
                <a:gd name="connsiteX5" fmla="*/ 875538 w 1643634"/>
                <a:gd name="connsiteY5" fmla="*/ 13049 h 1023842"/>
                <a:gd name="connsiteX6" fmla="*/ 480346 w 1643634"/>
                <a:gd name="connsiteY6" fmla="*/ 13049 h 1023842"/>
                <a:gd name="connsiteX7" fmla="*/ 480346 w 1643634"/>
                <a:gd name="connsiteY7" fmla="*/ 218599 h 1023842"/>
                <a:gd name="connsiteX8" fmla="*/ 652367 w 1643634"/>
                <a:gd name="connsiteY8" fmla="*/ 218599 h 1023842"/>
                <a:gd name="connsiteX9" fmla="*/ 652367 w 1643634"/>
                <a:gd name="connsiteY9" fmla="*/ 819245 h 1023842"/>
                <a:gd name="connsiteX10" fmla="*/ 378524 w 1643634"/>
                <a:gd name="connsiteY10" fmla="*/ 819245 h 1023842"/>
                <a:gd name="connsiteX11" fmla="*/ 378524 w 1643634"/>
                <a:gd name="connsiteY11" fmla="*/ 13049 h 1023842"/>
                <a:gd name="connsiteX12" fmla="*/ 152495 w 1643634"/>
                <a:gd name="connsiteY12" fmla="*/ 13049 h 1023842"/>
                <a:gd name="connsiteX13" fmla="*/ 152495 w 1643634"/>
                <a:gd name="connsiteY13" fmla="*/ 218599 h 1023842"/>
                <a:gd name="connsiteX14" fmla="*/ 152495 w 1643634"/>
                <a:gd name="connsiteY14" fmla="*/ 819245 h 1023842"/>
                <a:gd name="connsiteX15" fmla="*/ 0 w 1643634"/>
                <a:gd name="connsiteY15" fmla="*/ 819245 h 1023842"/>
                <a:gd name="connsiteX16" fmla="*/ 0 w 1643634"/>
                <a:gd name="connsiteY16" fmla="*/ 1023842 h 1023842"/>
                <a:gd name="connsiteX17" fmla="*/ 1043845 w 1643634"/>
                <a:gd name="connsiteY17" fmla="*/ 1023842 h 1023842"/>
                <a:gd name="connsiteX18" fmla="*/ 1043845 w 1643634"/>
                <a:gd name="connsiteY18" fmla="*/ 819245 h 1023842"/>
                <a:gd name="connsiteX19" fmla="*/ 875538 w 1643634"/>
                <a:gd name="connsiteY19" fmla="*/ 819245 h 1023842"/>
                <a:gd name="connsiteX20" fmla="*/ 875538 w 1643634"/>
                <a:gd name="connsiteY20" fmla="*/ 324421 h 1023842"/>
                <a:gd name="connsiteX21" fmla="*/ 1147001 w 1643634"/>
                <a:gd name="connsiteY21" fmla="*/ 206597 h 1023842"/>
                <a:gd name="connsiteX22" fmla="*/ 1219962 w 1643634"/>
                <a:gd name="connsiteY22" fmla="*/ 239077 h 1023842"/>
                <a:gd name="connsiteX23" fmla="*/ 1243679 w 1643634"/>
                <a:gd name="connsiteY23" fmla="*/ 361855 h 1023842"/>
                <a:gd name="connsiteX24" fmla="*/ 1243679 w 1643634"/>
                <a:gd name="connsiteY24" fmla="*/ 1023842 h 1023842"/>
                <a:gd name="connsiteX25" fmla="*/ 1245489 w 1643634"/>
                <a:gd name="connsiteY25" fmla="*/ 1023842 h 1023842"/>
                <a:gd name="connsiteX26" fmla="*/ 1527715 w 1643634"/>
                <a:gd name="connsiteY26" fmla="*/ 1023842 h 1023842"/>
                <a:gd name="connsiteX27" fmla="*/ 1529334 w 1643634"/>
                <a:gd name="connsiteY27" fmla="*/ 1021652 h 1023842"/>
                <a:gd name="connsiteX28" fmla="*/ 1533906 w 1643634"/>
                <a:gd name="connsiteY28" fmla="*/ 1015174 h 1023842"/>
                <a:gd name="connsiteX29" fmla="*/ 1537621 w 1643634"/>
                <a:gd name="connsiteY29" fmla="*/ 1009840 h 1023842"/>
                <a:gd name="connsiteX30" fmla="*/ 1540859 w 1643634"/>
                <a:gd name="connsiteY30" fmla="*/ 1005173 h 1023842"/>
                <a:gd name="connsiteX31" fmla="*/ 1643634 w 1643634"/>
                <a:gd name="connsiteY31" fmla="*/ 817340 h 1023842"/>
                <a:gd name="connsiteX32" fmla="*/ 1469707 w 1643634"/>
                <a:gd name="connsiteY32" fmla="*/ 817245 h 102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43634" h="1023842">
                  <a:moveTo>
                    <a:pt x="1469707" y="817245"/>
                  </a:moveTo>
                  <a:lnTo>
                    <a:pt x="1469707" y="349567"/>
                  </a:lnTo>
                  <a:cubicBezTo>
                    <a:pt x="1469707" y="232219"/>
                    <a:pt x="1447419" y="144018"/>
                    <a:pt x="1403414" y="87344"/>
                  </a:cubicBezTo>
                  <a:cubicBezTo>
                    <a:pt x="1358360" y="29432"/>
                    <a:pt x="1288732" y="0"/>
                    <a:pt x="1196340" y="0"/>
                  </a:cubicBezTo>
                  <a:cubicBezTo>
                    <a:pt x="1095756" y="0"/>
                    <a:pt x="987933" y="38862"/>
                    <a:pt x="875538" y="115443"/>
                  </a:cubicBezTo>
                  <a:lnTo>
                    <a:pt x="875538" y="13049"/>
                  </a:lnTo>
                  <a:lnTo>
                    <a:pt x="480346" y="13049"/>
                  </a:lnTo>
                  <a:lnTo>
                    <a:pt x="480346" y="218599"/>
                  </a:lnTo>
                  <a:lnTo>
                    <a:pt x="652367" y="218599"/>
                  </a:lnTo>
                  <a:lnTo>
                    <a:pt x="652367" y="819245"/>
                  </a:lnTo>
                  <a:lnTo>
                    <a:pt x="378524" y="819245"/>
                  </a:lnTo>
                  <a:lnTo>
                    <a:pt x="378524" y="13049"/>
                  </a:lnTo>
                  <a:lnTo>
                    <a:pt x="152495" y="13049"/>
                  </a:lnTo>
                  <a:lnTo>
                    <a:pt x="152495" y="218599"/>
                  </a:lnTo>
                  <a:lnTo>
                    <a:pt x="152495" y="819245"/>
                  </a:lnTo>
                  <a:lnTo>
                    <a:pt x="0" y="819245"/>
                  </a:lnTo>
                  <a:lnTo>
                    <a:pt x="0" y="1023842"/>
                  </a:lnTo>
                  <a:lnTo>
                    <a:pt x="1043845" y="1023842"/>
                  </a:lnTo>
                  <a:lnTo>
                    <a:pt x="1043845" y="819245"/>
                  </a:lnTo>
                  <a:lnTo>
                    <a:pt x="875538" y="819245"/>
                  </a:lnTo>
                  <a:lnTo>
                    <a:pt x="875538" y="324421"/>
                  </a:lnTo>
                  <a:cubicBezTo>
                    <a:pt x="976122" y="246221"/>
                    <a:pt x="1067467" y="206597"/>
                    <a:pt x="1147001" y="206597"/>
                  </a:cubicBezTo>
                  <a:cubicBezTo>
                    <a:pt x="1181576" y="206597"/>
                    <a:pt x="1205484" y="217265"/>
                    <a:pt x="1219962" y="239077"/>
                  </a:cubicBezTo>
                  <a:cubicBezTo>
                    <a:pt x="1235678" y="262795"/>
                    <a:pt x="1243679" y="304133"/>
                    <a:pt x="1243679" y="361855"/>
                  </a:cubicBezTo>
                  <a:lnTo>
                    <a:pt x="1243679" y="1023842"/>
                  </a:lnTo>
                  <a:lnTo>
                    <a:pt x="1245489" y="1023842"/>
                  </a:lnTo>
                  <a:lnTo>
                    <a:pt x="1527715" y="1023842"/>
                  </a:lnTo>
                  <a:cubicBezTo>
                    <a:pt x="1528191" y="1023080"/>
                    <a:pt x="1528763" y="1022414"/>
                    <a:pt x="1529334" y="1021652"/>
                  </a:cubicBezTo>
                  <a:cubicBezTo>
                    <a:pt x="1530858" y="1019461"/>
                    <a:pt x="1532382" y="1017365"/>
                    <a:pt x="1533906" y="1015174"/>
                  </a:cubicBezTo>
                  <a:cubicBezTo>
                    <a:pt x="1535144" y="1013365"/>
                    <a:pt x="1536382" y="1011650"/>
                    <a:pt x="1537621" y="1009840"/>
                  </a:cubicBezTo>
                  <a:cubicBezTo>
                    <a:pt x="1538669" y="1008316"/>
                    <a:pt x="1539811" y="1006697"/>
                    <a:pt x="1540859" y="1005173"/>
                  </a:cubicBezTo>
                  <a:cubicBezTo>
                    <a:pt x="1581150" y="946595"/>
                    <a:pt x="1615726" y="883730"/>
                    <a:pt x="1643634" y="817340"/>
                  </a:cubicBezTo>
                  <a:lnTo>
                    <a:pt x="1469707" y="817245"/>
                  </a:ln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62626"/>
                </a:solidFill>
                <a:effectLst/>
                <a:uLnTx/>
                <a:uFillTx/>
                <a:latin typeface="Montserrat"/>
                <a:ea typeface="+mn-ea"/>
                <a:cs typeface="+mn-cs"/>
              </a:endParaRPr>
            </a:p>
          </p:txBody>
        </p:sp>
      </p:grpSp>
      <p:sp>
        <p:nvSpPr>
          <p:cNvPr id="7" name="Text Placeholder 6">
            <a:extLst>
              <a:ext uri="{FF2B5EF4-FFF2-40B4-BE49-F238E27FC236}">
                <a16:creationId xmlns:a16="http://schemas.microsoft.com/office/drawing/2014/main" id="{0F31F40F-4A50-41C6-8B12-A8D62F637F14}"/>
              </a:ext>
            </a:extLst>
          </p:cNvPr>
          <p:cNvSpPr>
            <a:spLocks noGrp="1"/>
          </p:cNvSpPr>
          <p:nvPr>
            <p:ph type="body" sz="quarter" idx="12"/>
          </p:nvPr>
        </p:nvSpPr>
        <p:spPr>
          <a:xfrm>
            <a:off x="2650705" y="2641119"/>
            <a:ext cx="6890591" cy="501959"/>
          </a:xfrm>
        </p:spPr>
        <p:txBody>
          <a:bodyPr>
            <a:noAutofit/>
          </a:bodyPr>
          <a:lstStyle>
            <a:lvl1pPr marL="0" indent="0" algn="ctr">
              <a:spcBef>
                <a:spcPts val="0"/>
              </a:spcBef>
              <a:buNone/>
              <a:defRPr sz="2800" spc="-300">
                <a:solidFill>
                  <a:schemeClr val="bg1"/>
                </a:solidFill>
                <a:latin typeface="Montserrat Light" panose="00000400000000000000" pitchFamily="2" charset="0"/>
              </a:defRPr>
            </a:lvl1pPr>
            <a:lvl2pPr algn="ctr">
              <a:spcBef>
                <a:spcPts val="0"/>
              </a:spcBef>
              <a:defRPr sz="2800">
                <a:solidFill>
                  <a:schemeClr val="bg1"/>
                </a:solidFill>
                <a:latin typeface="Montserrat Light" panose="00000400000000000000" pitchFamily="2" charset="0"/>
              </a:defRPr>
            </a:lvl2pPr>
            <a:lvl3pPr algn="ctr">
              <a:spcBef>
                <a:spcPts val="0"/>
              </a:spcBef>
              <a:defRPr sz="2800">
                <a:solidFill>
                  <a:schemeClr val="bg1"/>
                </a:solidFill>
                <a:latin typeface="Montserrat Light" panose="00000400000000000000" pitchFamily="2" charset="0"/>
              </a:defRPr>
            </a:lvl3pPr>
            <a:lvl4pPr algn="ctr">
              <a:spcBef>
                <a:spcPts val="0"/>
              </a:spcBef>
              <a:defRPr sz="2800">
                <a:solidFill>
                  <a:schemeClr val="bg1"/>
                </a:solidFill>
                <a:latin typeface="Montserrat Light" panose="00000400000000000000" pitchFamily="2" charset="0"/>
              </a:defRPr>
            </a:lvl4pPr>
            <a:lvl5pPr algn="ctr">
              <a:spcBef>
                <a:spcPts val="0"/>
              </a:spcBef>
              <a:defRPr sz="2800">
                <a:solidFill>
                  <a:schemeClr val="bg1"/>
                </a:solidFill>
                <a:latin typeface="Montserrat Light" panose="00000400000000000000" pitchFamily="2" charset="0"/>
              </a:defRPr>
            </a:lvl5pPr>
          </a:lstStyle>
          <a:p>
            <a:pPr lvl="0"/>
            <a:r>
              <a:rPr lang="en-US"/>
              <a:t>Click to edit Master</a:t>
            </a:r>
          </a:p>
        </p:txBody>
      </p:sp>
    </p:spTree>
    <p:extLst>
      <p:ext uri="{BB962C8B-B14F-4D97-AF65-F5344CB8AC3E}">
        <p14:creationId xmlns:p14="http://schemas.microsoft.com/office/powerpoint/2010/main" val="2461921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bg1"/>
        </a:solidFill>
        <a:effectLst/>
      </p:bgPr>
    </p:bg>
    <p:spTree>
      <p:nvGrpSpPr>
        <p:cNvPr id="1" name=""/>
        <p:cNvGrpSpPr/>
        <p:nvPr/>
      </p:nvGrpSpPr>
      <p:grpSpPr>
        <a:xfrm>
          <a:off x="0" y="0"/>
          <a:ext cx="0" cy="0"/>
          <a:chOff x="0" y="0"/>
          <a:chExt cx="0" cy="0"/>
        </a:xfrm>
      </p:grpSpPr>
      <p:pic>
        <p:nvPicPr>
          <p:cNvPr id="22" name="Picture 21" descr="A close up of a sign&#10;&#10;Description automatically generated">
            <a:extLst>
              <a:ext uri="{FF2B5EF4-FFF2-40B4-BE49-F238E27FC236}">
                <a16:creationId xmlns:a16="http://schemas.microsoft.com/office/drawing/2014/main" id="{B37255DA-E804-4309-9154-921773EE01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92837" y="1181131"/>
            <a:ext cx="1980924" cy="818014"/>
          </a:xfrm>
          <a:prstGeom prst="rect">
            <a:avLst/>
          </a:prstGeom>
        </p:spPr>
      </p:pic>
      <p:sp>
        <p:nvSpPr>
          <p:cNvPr id="4" name="Date Placeholder 3"/>
          <p:cNvSpPr>
            <a:spLocks noGrp="1"/>
          </p:cNvSpPr>
          <p:nvPr>
            <p:ph type="dt" sz="half" idx="10"/>
          </p:nvPr>
        </p:nvSpPr>
        <p:spPr/>
        <p:txBody>
          <a:bodyPr/>
          <a:lstStyle/>
          <a:p>
            <a:fld id="{A5405A7F-6B8B-4249-A0C0-7397471A7C4F}"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2" name="Title 1"/>
          <p:cNvSpPr>
            <a:spLocks noGrp="1"/>
          </p:cNvSpPr>
          <p:nvPr>
            <p:ph type="ctrTitle"/>
          </p:nvPr>
        </p:nvSpPr>
        <p:spPr>
          <a:xfrm>
            <a:off x="2650159" y="3289332"/>
            <a:ext cx="6891682" cy="901424"/>
          </a:xfrm>
        </p:spPr>
        <p:txBody>
          <a:bodyPr wrap="square" anchor="t">
            <a:noAutofit/>
          </a:bodyPr>
          <a:lstStyle>
            <a:lvl1pPr algn="ctr">
              <a:lnSpc>
                <a:spcPts val="4000"/>
              </a:lnSpc>
              <a:defRPr sz="5000" spc="-300">
                <a:solidFill>
                  <a:schemeClr val="accent1"/>
                </a:solidFill>
                <a:latin typeface="+mn-lt"/>
              </a:defRPr>
            </a:lvl1pPr>
          </a:lstStyle>
          <a:p>
            <a:r>
              <a:rPr lang="en-US"/>
              <a:t>Click to edit Master title style</a:t>
            </a:r>
          </a:p>
        </p:txBody>
      </p:sp>
      <p:sp>
        <p:nvSpPr>
          <p:cNvPr id="3" name="Subtitle 2"/>
          <p:cNvSpPr>
            <a:spLocks noGrp="1"/>
          </p:cNvSpPr>
          <p:nvPr>
            <p:ph type="subTitle" idx="1"/>
          </p:nvPr>
        </p:nvSpPr>
        <p:spPr>
          <a:xfrm>
            <a:off x="2650159" y="4565797"/>
            <a:ext cx="6891682" cy="901424"/>
          </a:xfrm>
        </p:spPr>
        <p:txBody>
          <a:bodyPr wrap="square">
            <a:noAutofit/>
          </a:bodyPr>
          <a:lstStyle>
            <a:lvl1pPr marL="0" indent="0" algn="ctr">
              <a:buNone/>
              <a:defRPr sz="1800">
                <a:solidFill>
                  <a:schemeClr val="accent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 Placeholder 6">
            <a:extLst>
              <a:ext uri="{FF2B5EF4-FFF2-40B4-BE49-F238E27FC236}">
                <a16:creationId xmlns:a16="http://schemas.microsoft.com/office/drawing/2014/main" id="{0F31F40F-4A50-41C6-8B12-A8D62F637F14}"/>
              </a:ext>
            </a:extLst>
          </p:cNvPr>
          <p:cNvSpPr>
            <a:spLocks noGrp="1"/>
          </p:cNvSpPr>
          <p:nvPr>
            <p:ph type="body" sz="quarter" idx="12"/>
          </p:nvPr>
        </p:nvSpPr>
        <p:spPr>
          <a:xfrm>
            <a:off x="2650705" y="2641119"/>
            <a:ext cx="6890591" cy="501959"/>
          </a:xfrm>
        </p:spPr>
        <p:txBody>
          <a:bodyPr>
            <a:noAutofit/>
          </a:bodyPr>
          <a:lstStyle>
            <a:lvl1pPr marL="0" indent="0" algn="ctr">
              <a:spcBef>
                <a:spcPts val="0"/>
              </a:spcBef>
              <a:buNone/>
              <a:defRPr sz="2800" spc="-300">
                <a:solidFill>
                  <a:schemeClr val="accent1"/>
                </a:solidFill>
                <a:latin typeface="Montserrat Light" panose="00000400000000000000" pitchFamily="2" charset="0"/>
              </a:defRPr>
            </a:lvl1pPr>
            <a:lvl2pPr algn="ctr">
              <a:spcBef>
                <a:spcPts val="0"/>
              </a:spcBef>
              <a:defRPr sz="2800">
                <a:solidFill>
                  <a:schemeClr val="bg1"/>
                </a:solidFill>
                <a:latin typeface="Montserrat Light" panose="00000400000000000000" pitchFamily="2" charset="0"/>
              </a:defRPr>
            </a:lvl2pPr>
            <a:lvl3pPr algn="ctr">
              <a:spcBef>
                <a:spcPts val="0"/>
              </a:spcBef>
              <a:defRPr sz="2800">
                <a:solidFill>
                  <a:schemeClr val="bg1"/>
                </a:solidFill>
                <a:latin typeface="Montserrat Light" panose="00000400000000000000" pitchFamily="2" charset="0"/>
              </a:defRPr>
            </a:lvl3pPr>
            <a:lvl4pPr algn="ctr">
              <a:spcBef>
                <a:spcPts val="0"/>
              </a:spcBef>
              <a:defRPr sz="2800">
                <a:solidFill>
                  <a:schemeClr val="bg1"/>
                </a:solidFill>
                <a:latin typeface="Montserrat Light" panose="00000400000000000000" pitchFamily="2" charset="0"/>
              </a:defRPr>
            </a:lvl4pPr>
            <a:lvl5pPr algn="ctr">
              <a:spcBef>
                <a:spcPts val="0"/>
              </a:spcBef>
              <a:defRPr sz="2800">
                <a:solidFill>
                  <a:schemeClr val="bg1"/>
                </a:solidFill>
                <a:latin typeface="Montserrat Light" panose="00000400000000000000" pitchFamily="2" charset="0"/>
              </a:defRPr>
            </a:lvl5pPr>
          </a:lstStyle>
          <a:p>
            <a:pPr lvl="0"/>
            <a:r>
              <a:rPr lang="en-US"/>
              <a:t>Click to edit Master</a:t>
            </a:r>
          </a:p>
        </p:txBody>
      </p:sp>
    </p:spTree>
    <p:extLst>
      <p:ext uri="{BB962C8B-B14F-4D97-AF65-F5344CB8AC3E}">
        <p14:creationId xmlns:p14="http://schemas.microsoft.com/office/powerpoint/2010/main" val="38118015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lumMod val="85000"/>
          </a:schemeClr>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5039138" y="0"/>
            <a:ext cx="7152861" cy="6858000"/>
          </a:xfrm>
        </p:spPr>
        <p:txBody>
          <a:bodyPr anchor="ctr">
            <a:normAutofit/>
          </a:bodyPr>
          <a:lstStyle>
            <a:lvl1pPr marL="0" indent="0" algn="ctr">
              <a:buNone/>
              <a:defRPr sz="1600" i="1">
                <a:latin typeface="Times New Roman" panose="02020603050405020304" pitchFamily="18" charset="0"/>
                <a:cs typeface="Times New Roman" panose="02020603050405020304" pitchFamily="18" charset="0"/>
              </a:defRPr>
            </a:lvl1pPr>
          </a:lstStyle>
          <a:p>
            <a:r>
              <a:rPr lang="en-ZA"/>
              <a:t>Insert Photo here via drag and drop or insert</a:t>
            </a:r>
            <a:endParaRPr lang="en-US"/>
          </a:p>
        </p:txBody>
      </p:sp>
      <p:sp>
        <p:nvSpPr>
          <p:cNvPr id="9" name="Rectangle 8"/>
          <p:cNvSpPr/>
          <p:nvPr userDrawn="1"/>
        </p:nvSpPr>
        <p:spPr>
          <a:xfrm>
            <a:off x="0" y="0"/>
            <a:ext cx="5039139"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A5405A7F-6B8B-4249-A0C0-7397471A7C4F}"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2" name="Title 1"/>
          <p:cNvSpPr>
            <a:spLocks noGrp="1"/>
          </p:cNvSpPr>
          <p:nvPr>
            <p:ph type="ctrTitle"/>
          </p:nvPr>
        </p:nvSpPr>
        <p:spPr>
          <a:xfrm>
            <a:off x="540026" y="3632199"/>
            <a:ext cx="4359965" cy="1946689"/>
          </a:xfrm>
        </p:spPr>
        <p:txBody>
          <a:bodyPr wrap="square" anchor="b">
            <a:noAutofit/>
          </a:bodyPr>
          <a:lstStyle>
            <a:lvl1pPr algn="l">
              <a:lnSpc>
                <a:spcPts val="4000"/>
              </a:lnSpc>
              <a:defRPr sz="5000" spc="-300"/>
            </a:lvl1pPr>
          </a:lstStyle>
          <a:p>
            <a:r>
              <a:rPr lang="en-US"/>
              <a:t>Click to edit Master title style</a:t>
            </a:r>
          </a:p>
        </p:txBody>
      </p:sp>
      <p:sp>
        <p:nvSpPr>
          <p:cNvPr id="3" name="Subtitle 2"/>
          <p:cNvSpPr>
            <a:spLocks noGrp="1"/>
          </p:cNvSpPr>
          <p:nvPr>
            <p:ph type="subTitle" idx="1"/>
          </p:nvPr>
        </p:nvSpPr>
        <p:spPr>
          <a:xfrm>
            <a:off x="540026" y="5578889"/>
            <a:ext cx="4359965" cy="901424"/>
          </a:xfrm>
        </p:spPr>
        <p:txBody>
          <a:bodyPr wrap="square">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Box 12">
            <a:extLst>
              <a:ext uri="{FF2B5EF4-FFF2-40B4-BE49-F238E27FC236}">
                <a16:creationId xmlns:a16="http://schemas.microsoft.com/office/drawing/2014/main" id="{97AF5D57-AAE6-4F1C-872A-FA3742ACFBFF}"/>
              </a:ext>
            </a:extLst>
          </p:cNvPr>
          <p:cNvSpPr txBox="1"/>
          <p:nvPr userDrawn="1"/>
        </p:nvSpPr>
        <p:spPr>
          <a:xfrm>
            <a:off x="139148" y="6568322"/>
            <a:ext cx="3896140" cy="107722"/>
          </a:xfrm>
          <a:prstGeom prst="rect">
            <a:avLst/>
          </a:prstGeom>
          <a:noFill/>
        </p:spPr>
        <p:txBody>
          <a:bodyPr wrap="square" lIns="0" tIns="0" rIns="0" bIns="0" rtlCol="0">
            <a:spAutoFit/>
          </a:bodyPr>
          <a:lstStyle/>
          <a:p>
            <a:r>
              <a:rPr lang="en-US" sz="700">
                <a:solidFill>
                  <a:schemeClr val="tx1">
                    <a:lumMod val="75000"/>
                    <a:lumOff val="25000"/>
                  </a:schemeClr>
                </a:solidFill>
              </a:rPr>
              <a:t>© Copyright Invest 2020</a:t>
            </a:r>
          </a:p>
        </p:txBody>
      </p:sp>
      <p:pic>
        <p:nvPicPr>
          <p:cNvPr id="14" name="Picture 13" descr="A close up of a sign&#10;&#10;Description automatically generated">
            <a:extLst>
              <a:ext uri="{FF2B5EF4-FFF2-40B4-BE49-F238E27FC236}">
                <a16:creationId xmlns:a16="http://schemas.microsoft.com/office/drawing/2014/main" id="{C9E5D4A9-68CF-4A5B-A15F-C6ED912808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89619" y="6356527"/>
            <a:ext cx="1025774" cy="423589"/>
          </a:xfrm>
          <a:prstGeom prst="rect">
            <a:avLst/>
          </a:prstGeom>
        </p:spPr>
      </p:pic>
      <p:sp>
        <p:nvSpPr>
          <p:cNvPr id="12" name="Slide Number Placeholder 5">
            <a:extLst>
              <a:ext uri="{FF2B5EF4-FFF2-40B4-BE49-F238E27FC236}">
                <a16:creationId xmlns:a16="http://schemas.microsoft.com/office/drawing/2014/main" id="{DFA0808E-1816-4204-8BD3-22E7136607B5}"/>
              </a:ext>
            </a:extLst>
          </p:cNvPr>
          <p:cNvSpPr>
            <a:spLocks noGrp="1"/>
          </p:cNvSpPr>
          <p:nvPr>
            <p:ph type="sldNum" sz="quarter" idx="12"/>
          </p:nvPr>
        </p:nvSpPr>
        <p:spPr>
          <a:xfrm>
            <a:off x="11874500" y="6595176"/>
            <a:ext cx="243510" cy="184940"/>
          </a:xfrm>
        </p:spPr>
        <p:txBody>
          <a:bodyPr/>
          <a:lstStyle/>
          <a:p>
            <a:fld id="{3348C2FB-505F-4F53-85B0-A776D04BC4ED}" type="slidenum">
              <a:rPr lang="en-US" smtClean="0"/>
              <a:t>‹#›</a:t>
            </a:fld>
            <a:endParaRPr lang="en-US"/>
          </a:p>
        </p:txBody>
      </p:sp>
    </p:spTree>
    <p:extLst>
      <p:ext uri="{BB962C8B-B14F-4D97-AF65-F5344CB8AC3E}">
        <p14:creationId xmlns:p14="http://schemas.microsoft.com/office/powerpoint/2010/main" val="38713841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accent1"/>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5039138" y="0"/>
            <a:ext cx="7152861" cy="6858000"/>
          </a:xfrm>
        </p:spPr>
        <p:txBody>
          <a:bodyPr anchor="ctr">
            <a:normAutofit/>
          </a:bodyPr>
          <a:lstStyle>
            <a:lvl1pPr marL="0" indent="0" algn="ctr">
              <a:buNone/>
              <a:defRPr sz="1600" i="1">
                <a:latin typeface="Times New Roman" panose="02020603050405020304" pitchFamily="18" charset="0"/>
                <a:cs typeface="Times New Roman" panose="02020603050405020304" pitchFamily="18" charset="0"/>
              </a:defRPr>
            </a:lvl1pPr>
          </a:lstStyle>
          <a:p>
            <a:r>
              <a:rPr lang="en-ZA"/>
              <a:t>Insert Photo here via drag and drop or insert</a:t>
            </a:r>
            <a:endParaRPr lang="en-US"/>
          </a:p>
        </p:txBody>
      </p:sp>
      <p:sp>
        <p:nvSpPr>
          <p:cNvPr id="4" name="Date Placeholder 3"/>
          <p:cNvSpPr>
            <a:spLocks noGrp="1"/>
          </p:cNvSpPr>
          <p:nvPr>
            <p:ph type="dt" sz="half" idx="10"/>
          </p:nvPr>
        </p:nvSpPr>
        <p:spPr/>
        <p:txBody>
          <a:bodyPr/>
          <a:lstStyle/>
          <a:p>
            <a:fld id="{A5405A7F-6B8B-4249-A0C0-7397471A7C4F}"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2" name="Title 1"/>
          <p:cNvSpPr>
            <a:spLocks noGrp="1"/>
          </p:cNvSpPr>
          <p:nvPr>
            <p:ph type="ctrTitle"/>
          </p:nvPr>
        </p:nvSpPr>
        <p:spPr>
          <a:xfrm>
            <a:off x="540026" y="3632199"/>
            <a:ext cx="4359965" cy="1946689"/>
          </a:xfrm>
        </p:spPr>
        <p:txBody>
          <a:bodyPr wrap="square" anchor="b">
            <a:noAutofit/>
          </a:bodyPr>
          <a:lstStyle>
            <a:lvl1pPr algn="l">
              <a:lnSpc>
                <a:spcPts val="4000"/>
              </a:lnSpc>
              <a:defRPr sz="5000" spc="-300">
                <a:solidFill>
                  <a:schemeClr val="bg1"/>
                </a:solidFill>
              </a:defRPr>
            </a:lvl1pPr>
          </a:lstStyle>
          <a:p>
            <a:r>
              <a:rPr lang="en-US"/>
              <a:t>Click to edit Master title style</a:t>
            </a:r>
          </a:p>
        </p:txBody>
      </p:sp>
      <p:sp>
        <p:nvSpPr>
          <p:cNvPr id="3" name="Subtitle 2"/>
          <p:cNvSpPr>
            <a:spLocks noGrp="1"/>
          </p:cNvSpPr>
          <p:nvPr>
            <p:ph type="subTitle" idx="1"/>
          </p:nvPr>
        </p:nvSpPr>
        <p:spPr>
          <a:xfrm>
            <a:off x="540026" y="5578889"/>
            <a:ext cx="4359965" cy="901424"/>
          </a:xfrm>
        </p:spPr>
        <p:txBody>
          <a:bodyPr wrap="square">
            <a:no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Box 12">
            <a:extLst>
              <a:ext uri="{FF2B5EF4-FFF2-40B4-BE49-F238E27FC236}">
                <a16:creationId xmlns:a16="http://schemas.microsoft.com/office/drawing/2014/main" id="{97AF5D57-AAE6-4F1C-872A-FA3742ACFBFF}"/>
              </a:ext>
            </a:extLst>
          </p:cNvPr>
          <p:cNvSpPr txBox="1"/>
          <p:nvPr userDrawn="1"/>
        </p:nvSpPr>
        <p:spPr>
          <a:xfrm>
            <a:off x="139148" y="6568322"/>
            <a:ext cx="3896140" cy="107722"/>
          </a:xfrm>
          <a:prstGeom prst="rect">
            <a:avLst/>
          </a:prstGeom>
          <a:noFill/>
        </p:spPr>
        <p:txBody>
          <a:bodyPr wrap="square" lIns="0" tIns="0" rIns="0" bIns="0" rtlCol="0">
            <a:spAutoFit/>
          </a:bodyPr>
          <a:lstStyle/>
          <a:p>
            <a:r>
              <a:rPr lang="en-US" sz="700">
                <a:solidFill>
                  <a:schemeClr val="tx1">
                    <a:lumMod val="75000"/>
                    <a:lumOff val="25000"/>
                  </a:schemeClr>
                </a:solidFill>
              </a:rPr>
              <a:t>© Copyright Invest 2020</a:t>
            </a:r>
          </a:p>
        </p:txBody>
      </p:sp>
      <p:pic>
        <p:nvPicPr>
          <p:cNvPr id="14" name="Picture 13" descr="A close up of a sign&#10;&#10;Description automatically generated">
            <a:extLst>
              <a:ext uri="{FF2B5EF4-FFF2-40B4-BE49-F238E27FC236}">
                <a16:creationId xmlns:a16="http://schemas.microsoft.com/office/drawing/2014/main" id="{C9E5D4A9-68CF-4A5B-A15F-C6ED912808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89619" y="6356527"/>
            <a:ext cx="1025774" cy="423589"/>
          </a:xfrm>
          <a:prstGeom prst="rect">
            <a:avLst/>
          </a:prstGeom>
        </p:spPr>
      </p:pic>
      <p:sp>
        <p:nvSpPr>
          <p:cNvPr id="12" name="TextBox 11">
            <a:extLst>
              <a:ext uri="{FF2B5EF4-FFF2-40B4-BE49-F238E27FC236}">
                <a16:creationId xmlns:a16="http://schemas.microsoft.com/office/drawing/2014/main" id="{A88D2B7F-E924-4620-90AF-070F3B19B15C}"/>
              </a:ext>
            </a:extLst>
          </p:cNvPr>
          <p:cNvSpPr txBox="1"/>
          <p:nvPr userDrawn="1"/>
        </p:nvSpPr>
        <p:spPr>
          <a:xfrm>
            <a:off x="139148" y="6568322"/>
            <a:ext cx="3896140" cy="107722"/>
          </a:xfrm>
          <a:prstGeom prst="rect">
            <a:avLst/>
          </a:prstGeom>
          <a:noFill/>
        </p:spPr>
        <p:txBody>
          <a:bodyPr wrap="square" lIns="0" tIns="0" rIns="0" bIns="0" rtlCol="0">
            <a:spAutoFit/>
          </a:bodyPr>
          <a:lstStyle/>
          <a:p>
            <a:r>
              <a:rPr lang="en-US" sz="700">
                <a:solidFill>
                  <a:schemeClr val="bg1"/>
                </a:solidFill>
              </a:rPr>
              <a:t>© Copyright Invest 2020</a:t>
            </a:r>
          </a:p>
        </p:txBody>
      </p:sp>
      <p:grpSp>
        <p:nvGrpSpPr>
          <p:cNvPr id="15" name="Group 14">
            <a:extLst>
              <a:ext uri="{FF2B5EF4-FFF2-40B4-BE49-F238E27FC236}">
                <a16:creationId xmlns:a16="http://schemas.microsoft.com/office/drawing/2014/main" id="{36D53FF3-F28C-42F3-8862-1F9A27E69EA0}"/>
              </a:ext>
            </a:extLst>
          </p:cNvPr>
          <p:cNvGrpSpPr/>
          <p:nvPr userDrawn="1"/>
        </p:nvGrpSpPr>
        <p:grpSpPr>
          <a:xfrm>
            <a:off x="10633667" y="6372225"/>
            <a:ext cx="982071" cy="388181"/>
            <a:chOff x="3400425" y="2371725"/>
            <a:chExt cx="5390482" cy="2113121"/>
          </a:xfrm>
        </p:grpSpPr>
        <p:sp>
          <p:nvSpPr>
            <p:cNvPr id="16" name="Freeform: Shape 15">
              <a:extLst>
                <a:ext uri="{FF2B5EF4-FFF2-40B4-BE49-F238E27FC236}">
                  <a16:creationId xmlns:a16="http://schemas.microsoft.com/office/drawing/2014/main" id="{9B8D5619-F3B0-403C-848D-5DC33816C989}"/>
                </a:ext>
              </a:extLst>
            </p:cNvPr>
            <p:cNvSpPr/>
            <p:nvPr/>
          </p:nvSpPr>
          <p:spPr>
            <a:xfrm>
              <a:off x="3400425" y="2371725"/>
              <a:ext cx="2113216" cy="2113121"/>
            </a:xfrm>
            <a:custGeom>
              <a:avLst/>
              <a:gdLst>
                <a:gd name="connsiteX0" fmla="*/ 2113217 w 2113216"/>
                <a:gd name="connsiteY0" fmla="*/ 1056608 h 2113121"/>
                <a:gd name="connsiteX1" fmla="*/ 1056608 w 2113216"/>
                <a:gd name="connsiteY1" fmla="*/ 2113121 h 2113121"/>
                <a:gd name="connsiteX2" fmla="*/ 0 w 2113216"/>
                <a:gd name="connsiteY2" fmla="*/ 1056608 h 2113121"/>
                <a:gd name="connsiteX3" fmla="*/ 1056608 w 2113216"/>
                <a:gd name="connsiteY3" fmla="*/ 0 h 2113121"/>
                <a:gd name="connsiteX4" fmla="*/ 2113217 w 2113216"/>
                <a:gd name="connsiteY4" fmla="*/ 1056608 h 2113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3216" h="2113121">
                  <a:moveTo>
                    <a:pt x="2113217" y="1056608"/>
                  </a:moveTo>
                  <a:cubicBezTo>
                    <a:pt x="2113217" y="1640110"/>
                    <a:pt x="1640205" y="2113121"/>
                    <a:pt x="1056608" y="2113121"/>
                  </a:cubicBezTo>
                  <a:cubicBezTo>
                    <a:pt x="473107" y="2113217"/>
                    <a:pt x="0" y="1640110"/>
                    <a:pt x="0" y="1056608"/>
                  </a:cubicBezTo>
                  <a:cubicBezTo>
                    <a:pt x="0" y="473107"/>
                    <a:pt x="473107" y="0"/>
                    <a:pt x="1056608" y="0"/>
                  </a:cubicBezTo>
                  <a:cubicBezTo>
                    <a:pt x="1640110" y="0"/>
                    <a:pt x="2113217" y="473107"/>
                    <a:pt x="2113217" y="1056608"/>
                  </a:cubicBezTo>
                  <a:close/>
                </a:path>
              </a:pathLst>
            </a:custGeom>
            <a:solidFill>
              <a:srgbClr val="6098D1"/>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3DA0E5DC-8847-4A80-B480-73054FDBDD9E}"/>
                </a:ext>
              </a:extLst>
            </p:cNvPr>
            <p:cNvSpPr/>
            <p:nvPr/>
          </p:nvSpPr>
          <p:spPr>
            <a:xfrm>
              <a:off x="3912965" y="2672619"/>
              <a:ext cx="264128" cy="265937"/>
            </a:xfrm>
            <a:custGeom>
              <a:avLst/>
              <a:gdLst>
                <a:gd name="connsiteX0" fmla="*/ 131159 w 264128"/>
                <a:gd name="connsiteY0" fmla="*/ 265938 h 265937"/>
                <a:gd name="connsiteX1" fmla="*/ 224790 w 264128"/>
                <a:gd name="connsiteY1" fmla="*/ 226695 h 265937"/>
                <a:gd name="connsiteX2" fmla="*/ 264128 w 264128"/>
                <a:gd name="connsiteY2" fmla="*/ 133064 h 265937"/>
                <a:gd name="connsiteX3" fmla="*/ 225743 w 264128"/>
                <a:gd name="connsiteY3" fmla="*/ 38386 h 265937"/>
                <a:gd name="connsiteX4" fmla="*/ 131159 w 264128"/>
                <a:gd name="connsiteY4" fmla="*/ 0 h 265937"/>
                <a:gd name="connsiteX5" fmla="*/ 38195 w 264128"/>
                <a:gd name="connsiteY5" fmla="*/ 39433 h 265937"/>
                <a:gd name="connsiteX6" fmla="*/ 0 w 264128"/>
                <a:gd name="connsiteY6" fmla="*/ 132969 h 265937"/>
                <a:gd name="connsiteX7" fmla="*/ 38195 w 264128"/>
                <a:gd name="connsiteY7" fmla="*/ 226409 h 265937"/>
                <a:gd name="connsiteX8" fmla="*/ 131159 w 264128"/>
                <a:gd name="connsiteY8" fmla="*/ 265938 h 26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28" h="265937">
                  <a:moveTo>
                    <a:pt x="131159" y="265938"/>
                  </a:moveTo>
                  <a:cubicBezTo>
                    <a:pt x="167259" y="265938"/>
                    <a:pt x="198787" y="252794"/>
                    <a:pt x="224790" y="226695"/>
                  </a:cubicBezTo>
                  <a:cubicBezTo>
                    <a:pt x="250889" y="200597"/>
                    <a:pt x="264128" y="169069"/>
                    <a:pt x="264128" y="133064"/>
                  </a:cubicBezTo>
                  <a:cubicBezTo>
                    <a:pt x="264128" y="95726"/>
                    <a:pt x="251174" y="63913"/>
                    <a:pt x="225743" y="38386"/>
                  </a:cubicBezTo>
                  <a:cubicBezTo>
                    <a:pt x="200216" y="12954"/>
                    <a:pt x="168497" y="0"/>
                    <a:pt x="131159" y="0"/>
                  </a:cubicBezTo>
                  <a:cubicBezTo>
                    <a:pt x="94964" y="0"/>
                    <a:pt x="63722" y="13240"/>
                    <a:pt x="38195" y="39433"/>
                  </a:cubicBezTo>
                  <a:cubicBezTo>
                    <a:pt x="12859" y="65532"/>
                    <a:pt x="0" y="96965"/>
                    <a:pt x="0" y="132969"/>
                  </a:cubicBezTo>
                  <a:cubicBezTo>
                    <a:pt x="0" y="168974"/>
                    <a:pt x="12859" y="200406"/>
                    <a:pt x="38195" y="226409"/>
                  </a:cubicBezTo>
                  <a:cubicBezTo>
                    <a:pt x="63722" y="252698"/>
                    <a:pt x="94964" y="265938"/>
                    <a:pt x="131159" y="265938"/>
                  </a:cubicBez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CFDC07F9-B06B-409E-A3A5-7BE2ECF161D8}"/>
                </a:ext>
              </a:extLst>
            </p:cNvPr>
            <p:cNvSpPr/>
            <p:nvPr/>
          </p:nvSpPr>
          <p:spPr>
            <a:xfrm>
              <a:off x="5237225" y="3033924"/>
              <a:ext cx="1239584" cy="1010200"/>
            </a:xfrm>
            <a:custGeom>
              <a:avLst/>
              <a:gdLst>
                <a:gd name="connsiteX0" fmla="*/ 1053179 w 1239584"/>
                <a:gd name="connsiteY0" fmla="*/ 192193 h 1010200"/>
                <a:gd name="connsiteX1" fmla="*/ 1239584 w 1239584"/>
                <a:gd name="connsiteY1" fmla="*/ 169 h 1010200"/>
                <a:gd name="connsiteX2" fmla="*/ 637985 w 1239584"/>
                <a:gd name="connsiteY2" fmla="*/ 169 h 1010200"/>
                <a:gd name="connsiteX3" fmla="*/ 637985 w 1239584"/>
                <a:gd name="connsiteY3" fmla="*/ 202195 h 1010200"/>
                <a:gd name="connsiteX4" fmla="*/ 764000 w 1239584"/>
                <a:gd name="connsiteY4" fmla="*/ 202195 h 1010200"/>
                <a:gd name="connsiteX5" fmla="*/ 581311 w 1239584"/>
                <a:gd name="connsiteY5" fmla="*/ 683969 h 1010200"/>
                <a:gd name="connsiteX6" fmla="*/ 397764 w 1239584"/>
                <a:gd name="connsiteY6" fmla="*/ 202195 h 1010200"/>
                <a:gd name="connsiteX7" fmla="*/ 515493 w 1239584"/>
                <a:gd name="connsiteY7" fmla="*/ 202195 h 1010200"/>
                <a:gd name="connsiteX8" fmla="*/ 515493 w 1239584"/>
                <a:gd name="connsiteY8" fmla="*/ 265 h 1010200"/>
                <a:gd name="connsiteX9" fmla="*/ 0 w 1239584"/>
                <a:gd name="connsiteY9" fmla="*/ 265 h 1010200"/>
                <a:gd name="connsiteX10" fmla="*/ 36671 w 1239584"/>
                <a:gd name="connsiteY10" fmla="*/ 36936 h 1010200"/>
                <a:gd name="connsiteX11" fmla="*/ 96774 w 1239584"/>
                <a:gd name="connsiteY11" fmla="*/ 202385 h 1010200"/>
                <a:gd name="connsiteX12" fmla="*/ 167926 w 1239584"/>
                <a:gd name="connsiteY12" fmla="*/ 202385 h 1010200"/>
                <a:gd name="connsiteX13" fmla="*/ 480441 w 1239584"/>
                <a:gd name="connsiteY13" fmla="*/ 1010200 h 1010200"/>
                <a:gd name="connsiteX14" fmla="*/ 673989 w 1239584"/>
                <a:gd name="connsiteY14" fmla="*/ 1010200 h 1010200"/>
                <a:gd name="connsiteX15" fmla="*/ 980122 w 1239584"/>
                <a:gd name="connsiteY15" fmla="*/ 202385 h 1010200"/>
                <a:gd name="connsiteX16" fmla="*/ 1047750 w 1239584"/>
                <a:gd name="connsiteY16" fmla="*/ 202385 h 1010200"/>
                <a:gd name="connsiteX17" fmla="*/ 1053179 w 1239584"/>
                <a:gd name="connsiteY17" fmla="*/ 192193 h 10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9584" h="1010200">
                  <a:moveTo>
                    <a:pt x="1053179" y="192193"/>
                  </a:moveTo>
                  <a:cubicBezTo>
                    <a:pt x="1099376" y="111231"/>
                    <a:pt x="1136999" y="63892"/>
                    <a:pt x="1239584" y="169"/>
                  </a:cubicBezTo>
                  <a:cubicBezTo>
                    <a:pt x="1240346" y="-212"/>
                    <a:pt x="637985" y="169"/>
                    <a:pt x="637985" y="169"/>
                  </a:cubicBezTo>
                  <a:lnTo>
                    <a:pt x="637985" y="202195"/>
                  </a:lnTo>
                  <a:lnTo>
                    <a:pt x="764000" y="202195"/>
                  </a:lnTo>
                  <a:lnTo>
                    <a:pt x="581311" y="683969"/>
                  </a:lnTo>
                  <a:lnTo>
                    <a:pt x="397764" y="202195"/>
                  </a:lnTo>
                  <a:lnTo>
                    <a:pt x="515493" y="202195"/>
                  </a:lnTo>
                  <a:lnTo>
                    <a:pt x="515493" y="265"/>
                  </a:lnTo>
                  <a:lnTo>
                    <a:pt x="0" y="265"/>
                  </a:lnTo>
                  <a:cubicBezTo>
                    <a:pt x="13525" y="10837"/>
                    <a:pt x="25813" y="23029"/>
                    <a:pt x="36671" y="36936"/>
                  </a:cubicBezTo>
                  <a:cubicBezTo>
                    <a:pt x="67532" y="76750"/>
                    <a:pt x="87440" y="132281"/>
                    <a:pt x="96774" y="202385"/>
                  </a:cubicBezTo>
                  <a:lnTo>
                    <a:pt x="167926" y="202385"/>
                  </a:lnTo>
                  <a:lnTo>
                    <a:pt x="480441" y="1010200"/>
                  </a:lnTo>
                  <a:lnTo>
                    <a:pt x="673989" y="1010200"/>
                  </a:lnTo>
                  <a:lnTo>
                    <a:pt x="980122" y="202385"/>
                  </a:lnTo>
                  <a:lnTo>
                    <a:pt x="1047750" y="202385"/>
                  </a:lnTo>
                  <a:cubicBezTo>
                    <a:pt x="1049750" y="198956"/>
                    <a:pt x="1051274" y="195527"/>
                    <a:pt x="1053179" y="192193"/>
                  </a:cubicBezTo>
                  <a:close/>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B74A514-CF16-4D72-9450-49E9576DBE7F}"/>
                </a:ext>
              </a:extLst>
            </p:cNvPr>
            <p:cNvSpPr/>
            <p:nvPr/>
          </p:nvSpPr>
          <p:spPr>
            <a:xfrm>
              <a:off x="6299930" y="3013424"/>
              <a:ext cx="1060323" cy="1044987"/>
            </a:xfrm>
            <a:custGeom>
              <a:avLst/>
              <a:gdLst>
                <a:gd name="connsiteX0" fmla="*/ 853821 w 1060323"/>
                <a:gd name="connsiteY0" fmla="*/ 690182 h 1044987"/>
                <a:gd name="connsiteX1" fmla="*/ 848963 w 1060323"/>
                <a:gd name="connsiteY1" fmla="*/ 697516 h 1044987"/>
                <a:gd name="connsiteX2" fmla="*/ 719614 w 1060323"/>
                <a:gd name="connsiteY2" fmla="*/ 812292 h 1044987"/>
                <a:gd name="connsiteX3" fmla="*/ 550736 w 1060323"/>
                <a:gd name="connsiteY3" fmla="*/ 849820 h 1044987"/>
                <a:gd name="connsiteX4" fmla="*/ 342900 w 1060323"/>
                <a:gd name="connsiteY4" fmla="*/ 774192 h 1044987"/>
                <a:gd name="connsiteX5" fmla="*/ 244316 w 1060323"/>
                <a:gd name="connsiteY5" fmla="*/ 585407 h 1044987"/>
                <a:gd name="connsiteX6" fmla="*/ 1045559 w 1060323"/>
                <a:gd name="connsiteY6" fmla="*/ 585407 h 1044987"/>
                <a:gd name="connsiteX7" fmla="*/ 1044988 w 1060323"/>
                <a:gd name="connsiteY7" fmla="*/ 568452 h 1044987"/>
                <a:gd name="connsiteX8" fmla="*/ 972883 w 1060323"/>
                <a:gd name="connsiteY8" fmla="*/ 267367 h 1044987"/>
                <a:gd name="connsiteX9" fmla="*/ 789337 w 1060323"/>
                <a:gd name="connsiteY9" fmla="*/ 69342 h 1044987"/>
                <a:gd name="connsiteX10" fmla="*/ 517017 w 1060323"/>
                <a:gd name="connsiteY10" fmla="*/ 0 h 1044987"/>
                <a:gd name="connsiteX11" fmla="*/ 255461 w 1060323"/>
                <a:gd name="connsiteY11" fmla="*/ 67342 h 1044987"/>
                <a:gd name="connsiteX12" fmla="*/ 68294 w 1060323"/>
                <a:gd name="connsiteY12" fmla="*/ 254508 h 1044987"/>
                <a:gd name="connsiteX13" fmla="*/ 0 w 1060323"/>
                <a:gd name="connsiteY13" fmla="*/ 522542 h 1044987"/>
                <a:gd name="connsiteX14" fmla="*/ 69152 w 1060323"/>
                <a:gd name="connsiteY14" fmla="*/ 791528 h 1044987"/>
                <a:gd name="connsiteX15" fmla="*/ 262985 w 1060323"/>
                <a:gd name="connsiteY15" fmla="*/ 978313 h 1044987"/>
                <a:gd name="connsiteX16" fmla="*/ 546163 w 1060323"/>
                <a:gd name="connsiteY16" fmla="*/ 1044988 h 1044987"/>
                <a:gd name="connsiteX17" fmla="*/ 797147 w 1060323"/>
                <a:gd name="connsiteY17" fmla="*/ 995839 h 1044987"/>
                <a:gd name="connsiteX18" fmla="*/ 797242 w 1060323"/>
                <a:gd name="connsiteY18" fmla="*/ 995839 h 1044987"/>
                <a:gd name="connsiteX19" fmla="*/ 816864 w 1060323"/>
                <a:gd name="connsiteY19" fmla="*/ 986885 h 1044987"/>
                <a:gd name="connsiteX20" fmla="*/ 1060323 w 1060323"/>
                <a:gd name="connsiteY20" fmla="*/ 690182 h 1044987"/>
                <a:gd name="connsiteX21" fmla="*/ 853821 w 1060323"/>
                <a:gd name="connsiteY21" fmla="*/ 690182 h 1044987"/>
                <a:gd name="connsiteX22" fmla="*/ 344710 w 1060323"/>
                <a:gd name="connsiteY22" fmla="*/ 257175 h 1044987"/>
                <a:gd name="connsiteX23" fmla="*/ 520637 w 1060323"/>
                <a:gd name="connsiteY23" fmla="*/ 189738 h 1044987"/>
                <a:gd name="connsiteX24" fmla="*/ 707993 w 1060323"/>
                <a:gd name="connsiteY24" fmla="*/ 257461 h 1044987"/>
                <a:gd name="connsiteX25" fmla="*/ 809530 w 1060323"/>
                <a:gd name="connsiteY25" fmla="*/ 417576 h 1044987"/>
                <a:gd name="connsiteX26" fmla="*/ 251174 w 1060323"/>
                <a:gd name="connsiteY26" fmla="*/ 417576 h 1044987"/>
                <a:gd name="connsiteX27" fmla="*/ 344710 w 1060323"/>
                <a:gd name="connsiteY27" fmla="*/ 257175 h 10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0323" h="1044987">
                  <a:moveTo>
                    <a:pt x="853821" y="690182"/>
                  </a:moveTo>
                  <a:lnTo>
                    <a:pt x="848963" y="697516"/>
                  </a:lnTo>
                  <a:cubicBezTo>
                    <a:pt x="814292" y="748951"/>
                    <a:pt x="770763" y="787527"/>
                    <a:pt x="719614" y="812292"/>
                  </a:cubicBezTo>
                  <a:cubicBezTo>
                    <a:pt x="667988" y="837152"/>
                    <a:pt x="611219" y="849820"/>
                    <a:pt x="550736" y="849820"/>
                  </a:cubicBezTo>
                  <a:cubicBezTo>
                    <a:pt x="469011" y="849820"/>
                    <a:pt x="399002" y="824389"/>
                    <a:pt x="342900" y="774192"/>
                  </a:cubicBezTo>
                  <a:cubicBezTo>
                    <a:pt x="290703" y="727520"/>
                    <a:pt x="257556" y="664178"/>
                    <a:pt x="244316" y="585407"/>
                  </a:cubicBezTo>
                  <a:lnTo>
                    <a:pt x="1045559" y="585407"/>
                  </a:lnTo>
                  <a:lnTo>
                    <a:pt x="1044988" y="568452"/>
                  </a:lnTo>
                  <a:cubicBezTo>
                    <a:pt x="1041273" y="453485"/>
                    <a:pt x="1017080" y="352139"/>
                    <a:pt x="972883" y="267367"/>
                  </a:cubicBezTo>
                  <a:cubicBezTo>
                    <a:pt x="928497" y="182023"/>
                    <a:pt x="866775" y="115443"/>
                    <a:pt x="789337" y="69342"/>
                  </a:cubicBezTo>
                  <a:cubicBezTo>
                    <a:pt x="712089" y="23336"/>
                    <a:pt x="620363" y="0"/>
                    <a:pt x="517017" y="0"/>
                  </a:cubicBezTo>
                  <a:cubicBezTo>
                    <a:pt x="422148" y="0"/>
                    <a:pt x="334137" y="22669"/>
                    <a:pt x="255461" y="67342"/>
                  </a:cubicBezTo>
                  <a:cubicBezTo>
                    <a:pt x="176689" y="112109"/>
                    <a:pt x="113729" y="175069"/>
                    <a:pt x="68294" y="254508"/>
                  </a:cubicBezTo>
                  <a:cubicBezTo>
                    <a:pt x="23050" y="333851"/>
                    <a:pt x="0" y="423958"/>
                    <a:pt x="0" y="522542"/>
                  </a:cubicBezTo>
                  <a:cubicBezTo>
                    <a:pt x="0" y="621697"/>
                    <a:pt x="23336" y="712184"/>
                    <a:pt x="69152" y="791528"/>
                  </a:cubicBezTo>
                  <a:cubicBezTo>
                    <a:pt x="115253" y="871061"/>
                    <a:pt x="180404" y="933926"/>
                    <a:pt x="262985" y="978313"/>
                  </a:cubicBezTo>
                  <a:cubicBezTo>
                    <a:pt x="345281" y="1022604"/>
                    <a:pt x="440531" y="1044988"/>
                    <a:pt x="546163" y="1044988"/>
                  </a:cubicBezTo>
                  <a:cubicBezTo>
                    <a:pt x="635222" y="1044988"/>
                    <a:pt x="719423" y="1028510"/>
                    <a:pt x="797147" y="995839"/>
                  </a:cubicBezTo>
                  <a:lnTo>
                    <a:pt x="797242" y="995839"/>
                  </a:lnTo>
                  <a:cubicBezTo>
                    <a:pt x="803910" y="992981"/>
                    <a:pt x="810387" y="989933"/>
                    <a:pt x="816864" y="986885"/>
                  </a:cubicBezTo>
                  <a:cubicBezTo>
                    <a:pt x="869728" y="960596"/>
                    <a:pt x="1013174" y="873919"/>
                    <a:pt x="1060323" y="690182"/>
                  </a:cubicBezTo>
                  <a:lnTo>
                    <a:pt x="853821" y="690182"/>
                  </a:lnTo>
                  <a:close/>
                  <a:moveTo>
                    <a:pt x="344710" y="257175"/>
                  </a:moveTo>
                  <a:cubicBezTo>
                    <a:pt x="394811" y="212407"/>
                    <a:pt x="454057" y="189738"/>
                    <a:pt x="520637" y="189738"/>
                  </a:cubicBezTo>
                  <a:cubicBezTo>
                    <a:pt x="591122" y="189738"/>
                    <a:pt x="654082" y="212503"/>
                    <a:pt x="707993" y="257461"/>
                  </a:cubicBezTo>
                  <a:cubicBezTo>
                    <a:pt x="757047" y="298418"/>
                    <a:pt x="791242" y="352234"/>
                    <a:pt x="809530" y="417576"/>
                  </a:cubicBezTo>
                  <a:lnTo>
                    <a:pt x="251174" y="417576"/>
                  </a:lnTo>
                  <a:cubicBezTo>
                    <a:pt x="267271" y="352139"/>
                    <a:pt x="298704" y="298228"/>
                    <a:pt x="344710" y="257175"/>
                  </a:cubicBezTo>
                  <a:close/>
                </a:path>
              </a:pathLst>
            </a:custGeom>
            <a:solidFill>
              <a:srgbClr val="FFFFFF"/>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67736D84-4F5E-4D21-8B93-C28FDBDB5FD5}"/>
                </a:ext>
              </a:extLst>
            </p:cNvPr>
            <p:cNvSpPr/>
            <p:nvPr/>
          </p:nvSpPr>
          <p:spPr>
            <a:xfrm>
              <a:off x="7457122" y="3018377"/>
              <a:ext cx="833056" cy="1040511"/>
            </a:xfrm>
            <a:custGeom>
              <a:avLst/>
              <a:gdLst>
                <a:gd name="connsiteX0" fmla="*/ 530447 w 833056"/>
                <a:gd name="connsiteY0" fmla="*/ 425196 h 1040511"/>
                <a:gd name="connsiteX1" fmla="*/ 400621 w 833056"/>
                <a:gd name="connsiteY1" fmla="*/ 399955 h 1040511"/>
                <a:gd name="connsiteX2" fmla="*/ 242888 w 833056"/>
                <a:gd name="connsiteY2" fmla="*/ 355568 h 1040511"/>
                <a:gd name="connsiteX3" fmla="*/ 212979 w 833056"/>
                <a:gd name="connsiteY3" fmla="*/ 294704 h 1040511"/>
                <a:gd name="connsiteX4" fmla="*/ 254127 w 833056"/>
                <a:gd name="connsiteY4" fmla="*/ 222028 h 1040511"/>
                <a:gd name="connsiteX5" fmla="*/ 369189 w 833056"/>
                <a:gd name="connsiteY5" fmla="*/ 191548 h 1040511"/>
                <a:gd name="connsiteX6" fmla="*/ 509016 w 833056"/>
                <a:gd name="connsiteY6" fmla="*/ 230219 h 1040511"/>
                <a:gd name="connsiteX7" fmla="*/ 581120 w 833056"/>
                <a:gd name="connsiteY7" fmla="*/ 344996 h 1040511"/>
                <a:gd name="connsiteX8" fmla="*/ 782003 w 833056"/>
                <a:gd name="connsiteY8" fmla="*/ 344996 h 1040511"/>
                <a:gd name="connsiteX9" fmla="*/ 782003 w 833056"/>
                <a:gd name="connsiteY9" fmla="*/ 12954 h 1040511"/>
                <a:gd name="connsiteX10" fmla="*/ 581120 w 833056"/>
                <a:gd name="connsiteY10" fmla="*/ 12954 h 1040511"/>
                <a:gd name="connsiteX11" fmla="*/ 581120 w 833056"/>
                <a:gd name="connsiteY11" fmla="*/ 43910 h 1040511"/>
                <a:gd name="connsiteX12" fmla="*/ 361760 w 833056"/>
                <a:gd name="connsiteY12" fmla="*/ 0 h 1040511"/>
                <a:gd name="connsiteX13" fmla="*/ 192691 w 833056"/>
                <a:gd name="connsiteY13" fmla="*/ 33719 h 1040511"/>
                <a:gd name="connsiteX14" fmla="*/ 56197 w 833056"/>
                <a:gd name="connsiteY14" fmla="*/ 136017 h 1040511"/>
                <a:gd name="connsiteX15" fmla="*/ 2000 w 833056"/>
                <a:gd name="connsiteY15" fmla="*/ 302133 h 1040511"/>
                <a:gd name="connsiteX16" fmla="*/ 75438 w 833056"/>
                <a:gd name="connsiteY16" fmla="*/ 498729 h 1040511"/>
                <a:gd name="connsiteX17" fmla="*/ 300704 w 833056"/>
                <a:gd name="connsiteY17" fmla="*/ 605885 h 1040511"/>
                <a:gd name="connsiteX18" fmla="*/ 400526 w 833056"/>
                <a:gd name="connsiteY18" fmla="*/ 627317 h 1040511"/>
                <a:gd name="connsiteX19" fmla="*/ 567595 w 833056"/>
                <a:gd name="connsiteY19" fmla="*/ 674370 h 1040511"/>
                <a:gd name="connsiteX20" fmla="*/ 601694 w 833056"/>
                <a:gd name="connsiteY20" fmla="*/ 730853 h 1040511"/>
                <a:gd name="connsiteX21" fmla="*/ 555784 w 833056"/>
                <a:gd name="connsiteY21" fmla="*/ 814578 h 1040511"/>
                <a:gd name="connsiteX22" fmla="*/ 416719 w 833056"/>
                <a:gd name="connsiteY22" fmla="*/ 845153 h 1040511"/>
                <a:gd name="connsiteX23" fmla="*/ 345091 w 833056"/>
                <a:gd name="connsiteY23" fmla="*/ 836105 h 1040511"/>
                <a:gd name="connsiteX24" fmla="*/ 323850 w 833056"/>
                <a:gd name="connsiteY24" fmla="*/ 829437 h 1040511"/>
                <a:gd name="connsiteX25" fmla="*/ 313182 w 833056"/>
                <a:gd name="connsiteY25" fmla="*/ 825055 h 1040511"/>
                <a:gd name="connsiteX26" fmla="*/ 305467 w 833056"/>
                <a:gd name="connsiteY26" fmla="*/ 821722 h 1040511"/>
                <a:gd name="connsiteX27" fmla="*/ 295751 w 833056"/>
                <a:gd name="connsiteY27" fmla="*/ 816864 h 1040511"/>
                <a:gd name="connsiteX28" fmla="*/ 282988 w 833056"/>
                <a:gd name="connsiteY28" fmla="*/ 809530 h 1040511"/>
                <a:gd name="connsiteX29" fmla="*/ 282321 w 833056"/>
                <a:gd name="connsiteY29" fmla="*/ 809149 h 1040511"/>
                <a:gd name="connsiteX30" fmla="*/ 205073 w 833056"/>
                <a:gd name="connsiteY30" fmla="*/ 685229 h 1040511"/>
                <a:gd name="connsiteX31" fmla="*/ 0 w 833056"/>
                <a:gd name="connsiteY31" fmla="*/ 685229 h 1040511"/>
                <a:gd name="connsiteX32" fmla="*/ 0 w 833056"/>
                <a:gd name="connsiteY32" fmla="*/ 1023747 h 1040511"/>
                <a:gd name="connsiteX33" fmla="*/ 204597 w 833056"/>
                <a:gd name="connsiteY33" fmla="*/ 1023747 h 1040511"/>
                <a:gd name="connsiteX34" fmla="*/ 204597 w 833056"/>
                <a:gd name="connsiteY34" fmla="*/ 983551 h 1040511"/>
                <a:gd name="connsiteX35" fmla="*/ 294132 w 833056"/>
                <a:gd name="connsiteY35" fmla="*/ 1019747 h 1040511"/>
                <a:gd name="connsiteX36" fmla="*/ 434245 w 833056"/>
                <a:gd name="connsiteY36" fmla="*/ 1040511 h 1040511"/>
                <a:gd name="connsiteX37" fmla="*/ 722090 w 833056"/>
                <a:gd name="connsiteY37" fmla="*/ 955072 h 1040511"/>
                <a:gd name="connsiteX38" fmla="*/ 833056 w 833056"/>
                <a:gd name="connsiteY38" fmla="*/ 725234 h 1040511"/>
                <a:gd name="connsiteX39" fmla="*/ 530447 w 833056"/>
                <a:gd name="connsiteY39" fmla="*/ 425196 h 104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33056" h="1040511">
                  <a:moveTo>
                    <a:pt x="530447" y="425196"/>
                  </a:moveTo>
                  <a:lnTo>
                    <a:pt x="400621" y="399955"/>
                  </a:lnTo>
                  <a:cubicBezTo>
                    <a:pt x="297942" y="383572"/>
                    <a:pt x="258128" y="366808"/>
                    <a:pt x="242888" y="355568"/>
                  </a:cubicBezTo>
                  <a:cubicBezTo>
                    <a:pt x="222790" y="340805"/>
                    <a:pt x="212979" y="320897"/>
                    <a:pt x="212979" y="294704"/>
                  </a:cubicBezTo>
                  <a:cubicBezTo>
                    <a:pt x="212979" y="264890"/>
                    <a:pt x="226409" y="241173"/>
                    <a:pt x="254127" y="222028"/>
                  </a:cubicBezTo>
                  <a:cubicBezTo>
                    <a:pt x="283369" y="201740"/>
                    <a:pt x="322040" y="191548"/>
                    <a:pt x="369189" y="191548"/>
                  </a:cubicBezTo>
                  <a:cubicBezTo>
                    <a:pt x="422910" y="191548"/>
                    <a:pt x="469202" y="204502"/>
                    <a:pt x="509016" y="230219"/>
                  </a:cubicBezTo>
                  <a:cubicBezTo>
                    <a:pt x="523970" y="241173"/>
                    <a:pt x="576644" y="283940"/>
                    <a:pt x="581120" y="344996"/>
                  </a:cubicBezTo>
                  <a:lnTo>
                    <a:pt x="782003" y="344996"/>
                  </a:lnTo>
                  <a:lnTo>
                    <a:pt x="782003" y="12954"/>
                  </a:lnTo>
                  <a:lnTo>
                    <a:pt x="581120" y="12954"/>
                  </a:lnTo>
                  <a:lnTo>
                    <a:pt x="581120" y="43910"/>
                  </a:lnTo>
                  <a:cubicBezTo>
                    <a:pt x="519684" y="14669"/>
                    <a:pt x="446056" y="0"/>
                    <a:pt x="361760" y="0"/>
                  </a:cubicBezTo>
                  <a:cubicBezTo>
                    <a:pt x="304038" y="0"/>
                    <a:pt x="247174" y="11335"/>
                    <a:pt x="192691" y="33719"/>
                  </a:cubicBezTo>
                  <a:cubicBezTo>
                    <a:pt x="137541" y="56483"/>
                    <a:pt x="91535" y="90869"/>
                    <a:pt x="56197" y="136017"/>
                  </a:cubicBezTo>
                  <a:cubicBezTo>
                    <a:pt x="20193" y="181927"/>
                    <a:pt x="2000" y="237839"/>
                    <a:pt x="2000" y="302133"/>
                  </a:cubicBezTo>
                  <a:cubicBezTo>
                    <a:pt x="2000" y="381286"/>
                    <a:pt x="26670" y="447389"/>
                    <a:pt x="75438" y="498729"/>
                  </a:cubicBezTo>
                  <a:cubicBezTo>
                    <a:pt x="123444" y="549402"/>
                    <a:pt x="199358" y="585502"/>
                    <a:pt x="300704" y="605885"/>
                  </a:cubicBezTo>
                  <a:lnTo>
                    <a:pt x="400526" y="627317"/>
                  </a:lnTo>
                  <a:cubicBezTo>
                    <a:pt x="484537" y="643700"/>
                    <a:pt x="540734" y="659511"/>
                    <a:pt x="567595" y="674370"/>
                  </a:cubicBezTo>
                  <a:cubicBezTo>
                    <a:pt x="590931" y="687229"/>
                    <a:pt x="601694" y="705231"/>
                    <a:pt x="601694" y="730853"/>
                  </a:cubicBezTo>
                  <a:cubicBezTo>
                    <a:pt x="601694" y="768287"/>
                    <a:pt x="586740" y="795718"/>
                    <a:pt x="555784" y="814578"/>
                  </a:cubicBezTo>
                  <a:cubicBezTo>
                    <a:pt x="522637" y="834866"/>
                    <a:pt x="475869" y="845153"/>
                    <a:pt x="416719" y="845153"/>
                  </a:cubicBezTo>
                  <a:cubicBezTo>
                    <a:pt x="391382" y="845153"/>
                    <a:pt x="367570" y="842105"/>
                    <a:pt x="345091" y="836105"/>
                  </a:cubicBezTo>
                  <a:cubicBezTo>
                    <a:pt x="337566" y="834200"/>
                    <a:pt x="330518" y="831913"/>
                    <a:pt x="323850" y="829437"/>
                  </a:cubicBezTo>
                  <a:cubicBezTo>
                    <a:pt x="320230" y="828104"/>
                    <a:pt x="316706" y="826580"/>
                    <a:pt x="313182" y="825055"/>
                  </a:cubicBezTo>
                  <a:cubicBezTo>
                    <a:pt x="310610" y="824008"/>
                    <a:pt x="308038" y="822865"/>
                    <a:pt x="305467" y="821722"/>
                  </a:cubicBezTo>
                  <a:cubicBezTo>
                    <a:pt x="302228" y="820198"/>
                    <a:pt x="298990" y="818483"/>
                    <a:pt x="295751" y="816864"/>
                  </a:cubicBezTo>
                  <a:cubicBezTo>
                    <a:pt x="291370" y="814483"/>
                    <a:pt x="286988" y="812101"/>
                    <a:pt x="282988" y="809530"/>
                  </a:cubicBezTo>
                  <a:cubicBezTo>
                    <a:pt x="282797" y="809434"/>
                    <a:pt x="282607" y="809244"/>
                    <a:pt x="282321" y="809149"/>
                  </a:cubicBezTo>
                  <a:cubicBezTo>
                    <a:pt x="216313" y="766191"/>
                    <a:pt x="206407" y="699326"/>
                    <a:pt x="205073" y="685229"/>
                  </a:cubicBezTo>
                  <a:lnTo>
                    <a:pt x="0" y="685229"/>
                  </a:lnTo>
                  <a:lnTo>
                    <a:pt x="0" y="1023747"/>
                  </a:lnTo>
                  <a:lnTo>
                    <a:pt x="204597" y="1023747"/>
                  </a:lnTo>
                  <a:lnTo>
                    <a:pt x="204597" y="983551"/>
                  </a:lnTo>
                  <a:cubicBezTo>
                    <a:pt x="230410" y="997458"/>
                    <a:pt x="260413" y="1009650"/>
                    <a:pt x="294132" y="1019747"/>
                  </a:cubicBezTo>
                  <a:cubicBezTo>
                    <a:pt x="339852" y="1033463"/>
                    <a:pt x="387001" y="1040511"/>
                    <a:pt x="434245" y="1040511"/>
                  </a:cubicBezTo>
                  <a:cubicBezTo>
                    <a:pt x="552831" y="1040511"/>
                    <a:pt x="649700" y="1011746"/>
                    <a:pt x="722090" y="955072"/>
                  </a:cubicBezTo>
                  <a:cubicBezTo>
                    <a:pt x="795719" y="897541"/>
                    <a:pt x="833056" y="820103"/>
                    <a:pt x="833056" y="725234"/>
                  </a:cubicBezTo>
                  <a:cubicBezTo>
                    <a:pt x="833152" y="562928"/>
                    <a:pt x="731234" y="461963"/>
                    <a:pt x="530447" y="425196"/>
                  </a:cubicBezTo>
                  <a:close/>
                </a:path>
              </a:pathLst>
            </a:custGeom>
            <a:solidFill>
              <a:srgbClr val="FFFFFF"/>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A73C000-B87D-424D-8D37-78B7D3F7CEF5}"/>
                </a:ext>
              </a:extLst>
            </p:cNvPr>
            <p:cNvSpPr/>
            <p:nvPr/>
          </p:nvSpPr>
          <p:spPr>
            <a:xfrm>
              <a:off x="8385810" y="2672619"/>
              <a:ext cx="405097" cy="1372266"/>
            </a:xfrm>
            <a:custGeom>
              <a:avLst/>
              <a:gdLst>
                <a:gd name="connsiteX0" fmla="*/ 405098 w 405097"/>
                <a:gd name="connsiteY0" fmla="*/ 563594 h 1372266"/>
                <a:gd name="connsiteX1" fmla="*/ 405098 w 405097"/>
                <a:gd name="connsiteY1" fmla="*/ 362522 h 1372266"/>
                <a:gd name="connsiteX2" fmla="*/ 225933 w 405097"/>
                <a:gd name="connsiteY2" fmla="*/ 362522 h 1372266"/>
                <a:gd name="connsiteX3" fmla="*/ 225933 w 405097"/>
                <a:gd name="connsiteY3" fmla="*/ 344805 h 1372266"/>
                <a:gd name="connsiteX4" fmla="*/ 225933 w 405097"/>
                <a:gd name="connsiteY4" fmla="*/ 314420 h 1372266"/>
                <a:gd name="connsiteX5" fmla="*/ 225933 w 405097"/>
                <a:gd name="connsiteY5" fmla="*/ 19907 h 1372266"/>
                <a:gd name="connsiteX6" fmla="*/ 225933 w 405097"/>
                <a:gd name="connsiteY6" fmla="*/ 0 h 1372266"/>
                <a:gd name="connsiteX7" fmla="*/ 0 w 405097"/>
                <a:gd name="connsiteY7" fmla="*/ 0 h 1372266"/>
                <a:gd name="connsiteX8" fmla="*/ 0 w 405097"/>
                <a:gd name="connsiteY8" fmla="*/ 206312 h 1372266"/>
                <a:gd name="connsiteX9" fmla="*/ 0 w 405097"/>
                <a:gd name="connsiteY9" fmla="*/ 314420 h 1372266"/>
                <a:gd name="connsiteX10" fmla="*/ 0 w 405097"/>
                <a:gd name="connsiteY10" fmla="*/ 344805 h 1372266"/>
                <a:gd name="connsiteX11" fmla="*/ 0 w 405097"/>
                <a:gd name="connsiteY11" fmla="*/ 550355 h 1372266"/>
                <a:gd name="connsiteX12" fmla="*/ 0 w 405097"/>
                <a:gd name="connsiteY12" fmla="*/ 916496 h 1372266"/>
                <a:gd name="connsiteX13" fmla="*/ 0 w 405097"/>
                <a:gd name="connsiteY13" fmla="*/ 1085850 h 1372266"/>
                <a:gd name="connsiteX14" fmla="*/ 57150 w 405097"/>
                <a:gd name="connsiteY14" fmla="*/ 1305592 h 1372266"/>
                <a:gd name="connsiteX15" fmla="*/ 243649 w 405097"/>
                <a:gd name="connsiteY15" fmla="*/ 1372267 h 1372266"/>
                <a:gd name="connsiteX16" fmla="*/ 404526 w 405097"/>
                <a:gd name="connsiteY16" fmla="*/ 1372267 h 1372266"/>
                <a:gd name="connsiteX17" fmla="*/ 404526 w 405097"/>
                <a:gd name="connsiteY17" fmla="*/ 1342073 h 1372266"/>
                <a:gd name="connsiteX18" fmla="*/ 404526 w 405097"/>
                <a:gd name="connsiteY18" fmla="*/ 1166241 h 1372266"/>
                <a:gd name="connsiteX19" fmla="*/ 319182 w 405097"/>
                <a:gd name="connsiteY19" fmla="*/ 1166241 h 1372266"/>
                <a:gd name="connsiteX20" fmla="*/ 226028 w 405097"/>
                <a:gd name="connsiteY20" fmla="*/ 1076706 h 1372266"/>
                <a:gd name="connsiteX21" fmla="*/ 226028 w 405097"/>
                <a:gd name="connsiteY21" fmla="*/ 613124 h 1372266"/>
                <a:gd name="connsiteX22" fmla="*/ 226028 w 405097"/>
                <a:gd name="connsiteY22" fmla="*/ 563785 h 1372266"/>
                <a:gd name="connsiteX23" fmla="*/ 405098 w 405097"/>
                <a:gd name="connsiteY23" fmla="*/ 563785 h 137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5097" h="1372266">
                  <a:moveTo>
                    <a:pt x="405098" y="563594"/>
                  </a:moveTo>
                  <a:lnTo>
                    <a:pt x="405098" y="362522"/>
                  </a:lnTo>
                  <a:lnTo>
                    <a:pt x="225933" y="362522"/>
                  </a:lnTo>
                  <a:lnTo>
                    <a:pt x="225933" y="344805"/>
                  </a:lnTo>
                  <a:lnTo>
                    <a:pt x="225933" y="314420"/>
                  </a:lnTo>
                  <a:lnTo>
                    <a:pt x="225933" y="19907"/>
                  </a:lnTo>
                  <a:lnTo>
                    <a:pt x="225933" y="0"/>
                  </a:lnTo>
                  <a:lnTo>
                    <a:pt x="0" y="0"/>
                  </a:lnTo>
                  <a:lnTo>
                    <a:pt x="0" y="206312"/>
                  </a:lnTo>
                  <a:lnTo>
                    <a:pt x="0" y="314420"/>
                  </a:lnTo>
                  <a:lnTo>
                    <a:pt x="0" y="344805"/>
                  </a:lnTo>
                  <a:lnTo>
                    <a:pt x="0" y="550355"/>
                  </a:lnTo>
                  <a:lnTo>
                    <a:pt x="0" y="916496"/>
                  </a:lnTo>
                  <a:lnTo>
                    <a:pt x="0" y="1085850"/>
                  </a:lnTo>
                  <a:cubicBezTo>
                    <a:pt x="0" y="1189577"/>
                    <a:pt x="18669" y="1261396"/>
                    <a:pt x="57150" y="1305592"/>
                  </a:cubicBezTo>
                  <a:cubicBezTo>
                    <a:pt x="95631" y="1349883"/>
                    <a:pt x="158401" y="1372267"/>
                    <a:pt x="243649" y="1372267"/>
                  </a:cubicBezTo>
                  <a:lnTo>
                    <a:pt x="404526" y="1372267"/>
                  </a:lnTo>
                  <a:lnTo>
                    <a:pt x="404526" y="1342073"/>
                  </a:lnTo>
                  <a:lnTo>
                    <a:pt x="404526" y="1166241"/>
                  </a:lnTo>
                  <a:lnTo>
                    <a:pt x="319182" y="1166241"/>
                  </a:lnTo>
                  <a:cubicBezTo>
                    <a:pt x="240316" y="1161002"/>
                    <a:pt x="227647" y="1103281"/>
                    <a:pt x="226028" y="1076706"/>
                  </a:cubicBezTo>
                  <a:lnTo>
                    <a:pt x="226028" y="613124"/>
                  </a:lnTo>
                  <a:lnTo>
                    <a:pt x="226028" y="563785"/>
                  </a:lnTo>
                  <a:lnTo>
                    <a:pt x="405098" y="563785"/>
                  </a:lnTo>
                  <a:close/>
                </a:path>
              </a:pathLst>
            </a:custGeom>
            <a:solidFill>
              <a:srgbClr val="FFFFFF"/>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022A500-74FC-4067-9E25-E16D1E14BC3E}"/>
                </a:ext>
              </a:extLst>
            </p:cNvPr>
            <p:cNvSpPr/>
            <p:nvPr/>
          </p:nvSpPr>
          <p:spPr>
            <a:xfrm>
              <a:off x="3787425" y="3021139"/>
              <a:ext cx="1643634" cy="1023842"/>
            </a:xfrm>
            <a:custGeom>
              <a:avLst/>
              <a:gdLst>
                <a:gd name="connsiteX0" fmla="*/ 1469707 w 1643634"/>
                <a:gd name="connsiteY0" fmla="*/ 817245 h 1023842"/>
                <a:gd name="connsiteX1" fmla="*/ 1469707 w 1643634"/>
                <a:gd name="connsiteY1" fmla="*/ 349567 h 1023842"/>
                <a:gd name="connsiteX2" fmla="*/ 1403414 w 1643634"/>
                <a:gd name="connsiteY2" fmla="*/ 87344 h 1023842"/>
                <a:gd name="connsiteX3" fmla="*/ 1196340 w 1643634"/>
                <a:gd name="connsiteY3" fmla="*/ 0 h 1023842"/>
                <a:gd name="connsiteX4" fmla="*/ 875538 w 1643634"/>
                <a:gd name="connsiteY4" fmla="*/ 115443 h 1023842"/>
                <a:gd name="connsiteX5" fmla="*/ 875538 w 1643634"/>
                <a:gd name="connsiteY5" fmla="*/ 13049 h 1023842"/>
                <a:gd name="connsiteX6" fmla="*/ 480346 w 1643634"/>
                <a:gd name="connsiteY6" fmla="*/ 13049 h 1023842"/>
                <a:gd name="connsiteX7" fmla="*/ 480346 w 1643634"/>
                <a:gd name="connsiteY7" fmla="*/ 218599 h 1023842"/>
                <a:gd name="connsiteX8" fmla="*/ 652367 w 1643634"/>
                <a:gd name="connsiteY8" fmla="*/ 218599 h 1023842"/>
                <a:gd name="connsiteX9" fmla="*/ 652367 w 1643634"/>
                <a:gd name="connsiteY9" fmla="*/ 819245 h 1023842"/>
                <a:gd name="connsiteX10" fmla="*/ 378524 w 1643634"/>
                <a:gd name="connsiteY10" fmla="*/ 819245 h 1023842"/>
                <a:gd name="connsiteX11" fmla="*/ 378524 w 1643634"/>
                <a:gd name="connsiteY11" fmla="*/ 13049 h 1023842"/>
                <a:gd name="connsiteX12" fmla="*/ 152495 w 1643634"/>
                <a:gd name="connsiteY12" fmla="*/ 13049 h 1023842"/>
                <a:gd name="connsiteX13" fmla="*/ 152495 w 1643634"/>
                <a:gd name="connsiteY13" fmla="*/ 218599 h 1023842"/>
                <a:gd name="connsiteX14" fmla="*/ 152495 w 1643634"/>
                <a:gd name="connsiteY14" fmla="*/ 819245 h 1023842"/>
                <a:gd name="connsiteX15" fmla="*/ 0 w 1643634"/>
                <a:gd name="connsiteY15" fmla="*/ 819245 h 1023842"/>
                <a:gd name="connsiteX16" fmla="*/ 0 w 1643634"/>
                <a:gd name="connsiteY16" fmla="*/ 1023842 h 1023842"/>
                <a:gd name="connsiteX17" fmla="*/ 1043845 w 1643634"/>
                <a:gd name="connsiteY17" fmla="*/ 1023842 h 1023842"/>
                <a:gd name="connsiteX18" fmla="*/ 1043845 w 1643634"/>
                <a:gd name="connsiteY18" fmla="*/ 819245 h 1023842"/>
                <a:gd name="connsiteX19" fmla="*/ 875538 w 1643634"/>
                <a:gd name="connsiteY19" fmla="*/ 819245 h 1023842"/>
                <a:gd name="connsiteX20" fmla="*/ 875538 w 1643634"/>
                <a:gd name="connsiteY20" fmla="*/ 324421 h 1023842"/>
                <a:gd name="connsiteX21" fmla="*/ 1147001 w 1643634"/>
                <a:gd name="connsiteY21" fmla="*/ 206597 h 1023842"/>
                <a:gd name="connsiteX22" fmla="*/ 1219962 w 1643634"/>
                <a:gd name="connsiteY22" fmla="*/ 239077 h 1023842"/>
                <a:gd name="connsiteX23" fmla="*/ 1243679 w 1643634"/>
                <a:gd name="connsiteY23" fmla="*/ 361855 h 1023842"/>
                <a:gd name="connsiteX24" fmla="*/ 1243679 w 1643634"/>
                <a:gd name="connsiteY24" fmla="*/ 1023842 h 1023842"/>
                <a:gd name="connsiteX25" fmla="*/ 1245489 w 1643634"/>
                <a:gd name="connsiteY25" fmla="*/ 1023842 h 1023842"/>
                <a:gd name="connsiteX26" fmla="*/ 1527715 w 1643634"/>
                <a:gd name="connsiteY26" fmla="*/ 1023842 h 1023842"/>
                <a:gd name="connsiteX27" fmla="*/ 1529334 w 1643634"/>
                <a:gd name="connsiteY27" fmla="*/ 1021652 h 1023842"/>
                <a:gd name="connsiteX28" fmla="*/ 1533906 w 1643634"/>
                <a:gd name="connsiteY28" fmla="*/ 1015174 h 1023842"/>
                <a:gd name="connsiteX29" fmla="*/ 1537621 w 1643634"/>
                <a:gd name="connsiteY29" fmla="*/ 1009840 h 1023842"/>
                <a:gd name="connsiteX30" fmla="*/ 1540859 w 1643634"/>
                <a:gd name="connsiteY30" fmla="*/ 1005173 h 1023842"/>
                <a:gd name="connsiteX31" fmla="*/ 1643634 w 1643634"/>
                <a:gd name="connsiteY31" fmla="*/ 817340 h 1023842"/>
                <a:gd name="connsiteX32" fmla="*/ 1469707 w 1643634"/>
                <a:gd name="connsiteY32" fmla="*/ 817245 h 102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43634" h="1023842">
                  <a:moveTo>
                    <a:pt x="1469707" y="817245"/>
                  </a:moveTo>
                  <a:lnTo>
                    <a:pt x="1469707" y="349567"/>
                  </a:lnTo>
                  <a:cubicBezTo>
                    <a:pt x="1469707" y="232219"/>
                    <a:pt x="1447419" y="144018"/>
                    <a:pt x="1403414" y="87344"/>
                  </a:cubicBezTo>
                  <a:cubicBezTo>
                    <a:pt x="1358360" y="29432"/>
                    <a:pt x="1288732" y="0"/>
                    <a:pt x="1196340" y="0"/>
                  </a:cubicBezTo>
                  <a:cubicBezTo>
                    <a:pt x="1095756" y="0"/>
                    <a:pt x="987933" y="38862"/>
                    <a:pt x="875538" y="115443"/>
                  </a:cubicBezTo>
                  <a:lnTo>
                    <a:pt x="875538" y="13049"/>
                  </a:lnTo>
                  <a:lnTo>
                    <a:pt x="480346" y="13049"/>
                  </a:lnTo>
                  <a:lnTo>
                    <a:pt x="480346" y="218599"/>
                  </a:lnTo>
                  <a:lnTo>
                    <a:pt x="652367" y="218599"/>
                  </a:lnTo>
                  <a:lnTo>
                    <a:pt x="652367" y="819245"/>
                  </a:lnTo>
                  <a:lnTo>
                    <a:pt x="378524" y="819245"/>
                  </a:lnTo>
                  <a:lnTo>
                    <a:pt x="378524" y="13049"/>
                  </a:lnTo>
                  <a:lnTo>
                    <a:pt x="152495" y="13049"/>
                  </a:lnTo>
                  <a:lnTo>
                    <a:pt x="152495" y="218599"/>
                  </a:lnTo>
                  <a:lnTo>
                    <a:pt x="152495" y="819245"/>
                  </a:lnTo>
                  <a:lnTo>
                    <a:pt x="0" y="819245"/>
                  </a:lnTo>
                  <a:lnTo>
                    <a:pt x="0" y="1023842"/>
                  </a:lnTo>
                  <a:lnTo>
                    <a:pt x="1043845" y="1023842"/>
                  </a:lnTo>
                  <a:lnTo>
                    <a:pt x="1043845" y="819245"/>
                  </a:lnTo>
                  <a:lnTo>
                    <a:pt x="875538" y="819245"/>
                  </a:lnTo>
                  <a:lnTo>
                    <a:pt x="875538" y="324421"/>
                  </a:lnTo>
                  <a:cubicBezTo>
                    <a:pt x="976122" y="246221"/>
                    <a:pt x="1067467" y="206597"/>
                    <a:pt x="1147001" y="206597"/>
                  </a:cubicBezTo>
                  <a:cubicBezTo>
                    <a:pt x="1181576" y="206597"/>
                    <a:pt x="1205484" y="217265"/>
                    <a:pt x="1219962" y="239077"/>
                  </a:cubicBezTo>
                  <a:cubicBezTo>
                    <a:pt x="1235678" y="262795"/>
                    <a:pt x="1243679" y="304133"/>
                    <a:pt x="1243679" y="361855"/>
                  </a:cubicBezTo>
                  <a:lnTo>
                    <a:pt x="1243679" y="1023842"/>
                  </a:lnTo>
                  <a:lnTo>
                    <a:pt x="1245489" y="1023842"/>
                  </a:lnTo>
                  <a:lnTo>
                    <a:pt x="1527715" y="1023842"/>
                  </a:lnTo>
                  <a:cubicBezTo>
                    <a:pt x="1528191" y="1023080"/>
                    <a:pt x="1528763" y="1022414"/>
                    <a:pt x="1529334" y="1021652"/>
                  </a:cubicBezTo>
                  <a:cubicBezTo>
                    <a:pt x="1530858" y="1019461"/>
                    <a:pt x="1532382" y="1017365"/>
                    <a:pt x="1533906" y="1015174"/>
                  </a:cubicBezTo>
                  <a:cubicBezTo>
                    <a:pt x="1535144" y="1013365"/>
                    <a:pt x="1536382" y="1011650"/>
                    <a:pt x="1537621" y="1009840"/>
                  </a:cubicBezTo>
                  <a:cubicBezTo>
                    <a:pt x="1538669" y="1008316"/>
                    <a:pt x="1539811" y="1006697"/>
                    <a:pt x="1540859" y="1005173"/>
                  </a:cubicBezTo>
                  <a:cubicBezTo>
                    <a:pt x="1581150" y="946595"/>
                    <a:pt x="1615726" y="883730"/>
                    <a:pt x="1643634" y="817340"/>
                  </a:cubicBezTo>
                  <a:lnTo>
                    <a:pt x="1469707" y="817245"/>
                  </a:lnTo>
                  <a:close/>
                </a:path>
              </a:pathLst>
            </a:custGeom>
            <a:solidFill>
              <a:srgbClr val="FFFFFF"/>
            </a:solidFill>
            <a:ln w="9525" cap="flat">
              <a:noFill/>
              <a:prstDash val="solid"/>
              <a:miter/>
            </a:ln>
          </p:spPr>
          <p:txBody>
            <a:bodyPr rtlCol="0" anchor="ctr"/>
            <a:lstStyle/>
            <a:p>
              <a:endParaRPr lang="en-US"/>
            </a:p>
          </p:txBody>
        </p:sp>
      </p:grpSp>
      <p:sp>
        <p:nvSpPr>
          <p:cNvPr id="23" name="Slide Number Placeholder 5">
            <a:extLst>
              <a:ext uri="{FF2B5EF4-FFF2-40B4-BE49-F238E27FC236}">
                <a16:creationId xmlns:a16="http://schemas.microsoft.com/office/drawing/2014/main" id="{03DEBAEA-8928-454D-B5CA-F55B66CC60D2}"/>
              </a:ext>
            </a:extLst>
          </p:cNvPr>
          <p:cNvSpPr>
            <a:spLocks noGrp="1"/>
          </p:cNvSpPr>
          <p:nvPr>
            <p:ph type="sldNum" sz="quarter" idx="12"/>
          </p:nvPr>
        </p:nvSpPr>
        <p:spPr>
          <a:xfrm>
            <a:off x="11874500" y="6595176"/>
            <a:ext cx="243510" cy="184940"/>
          </a:xfrm>
        </p:spPr>
        <p:txBody>
          <a:bodyPr/>
          <a:lstStyle/>
          <a:p>
            <a:fld id="{3348C2FB-505F-4F53-85B0-A776D04BC4ED}" type="slidenum">
              <a:rPr lang="en-US" smtClean="0"/>
              <a:t>‹#›</a:t>
            </a:fld>
            <a:endParaRPr lang="en-US"/>
          </a:p>
        </p:txBody>
      </p:sp>
    </p:spTree>
    <p:extLst>
      <p:ext uri="{BB962C8B-B14F-4D97-AF65-F5344CB8AC3E}">
        <p14:creationId xmlns:p14="http://schemas.microsoft.com/office/powerpoint/2010/main" val="2846030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lumMod val="85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5405A7F-6B8B-4249-A0C0-7397471A7C4F}"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2" name="Title 1"/>
          <p:cNvSpPr>
            <a:spLocks noGrp="1"/>
          </p:cNvSpPr>
          <p:nvPr>
            <p:ph type="ctrTitle"/>
          </p:nvPr>
        </p:nvSpPr>
        <p:spPr>
          <a:xfrm>
            <a:off x="540026" y="2108129"/>
            <a:ext cx="8156299" cy="1946689"/>
          </a:xfrm>
        </p:spPr>
        <p:txBody>
          <a:bodyPr wrap="square" anchor="b">
            <a:noAutofit/>
          </a:bodyPr>
          <a:lstStyle>
            <a:lvl1pPr algn="l">
              <a:lnSpc>
                <a:spcPts val="4000"/>
              </a:lnSpc>
              <a:defRPr sz="5000" spc="-300"/>
            </a:lvl1pPr>
          </a:lstStyle>
          <a:p>
            <a:r>
              <a:rPr lang="en-US"/>
              <a:t>Click to edit Master title style</a:t>
            </a:r>
          </a:p>
        </p:txBody>
      </p:sp>
      <p:sp>
        <p:nvSpPr>
          <p:cNvPr id="3" name="Subtitle 2"/>
          <p:cNvSpPr>
            <a:spLocks noGrp="1"/>
          </p:cNvSpPr>
          <p:nvPr>
            <p:ph type="subTitle" idx="1"/>
          </p:nvPr>
        </p:nvSpPr>
        <p:spPr>
          <a:xfrm>
            <a:off x="540026" y="4054819"/>
            <a:ext cx="8156299" cy="901424"/>
          </a:xfrm>
        </p:spPr>
        <p:txBody>
          <a:bodyPr wrap="square">
            <a:no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a:extLst>
              <a:ext uri="{FF2B5EF4-FFF2-40B4-BE49-F238E27FC236}">
                <a16:creationId xmlns:a16="http://schemas.microsoft.com/office/drawing/2014/main" id="{1B3EA566-972A-4F86-88EF-5D700D310BDD}"/>
              </a:ext>
            </a:extLst>
          </p:cNvPr>
          <p:cNvSpPr txBox="1"/>
          <p:nvPr userDrawn="1"/>
        </p:nvSpPr>
        <p:spPr>
          <a:xfrm>
            <a:off x="139148" y="6568322"/>
            <a:ext cx="3896140" cy="107722"/>
          </a:xfrm>
          <a:prstGeom prst="rect">
            <a:avLst/>
          </a:prstGeom>
          <a:noFill/>
        </p:spPr>
        <p:txBody>
          <a:bodyPr wrap="square" lIns="0" tIns="0" rIns="0" bIns="0" rtlCol="0">
            <a:spAutoFit/>
          </a:bodyPr>
          <a:lstStyle/>
          <a:p>
            <a:r>
              <a:rPr lang="en-US" sz="700">
                <a:solidFill>
                  <a:schemeClr val="tx1">
                    <a:lumMod val="75000"/>
                    <a:lumOff val="25000"/>
                  </a:schemeClr>
                </a:solidFill>
              </a:rPr>
              <a:t>© Copyright Invest 2020</a:t>
            </a:r>
          </a:p>
        </p:txBody>
      </p:sp>
      <p:pic>
        <p:nvPicPr>
          <p:cNvPr id="9" name="Picture 8" descr="A close up of a sign&#10;&#10;Description automatically generated">
            <a:extLst>
              <a:ext uri="{FF2B5EF4-FFF2-40B4-BE49-F238E27FC236}">
                <a16:creationId xmlns:a16="http://schemas.microsoft.com/office/drawing/2014/main" id="{2ACD7443-B426-42C1-A1C7-43674E9C16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89619" y="6356527"/>
            <a:ext cx="1025774" cy="423589"/>
          </a:xfrm>
          <a:prstGeom prst="rect">
            <a:avLst/>
          </a:prstGeom>
        </p:spPr>
      </p:pic>
      <p:sp>
        <p:nvSpPr>
          <p:cNvPr id="10" name="Slide Number Placeholder 5">
            <a:extLst>
              <a:ext uri="{FF2B5EF4-FFF2-40B4-BE49-F238E27FC236}">
                <a16:creationId xmlns:a16="http://schemas.microsoft.com/office/drawing/2014/main" id="{28AB9FB8-1356-4EB3-B923-8AEAE1B8B025}"/>
              </a:ext>
            </a:extLst>
          </p:cNvPr>
          <p:cNvSpPr>
            <a:spLocks noGrp="1"/>
          </p:cNvSpPr>
          <p:nvPr>
            <p:ph type="sldNum" sz="quarter" idx="12"/>
          </p:nvPr>
        </p:nvSpPr>
        <p:spPr>
          <a:xfrm>
            <a:off x="11874500" y="6595176"/>
            <a:ext cx="243510" cy="184940"/>
          </a:xfrm>
        </p:spPr>
        <p:txBody>
          <a:bodyPr/>
          <a:lstStyle/>
          <a:p>
            <a:fld id="{3348C2FB-505F-4F53-85B0-A776D04BC4ED}" type="slidenum">
              <a:rPr lang="en-US" smtClean="0"/>
              <a:t>‹#›</a:t>
            </a:fld>
            <a:endParaRPr lang="en-US"/>
          </a:p>
        </p:txBody>
      </p:sp>
    </p:spTree>
    <p:extLst>
      <p:ext uri="{BB962C8B-B14F-4D97-AF65-F5344CB8AC3E}">
        <p14:creationId xmlns:p14="http://schemas.microsoft.com/office/powerpoint/2010/main" val="40770214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lumMod val="85000"/>
          </a:schemeClr>
        </a:solidFill>
        <a:effectLst/>
      </p:bgPr>
    </p:bg>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0"/>
            <a:ext cx="12192000" cy="6858000"/>
          </a:xfrm>
        </p:spPr>
        <p:txBody>
          <a:bodyPr anchor="ctr">
            <a:normAutofit/>
          </a:bodyPr>
          <a:lstStyle>
            <a:lvl1pPr marL="0" indent="0" algn="ctr">
              <a:buNone/>
              <a:defRPr sz="1600" i="1">
                <a:latin typeface="Times New Roman" panose="02020603050405020304" pitchFamily="18" charset="0"/>
                <a:cs typeface="Times New Roman" panose="02020603050405020304" pitchFamily="18" charset="0"/>
              </a:defRPr>
            </a:lvl1pPr>
          </a:lstStyle>
          <a:p>
            <a:r>
              <a:rPr lang="en-ZA"/>
              <a:t>Insert Photo here via drag and drop or insert</a:t>
            </a:r>
            <a:endParaRPr lang="en-US"/>
          </a:p>
        </p:txBody>
      </p:sp>
      <p:sp>
        <p:nvSpPr>
          <p:cNvPr id="4" name="Date Placeholder 3"/>
          <p:cNvSpPr>
            <a:spLocks noGrp="1"/>
          </p:cNvSpPr>
          <p:nvPr>
            <p:ph type="dt" sz="half" idx="10"/>
          </p:nvPr>
        </p:nvSpPr>
        <p:spPr/>
        <p:txBody>
          <a:bodyPr/>
          <a:lstStyle/>
          <a:p>
            <a:fld id="{A5405A7F-6B8B-4249-A0C0-7397471A7C4F}"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2" name="Title 1"/>
          <p:cNvSpPr>
            <a:spLocks noGrp="1"/>
          </p:cNvSpPr>
          <p:nvPr>
            <p:ph type="ctrTitle"/>
          </p:nvPr>
        </p:nvSpPr>
        <p:spPr>
          <a:xfrm>
            <a:off x="3916017" y="1860104"/>
            <a:ext cx="4359965" cy="1946689"/>
          </a:xfrm>
        </p:spPr>
        <p:txBody>
          <a:bodyPr wrap="square" anchor="b">
            <a:noAutofit/>
          </a:bodyPr>
          <a:lstStyle>
            <a:lvl1pPr algn="ctr">
              <a:lnSpc>
                <a:spcPts val="4000"/>
              </a:lnSpc>
              <a:defRPr sz="5000" spc="-300"/>
            </a:lvl1pPr>
          </a:lstStyle>
          <a:p>
            <a:r>
              <a:rPr lang="en-US"/>
              <a:t>Click to edit Master title style</a:t>
            </a:r>
          </a:p>
        </p:txBody>
      </p:sp>
      <p:sp>
        <p:nvSpPr>
          <p:cNvPr id="3" name="Subtitle 2"/>
          <p:cNvSpPr>
            <a:spLocks noGrp="1"/>
          </p:cNvSpPr>
          <p:nvPr>
            <p:ph type="subTitle" idx="1"/>
          </p:nvPr>
        </p:nvSpPr>
        <p:spPr>
          <a:xfrm>
            <a:off x="3916017" y="3806794"/>
            <a:ext cx="4359965" cy="901424"/>
          </a:xfrm>
        </p:spPr>
        <p:txBody>
          <a:bodyPr wrap="square">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Box 8">
            <a:extLst>
              <a:ext uri="{FF2B5EF4-FFF2-40B4-BE49-F238E27FC236}">
                <a16:creationId xmlns:a16="http://schemas.microsoft.com/office/drawing/2014/main" id="{D81F1CBC-336A-4F3E-A398-8A0D46749B74}"/>
              </a:ext>
            </a:extLst>
          </p:cNvPr>
          <p:cNvSpPr txBox="1"/>
          <p:nvPr userDrawn="1"/>
        </p:nvSpPr>
        <p:spPr>
          <a:xfrm>
            <a:off x="139148" y="6568322"/>
            <a:ext cx="3896140" cy="107722"/>
          </a:xfrm>
          <a:prstGeom prst="rect">
            <a:avLst/>
          </a:prstGeom>
          <a:noFill/>
        </p:spPr>
        <p:txBody>
          <a:bodyPr wrap="square" lIns="0" tIns="0" rIns="0" bIns="0" rtlCol="0">
            <a:spAutoFit/>
          </a:bodyPr>
          <a:lstStyle/>
          <a:p>
            <a:r>
              <a:rPr lang="en-US" sz="700">
                <a:solidFill>
                  <a:schemeClr val="tx1">
                    <a:lumMod val="75000"/>
                    <a:lumOff val="25000"/>
                  </a:schemeClr>
                </a:solidFill>
              </a:rPr>
              <a:t>© Copyright Invest 2020</a:t>
            </a:r>
          </a:p>
        </p:txBody>
      </p:sp>
      <p:pic>
        <p:nvPicPr>
          <p:cNvPr id="10" name="Picture 9" descr="A close up of a sign&#10;&#10;Description automatically generated">
            <a:extLst>
              <a:ext uri="{FF2B5EF4-FFF2-40B4-BE49-F238E27FC236}">
                <a16:creationId xmlns:a16="http://schemas.microsoft.com/office/drawing/2014/main" id="{49C574E5-0079-494F-AE00-0A25377484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89619" y="6356527"/>
            <a:ext cx="1025774" cy="423589"/>
          </a:xfrm>
          <a:prstGeom prst="rect">
            <a:avLst/>
          </a:prstGeom>
        </p:spPr>
      </p:pic>
      <p:sp>
        <p:nvSpPr>
          <p:cNvPr id="12" name="Slide Number Placeholder 5">
            <a:extLst>
              <a:ext uri="{FF2B5EF4-FFF2-40B4-BE49-F238E27FC236}">
                <a16:creationId xmlns:a16="http://schemas.microsoft.com/office/drawing/2014/main" id="{E554E081-9D19-4311-9A6F-1A56E7DD4386}"/>
              </a:ext>
            </a:extLst>
          </p:cNvPr>
          <p:cNvSpPr>
            <a:spLocks noGrp="1"/>
          </p:cNvSpPr>
          <p:nvPr>
            <p:ph type="sldNum" sz="quarter" idx="12"/>
          </p:nvPr>
        </p:nvSpPr>
        <p:spPr>
          <a:xfrm>
            <a:off x="11874500" y="6595176"/>
            <a:ext cx="243510" cy="184940"/>
          </a:xfrm>
        </p:spPr>
        <p:txBody>
          <a:bodyPr/>
          <a:lstStyle/>
          <a:p>
            <a:fld id="{3348C2FB-505F-4F53-85B0-A776D04BC4ED}" type="slidenum">
              <a:rPr lang="en-US" smtClean="0"/>
              <a:t>‹#›</a:t>
            </a:fld>
            <a:endParaRPr lang="en-US"/>
          </a:p>
        </p:txBody>
      </p:sp>
    </p:spTree>
    <p:extLst>
      <p:ext uri="{BB962C8B-B14F-4D97-AF65-F5344CB8AC3E}">
        <p14:creationId xmlns:p14="http://schemas.microsoft.com/office/powerpoint/2010/main" val="2329273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5405A7F-6B8B-4249-A0C0-7397471A7C4F}"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2" name="Title 1"/>
          <p:cNvSpPr>
            <a:spLocks noGrp="1"/>
          </p:cNvSpPr>
          <p:nvPr>
            <p:ph type="ctrTitle"/>
          </p:nvPr>
        </p:nvSpPr>
        <p:spPr>
          <a:xfrm>
            <a:off x="3329608" y="2723704"/>
            <a:ext cx="5532782" cy="1946689"/>
          </a:xfrm>
        </p:spPr>
        <p:txBody>
          <a:bodyPr wrap="square" anchor="b">
            <a:noAutofit/>
          </a:bodyPr>
          <a:lstStyle>
            <a:lvl1pPr algn="ctr">
              <a:lnSpc>
                <a:spcPts val="4000"/>
              </a:lnSpc>
              <a:defRPr sz="5000" spc="-300"/>
            </a:lvl1pPr>
          </a:lstStyle>
          <a:p>
            <a:r>
              <a:rPr lang="en-US"/>
              <a:t>Click to edit Master title style</a:t>
            </a:r>
          </a:p>
        </p:txBody>
      </p:sp>
      <p:sp>
        <p:nvSpPr>
          <p:cNvPr id="3" name="Subtitle 2"/>
          <p:cNvSpPr>
            <a:spLocks noGrp="1"/>
          </p:cNvSpPr>
          <p:nvPr>
            <p:ph type="subTitle" idx="1"/>
          </p:nvPr>
        </p:nvSpPr>
        <p:spPr>
          <a:xfrm>
            <a:off x="3916017" y="4670394"/>
            <a:ext cx="4359965" cy="901424"/>
          </a:xfrm>
        </p:spPr>
        <p:txBody>
          <a:bodyPr wrap="square">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18">
            <a:extLst>
              <a:ext uri="{FF2B5EF4-FFF2-40B4-BE49-F238E27FC236}">
                <a16:creationId xmlns:a16="http://schemas.microsoft.com/office/drawing/2014/main" id="{0E73D494-E188-4151-9D0D-7324A0010CAF}"/>
              </a:ext>
            </a:extLst>
          </p:cNvPr>
          <p:cNvSpPr>
            <a:spLocks noGrp="1"/>
          </p:cNvSpPr>
          <p:nvPr>
            <p:ph type="pic" sz="quarter" idx="18"/>
          </p:nvPr>
        </p:nvSpPr>
        <p:spPr>
          <a:xfrm>
            <a:off x="4965700" y="1003300"/>
            <a:ext cx="2260600" cy="2260600"/>
          </a:xfrm>
          <a:prstGeom prst="ellipse">
            <a:avLst/>
          </a:prstGeom>
          <a:solidFill>
            <a:schemeClr val="tx2"/>
          </a:solidFill>
        </p:spPr>
        <p:txBody>
          <a:bodyPr anchor="ctr">
            <a:normAutofit/>
          </a:bodyPr>
          <a:lstStyle>
            <a:lvl1pPr marL="0" indent="0" algn="ctr">
              <a:buNone/>
              <a:defRPr sz="1400" i="1">
                <a:solidFill>
                  <a:schemeClr val="bg1"/>
                </a:solidFill>
                <a:latin typeface="Times New Roman" panose="02020603050405020304" pitchFamily="18" charset="0"/>
                <a:cs typeface="Times New Roman" panose="02020603050405020304" pitchFamily="18" charset="0"/>
              </a:defRPr>
            </a:lvl1pPr>
          </a:lstStyle>
          <a:p>
            <a:endParaRPr lang="en-US"/>
          </a:p>
        </p:txBody>
      </p:sp>
      <p:sp>
        <p:nvSpPr>
          <p:cNvPr id="10" name="TextBox 9">
            <a:extLst>
              <a:ext uri="{FF2B5EF4-FFF2-40B4-BE49-F238E27FC236}">
                <a16:creationId xmlns:a16="http://schemas.microsoft.com/office/drawing/2014/main" id="{2783BC8E-7A17-4113-95EE-13966B7C5A11}"/>
              </a:ext>
            </a:extLst>
          </p:cNvPr>
          <p:cNvSpPr txBox="1"/>
          <p:nvPr userDrawn="1"/>
        </p:nvSpPr>
        <p:spPr>
          <a:xfrm>
            <a:off x="139148" y="6568322"/>
            <a:ext cx="3896140" cy="107722"/>
          </a:xfrm>
          <a:prstGeom prst="rect">
            <a:avLst/>
          </a:prstGeom>
          <a:noFill/>
        </p:spPr>
        <p:txBody>
          <a:bodyPr wrap="square" lIns="0" tIns="0" rIns="0" bIns="0" rtlCol="0">
            <a:spAutoFit/>
          </a:bodyPr>
          <a:lstStyle/>
          <a:p>
            <a:r>
              <a:rPr lang="en-US" sz="700">
                <a:solidFill>
                  <a:schemeClr val="tx1">
                    <a:lumMod val="75000"/>
                    <a:lumOff val="25000"/>
                  </a:schemeClr>
                </a:solidFill>
              </a:rPr>
              <a:t>© Copyright Invest 2020</a:t>
            </a:r>
          </a:p>
        </p:txBody>
      </p:sp>
      <p:pic>
        <p:nvPicPr>
          <p:cNvPr id="12" name="Picture 11" descr="A close up of a sign&#10;&#10;Description automatically generated">
            <a:extLst>
              <a:ext uri="{FF2B5EF4-FFF2-40B4-BE49-F238E27FC236}">
                <a16:creationId xmlns:a16="http://schemas.microsoft.com/office/drawing/2014/main" id="{58340BF1-D13B-4AF5-9AC6-A5CCB99D01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89619" y="6356527"/>
            <a:ext cx="1025774" cy="423589"/>
          </a:xfrm>
          <a:prstGeom prst="rect">
            <a:avLst/>
          </a:prstGeom>
        </p:spPr>
      </p:pic>
      <p:sp>
        <p:nvSpPr>
          <p:cNvPr id="11" name="Slide Number Placeholder 5">
            <a:extLst>
              <a:ext uri="{FF2B5EF4-FFF2-40B4-BE49-F238E27FC236}">
                <a16:creationId xmlns:a16="http://schemas.microsoft.com/office/drawing/2014/main" id="{978C0226-4336-4DD7-A7F1-4572DEA0581C}"/>
              </a:ext>
            </a:extLst>
          </p:cNvPr>
          <p:cNvSpPr>
            <a:spLocks noGrp="1"/>
          </p:cNvSpPr>
          <p:nvPr>
            <p:ph type="sldNum" sz="quarter" idx="12"/>
          </p:nvPr>
        </p:nvSpPr>
        <p:spPr>
          <a:xfrm>
            <a:off x="11874500" y="6595176"/>
            <a:ext cx="243510" cy="184940"/>
          </a:xfrm>
        </p:spPr>
        <p:txBody>
          <a:bodyPr/>
          <a:lstStyle/>
          <a:p>
            <a:fld id="{3348C2FB-505F-4F53-85B0-A776D04BC4ED}" type="slidenum">
              <a:rPr lang="en-US" smtClean="0"/>
              <a:t>‹#›</a:t>
            </a:fld>
            <a:endParaRPr lang="en-US"/>
          </a:p>
        </p:txBody>
      </p:sp>
    </p:spTree>
    <p:extLst>
      <p:ext uri="{BB962C8B-B14F-4D97-AF65-F5344CB8AC3E}">
        <p14:creationId xmlns:p14="http://schemas.microsoft.com/office/powerpoint/2010/main" val="35425370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05A7F-6B8B-4249-A0C0-7397471A7C4F}"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8C2FB-505F-4F53-85B0-A776D04BC4ED}" type="slidenum">
              <a:rPr lang="en-US" smtClean="0"/>
              <a:t>‹#›</a:t>
            </a:fld>
            <a:endParaRPr lang="en-US"/>
          </a:p>
        </p:txBody>
      </p:sp>
    </p:spTree>
    <p:extLst>
      <p:ext uri="{BB962C8B-B14F-4D97-AF65-F5344CB8AC3E}">
        <p14:creationId xmlns:p14="http://schemas.microsoft.com/office/powerpoint/2010/main" val="2132713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obj" preserve="1">
  <p:cSld name="14_Title and Conten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05A7F-6B8B-4249-A0C0-7397471A7C4F}"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8C2FB-505F-4F53-85B0-A776D04BC4ED}" type="slidenum">
              <a:rPr lang="en-US" smtClean="0"/>
              <a:t>‹#›</a:t>
            </a:fld>
            <a:endParaRPr lang="en-US"/>
          </a:p>
        </p:txBody>
      </p:sp>
      <p:sp>
        <p:nvSpPr>
          <p:cNvPr id="7" name="TextBox 6">
            <a:extLst>
              <a:ext uri="{FF2B5EF4-FFF2-40B4-BE49-F238E27FC236}">
                <a16:creationId xmlns:a16="http://schemas.microsoft.com/office/drawing/2014/main" id="{8C85B961-F504-4306-9291-C8716C80ACB1}"/>
              </a:ext>
            </a:extLst>
          </p:cNvPr>
          <p:cNvSpPr txBox="1"/>
          <p:nvPr userDrawn="1"/>
        </p:nvSpPr>
        <p:spPr>
          <a:xfrm>
            <a:off x="139148" y="6568322"/>
            <a:ext cx="3896140" cy="107722"/>
          </a:xfrm>
          <a:prstGeom prst="rect">
            <a:avLst/>
          </a:prstGeom>
          <a:noFill/>
        </p:spPr>
        <p:txBody>
          <a:bodyPr wrap="square" lIns="0" tIns="0" rIns="0" bIns="0" rtlCol="0">
            <a:spAutoFit/>
          </a:bodyPr>
          <a:lstStyle/>
          <a:p>
            <a:r>
              <a:rPr lang="en-US" sz="700">
                <a:solidFill>
                  <a:schemeClr val="bg1"/>
                </a:solidFill>
              </a:rPr>
              <a:t>© Copyright Invest 2020</a:t>
            </a:r>
          </a:p>
        </p:txBody>
      </p:sp>
      <p:grpSp>
        <p:nvGrpSpPr>
          <p:cNvPr id="16" name="Group 15">
            <a:extLst>
              <a:ext uri="{FF2B5EF4-FFF2-40B4-BE49-F238E27FC236}">
                <a16:creationId xmlns:a16="http://schemas.microsoft.com/office/drawing/2014/main" id="{BBD611CE-286D-4222-B810-8549AFE7FF86}"/>
              </a:ext>
            </a:extLst>
          </p:cNvPr>
          <p:cNvGrpSpPr/>
          <p:nvPr userDrawn="1"/>
        </p:nvGrpSpPr>
        <p:grpSpPr>
          <a:xfrm>
            <a:off x="10711470" y="6372225"/>
            <a:ext cx="982071" cy="388181"/>
            <a:chOff x="3400425" y="2371725"/>
            <a:chExt cx="5390482" cy="2113121"/>
          </a:xfrm>
        </p:grpSpPr>
        <p:sp>
          <p:nvSpPr>
            <p:cNvPr id="17" name="Freeform: Shape 16">
              <a:extLst>
                <a:ext uri="{FF2B5EF4-FFF2-40B4-BE49-F238E27FC236}">
                  <a16:creationId xmlns:a16="http://schemas.microsoft.com/office/drawing/2014/main" id="{C54FEBBC-A812-4C79-9DF4-BCDD085A67E2}"/>
                </a:ext>
              </a:extLst>
            </p:cNvPr>
            <p:cNvSpPr/>
            <p:nvPr userDrawn="1"/>
          </p:nvSpPr>
          <p:spPr>
            <a:xfrm>
              <a:off x="3400425" y="2371725"/>
              <a:ext cx="2113216" cy="2113121"/>
            </a:xfrm>
            <a:custGeom>
              <a:avLst/>
              <a:gdLst>
                <a:gd name="connsiteX0" fmla="*/ 2113217 w 2113216"/>
                <a:gd name="connsiteY0" fmla="*/ 1056608 h 2113121"/>
                <a:gd name="connsiteX1" fmla="*/ 1056608 w 2113216"/>
                <a:gd name="connsiteY1" fmla="*/ 2113121 h 2113121"/>
                <a:gd name="connsiteX2" fmla="*/ 0 w 2113216"/>
                <a:gd name="connsiteY2" fmla="*/ 1056608 h 2113121"/>
                <a:gd name="connsiteX3" fmla="*/ 1056608 w 2113216"/>
                <a:gd name="connsiteY3" fmla="*/ 0 h 2113121"/>
                <a:gd name="connsiteX4" fmla="*/ 2113217 w 2113216"/>
                <a:gd name="connsiteY4" fmla="*/ 1056608 h 2113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3216" h="2113121">
                  <a:moveTo>
                    <a:pt x="2113217" y="1056608"/>
                  </a:moveTo>
                  <a:cubicBezTo>
                    <a:pt x="2113217" y="1640110"/>
                    <a:pt x="1640205" y="2113121"/>
                    <a:pt x="1056608" y="2113121"/>
                  </a:cubicBezTo>
                  <a:cubicBezTo>
                    <a:pt x="473107" y="2113217"/>
                    <a:pt x="0" y="1640110"/>
                    <a:pt x="0" y="1056608"/>
                  </a:cubicBezTo>
                  <a:cubicBezTo>
                    <a:pt x="0" y="473107"/>
                    <a:pt x="473107" y="0"/>
                    <a:pt x="1056608" y="0"/>
                  </a:cubicBezTo>
                  <a:cubicBezTo>
                    <a:pt x="1640110" y="0"/>
                    <a:pt x="2113217" y="473107"/>
                    <a:pt x="2113217" y="1056608"/>
                  </a:cubicBezTo>
                  <a:close/>
                </a:path>
              </a:pathLst>
            </a:custGeom>
            <a:solidFill>
              <a:srgbClr val="6098D1"/>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20F80E9B-1DC6-4DA9-96C3-C2EE4F68C291}"/>
                </a:ext>
              </a:extLst>
            </p:cNvPr>
            <p:cNvSpPr/>
            <p:nvPr/>
          </p:nvSpPr>
          <p:spPr>
            <a:xfrm>
              <a:off x="3912965" y="2672619"/>
              <a:ext cx="264128" cy="265937"/>
            </a:xfrm>
            <a:custGeom>
              <a:avLst/>
              <a:gdLst>
                <a:gd name="connsiteX0" fmla="*/ 131159 w 264128"/>
                <a:gd name="connsiteY0" fmla="*/ 265938 h 265937"/>
                <a:gd name="connsiteX1" fmla="*/ 224790 w 264128"/>
                <a:gd name="connsiteY1" fmla="*/ 226695 h 265937"/>
                <a:gd name="connsiteX2" fmla="*/ 264128 w 264128"/>
                <a:gd name="connsiteY2" fmla="*/ 133064 h 265937"/>
                <a:gd name="connsiteX3" fmla="*/ 225743 w 264128"/>
                <a:gd name="connsiteY3" fmla="*/ 38386 h 265937"/>
                <a:gd name="connsiteX4" fmla="*/ 131159 w 264128"/>
                <a:gd name="connsiteY4" fmla="*/ 0 h 265937"/>
                <a:gd name="connsiteX5" fmla="*/ 38195 w 264128"/>
                <a:gd name="connsiteY5" fmla="*/ 39433 h 265937"/>
                <a:gd name="connsiteX6" fmla="*/ 0 w 264128"/>
                <a:gd name="connsiteY6" fmla="*/ 132969 h 265937"/>
                <a:gd name="connsiteX7" fmla="*/ 38195 w 264128"/>
                <a:gd name="connsiteY7" fmla="*/ 226409 h 265937"/>
                <a:gd name="connsiteX8" fmla="*/ 131159 w 264128"/>
                <a:gd name="connsiteY8" fmla="*/ 265938 h 26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28" h="265937">
                  <a:moveTo>
                    <a:pt x="131159" y="265938"/>
                  </a:moveTo>
                  <a:cubicBezTo>
                    <a:pt x="167259" y="265938"/>
                    <a:pt x="198787" y="252794"/>
                    <a:pt x="224790" y="226695"/>
                  </a:cubicBezTo>
                  <a:cubicBezTo>
                    <a:pt x="250889" y="200597"/>
                    <a:pt x="264128" y="169069"/>
                    <a:pt x="264128" y="133064"/>
                  </a:cubicBezTo>
                  <a:cubicBezTo>
                    <a:pt x="264128" y="95726"/>
                    <a:pt x="251174" y="63913"/>
                    <a:pt x="225743" y="38386"/>
                  </a:cubicBezTo>
                  <a:cubicBezTo>
                    <a:pt x="200216" y="12954"/>
                    <a:pt x="168497" y="0"/>
                    <a:pt x="131159" y="0"/>
                  </a:cubicBezTo>
                  <a:cubicBezTo>
                    <a:pt x="94964" y="0"/>
                    <a:pt x="63722" y="13240"/>
                    <a:pt x="38195" y="39433"/>
                  </a:cubicBezTo>
                  <a:cubicBezTo>
                    <a:pt x="12859" y="65532"/>
                    <a:pt x="0" y="96965"/>
                    <a:pt x="0" y="132969"/>
                  </a:cubicBezTo>
                  <a:cubicBezTo>
                    <a:pt x="0" y="168974"/>
                    <a:pt x="12859" y="200406"/>
                    <a:pt x="38195" y="226409"/>
                  </a:cubicBezTo>
                  <a:cubicBezTo>
                    <a:pt x="63722" y="252698"/>
                    <a:pt x="94964" y="265938"/>
                    <a:pt x="131159" y="265938"/>
                  </a:cubicBezTo>
                  <a:close/>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243E616-B6B8-44CF-80EF-08FC4850D9B5}"/>
                </a:ext>
              </a:extLst>
            </p:cNvPr>
            <p:cNvSpPr/>
            <p:nvPr/>
          </p:nvSpPr>
          <p:spPr>
            <a:xfrm>
              <a:off x="5237225" y="3033924"/>
              <a:ext cx="1239584" cy="1010200"/>
            </a:xfrm>
            <a:custGeom>
              <a:avLst/>
              <a:gdLst>
                <a:gd name="connsiteX0" fmla="*/ 1053179 w 1239584"/>
                <a:gd name="connsiteY0" fmla="*/ 192193 h 1010200"/>
                <a:gd name="connsiteX1" fmla="*/ 1239584 w 1239584"/>
                <a:gd name="connsiteY1" fmla="*/ 169 h 1010200"/>
                <a:gd name="connsiteX2" fmla="*/ 637985 w 1239584"/>
                <a:gd name="connsiteY2" fmla="*/ 169 h 1010200"/>
                <a:gd name="connsiteX3" fmla="*/ 637985 w 1239584"/>
                <a:gd name="connsiteY3" fmla="*/ 202195 h 1010200"/>
                <a:gd name="connsiteX4" fmla="*/ 764000 w 1239584"/>
                <a:gd name="connsiteY4" fmla="*/ 202195 h 1010200"/>
                <a:gd name="connsiteX5" fmla="*/ 581311 w 1239584"/>
                <a:gd name="connsiteY5" fmla="*/ 683969 h 1010200"/>
                <a:gd name="connsiteX6" fmla="*/ 397764 w 1239584"/>
                <a:gd name="connsiteY6" fmla="*/ 202195 h 1010200"/>
                <a:gd name="connsiteX7" fmla="*/ 515493 w 1239584"/>
                <a:gd name="connsiteY7" fmla="*/ 202195 h 1010200"/>
                <a:gd name="connsiteX8" fmla="*/ 515493 w 1239584"/>
                <a:gd name="connsiteY8" fmla="*/ 265 h 1010200"/>
                <a:gd name="connsiteX9" fmla="*/ 0 w 1239584"/>
                <a:gd name="connsiteY9" fmla="*/ 265 h 1010200"/>
                <a:gd name="connsiteX10" fmla="*/ 36671 w 1239584"/>
                <a:gd name="connsiteY10" fmla="*/ 36936 h 1010200"/>
                <a:gd name="connsiteX11" fmla="*/ 96774 w 1239584"/>
                <a:gd name="connsiteY11" fmla="*/ 202385 h 1010200"/>
                <a:gd name="connsiteX12" fmla="*/ 167926 w 1239584"/>
                <a:gd name="connsiteY12" fmla="*/ 202385 h 1010200"/>
                <a:gd name="connsiteX13" fmla="*/ 480441 w 1239584"/>
                <a:gd name="connsiteY13" fmla="*/ 1010200 h 1010200"/>
                <a:gd name="connsiteX14" fmla="*/ 673989 w 1239584"/>
                <a:gd name="connsiteY14" fmla="*/ 1010200 h 1010200"/>
                <a:gd name="connsiteX15" fmla="*/ 980122 w 1239584"/>
                <a:gd name="connsiteY15" fmla="*/ 202385 h 1010200"/>
                <a:gd name="connsiteX16" fmla="*/ 1047750 w 1239584"/>
                <a:gd name="connsiteY16" fmla="*/ 202385 h 1010200"/>
                <a:gd name="connsiteX17" fmla="*/ 1053179 w 1239584"/>
                <a:gd name="connsiteY17" fmla="*/ 192193 h 10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9584" h="1010200">
                  <a:moveTo>
                    <a:pt x="1053179" y="192193"/>
                  </a:moveTo>
                  <a:cubicBezTo>
                    <a:pt x="1099376" y="111231"/>
                    <a:pt x="1136999" y="63892"/>
                    <a:pt x="1239584" y="169"/>
                  </a:cubicBezTo>
                  <a:cubicBezTo>
                    <a:pt x="1240346" y="-212"/>
                    <a:pt x="637985" y="169"/>
                    <a:pt x="637985" y="169"/>
                  </a:cubicBezTo>
                  <a:lnTo>
                    <a:pt x="637985" y="202195"/>
                  </a:lnTo>
                  <a:lnTo>
                    <a:pt x="764000" y="202195"/>
                  </a:lnTo>
                  <a:lnTo>
                    <a:pt x="581311" y="683969"/>
                  </a:lnTo>
                  <a:lnTo>
                    <a:pt x="397764" y="202195"/>
                  </a:lnTo>
                  <a:lnTo>
                    <a:pt x="515493" y="202195"/>
                  </a:lnTo>
                  <a:lnTo>
                    <a:pt x="515493" y="265"/>
                  </a:lnTo>
                  <a:lnTo>
                    <a:pt x="0" y="265"/>
                  </a:lnTo>
                  <a:cubicBezTo>
                    <a:pt x="13525" y="10837"/>
                    <a:pt x="25813" y="23029"/>
                    <a:pt x="36671" y="36936"/>
                  </a:cubicBezTo>
                  <a:cubicBezTo>
                    <a:pt x="67532" y="76750"/>
                    <a:pt x="87440" y="132281"/>
                    <a:pt x="96774" y="202385"/>
                  </a:cubicBezTo>
                  <a:lnTo>
                    <a:pt x="167926" y="202385"/>
                  </a:lnTo>
                  <a:lnTo>
                    <a:pt x="480441" y="1010200"/>
                  </a:lnTo>
                  <a:lnTo>
                    <a:pt x="673989" y="1010200"/>
                  </a:lnTo>
                  <a:lnTo>
                    <a:pt x="980122" y="202385"/>
                  </a:lnTo>
                  <a:lnTo>
                    <a:pt x="1047750" y="202385"/>
                  </a:lnTo>
                  <a:cubicBezTo>
                    <a:pt x="1049750" y="198956"/>
                    <a:pt x="1051274" y="195527"/>
                    <a:pt x="1053179" y="192193"/>
                  </a:cubicBezTo>
                  <a:close/>
                </a:path>
              </a:pathLst>
            </a:custGeom>
            <a:solidFill>
              <a:srgbClr val="FFFFFF"/>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19DCB300-3A65-4E78-A8ED-D3527B6F944C}"/>
                </a:ext>
              </a:extLst>
            </p:cNvPr>
            <p:cNvSpPr/>
            <p:nvPr/>
          </p:nvSpPr>
          <p:spPr>
            <a:xfrm>
              <a:off x="6299930" y="3013424"/>
              <a:ext cx="1060323" cy="1044987"/>
            </a:xfrm>
            <a:custGeom>
              <a:avLst/>
              <a:gdLst>
                <a:gd name="connsiteX0" fmla="*/ 853821 w 1060323"/>
                <a:gd name="connsiteY0" fmla="*/ 690182 h 1044987"/>
                <a:gd name="connsiteX1" fmla="*/ 848963 w 1060323"/>
                <a:gd name="connsiteY1" fmla="*/ 697516 h 1044987"/>
                <a:gd name="connsiteX2" fmla="*/ 719614 w 1060323"/>
                <a:gd name="connsiteY2" fmla="*/ 812292 h 1044987"/>
                <a:gd name="connsiteX3" fmla="*/ 550736 w 1060323"/>
                <a:gd name="connsiteY3" fmla="*/ 849820 h 1044987"/>
                <a:gd name="connsiteX4" fmla="*/ 342900 w 1060323"/>
                <a:gd name="connsiteY4" fmla="*/ 774192 h 1044987"/>
                <a:gd name="connsiteX5" fmla="*/ 244316 w 1060323"/>
                <a:gd name="connsiteY5" fmla="*/ 585407 h 1044987"/>
                <a:gd name="connsiteX6" fmla="*/ 1045559 w 1060323"/>
                <a:gd name="connsiteY6" fmla="*/ 585407 h 1044987"/>
                <a:gd name="connsiteX7" fmla="*/ 1044988 w 1060323"/>
                <a:gd name="connsiteY7" fmla="*/ 568452 h 1044987"/>
                <a:gd name="connsiteX8" fmla="*/ 972883 w 1060323"/>
                <a:gd name="connsiteY8" fmla="*/ 267367 h 1044987"/>
                <a:gd name="connsiteX9" fmla="*/ 789337 w 1060323"/>
                <a:gd name="connsiteY9" fmla="*/ 69342 h 1044987"/>
                <a:gd name="connsiteX10" fmla="*/ 517017 w 1060323"/>
                <a:gd name="connsiteY10" fmla="*/ 0 h 1044987"/>
                <a:gd name="connsiteX11" fmla="*/ 255461 w 1060323"/>
                <a:gd name="connsiteY11" fmla="*/ 67342 h 1044987"/>
                <a:gd name="connsiteX12" fmla="*/ 68294 w 1060323"/>
                <a:gd name="connsiteY12" fmla="*/ 254508 h 1044987"/>
                <a:gd name="connsiteX13" fmla="*/ 0 w 1060323"/>
                <a:gd name="connsiteY13" fmla="*/ 522542 h 1044987"/>
                <a:gd name="connsiteX14" fmla="*/ 69152 w 1060323"/>
                <a:gd name="connsiteY14" fmla="*/ 791528 h 1044987"/>
                <a:gd name="connsiteX15" fmla="*/ 262985 w 1060323"/>
                <a:gd name="connsiteY15" fmla="*/ 978313 h 1044987"/>
                <a:gd name="connsiteX16" fmla="*/ 546163 w 1060323"/>
                <a:gd name="connsiteY16" fmla="*/ 1044988 h 1044987"/>
                <a:gd name="connsiteX17" fmla="*/ 797147 w 1060323"/>
                <a:gd name="connsiteY17" fmla="*/ 995839 h 1044987"/>
                <a:gd name="connsiteX18" fmla="*/ 797242 w 1060323"/>
                <a:gd name="connsiteY18" fmla="*/ 995839 h 1044987"/>
                <a:gd name="connsiteX19" fmla="*/ 816864 w 1060323"/>
                <a:gd name="connsiteY19" fmla="*/ 986885 h 1044987"/>
                <a:gd name="connsiteX20" fmla="*/ 1060323 w 1060323"/>
                <a:gd name="connsiteY20" fmla="*/ 690182 h 1044987"/>
                <a:gd name="connsiteX21" fmla="*/ 853821 w 1060323"/>
                <a:gd name="connsiteY21" fmla="*/ 690182 h 1044987"/>
                <a:gd name="connsiteX22" fmla="*/ 344710 w 1060323"/>
                <a:gd name="connsiteY22" fmla="*/ 257175 h 1044987"/>
                <a:gd name="connsiteX23" fmla="*/ 520637 w 1060323"/>
                <a:gd name="connsiteY23" fmla="*/ 189738 h 1044987"/>
                <a:gd name="connsiteX24" fmla="*/ 707993 w 1060323"/>
                <a:gd name="connsiteY24" fmla="*/ 257461 h 1044987"/>
                <a:gd name="connsiteX25" fmla="*/ 809530 w 1060323"/>
                <a:gd name="connsiteY25" fmla="*/ 417576 h 1044987"/>
                <a:gd name="connsiteX26" fmla="*/ 251174 w 1060323"/>
                <a:gd name="connsiteY26" fmla="*/ 417576 h 1044987"/>
                <a:gd name="connsiteX27" fmla="*/ 344710 w 1060323"/>
                <a:gd name="connsiteY27" fmla="*/ 257175 h 10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0323" h="1044987">
                  <a:moveTo>
                    <a:pt x="853821" y="690182"/>
                  </a:moveTo>
                  <a:lnTo>
                    <a:pt x="848963" y="697516"/>
                  </a:lnTo>
                  <a:cubicBezTo>
                    <a:pt x="814292" y="748951"/>
                    <a:pt x="770763" y="787527"/>
                    <a:pt x="719614" y="812292"/>
                  </a:cubicBezTo>
                  <a:cubicBezTo>
                    <a:pt x="667988" y="837152"/>
                    <a:pt x="611219" y="849820"/>
                    <a:pt x="550736" y="849820"/>
                  </a:cubicBezTo>
                  <a:cubicBezTo>
                    <a:pt x="469011" y="849820"/>
                    <a:pt x="399002" y="824389"/>
                    <a:pt x="342900" y="774192"/>
                  </a:cubicBezTo>
                  <a:cubicBezTo>
                    <a:pt x="290703" y="727520"/>
                    <a:pt x="257556" y="664178"/>
                    <a:pt x="244316" y="585407"/>
                  </a:cubicBezTo>
                  <a:lnTo>
                    <a:pt x="1045559" y="585407"/>
                  </a:lnTo>
                  <a:lnTo>
                    <a:pt x="1044988" y="568452"/>
                  </a:lnTo>
                  <a:cubicBezTo>
                    <a:pt x="1041273" y="453485"/>
                    <a:pt x="1017080" y="352139"/>
                    <a:pt x="972883" y="267367"/>
                  </a:cubicBezTo>
                  <a:cubicBezTo>
                    <a:pt x="928497" y="182023"/>
                    <a:pt x="866775" y="115443"/>
                    <a:pt x="789337" y="69342"/>
                  </a:cubicBezTo>
                  <a:cubicBezTo>
                    <a:pt x="712089" y="23336"/>
                    <a:pt x="620363" y="0"/>
                    <a:pt x="517017" y="0"/>
                  </a:cubicBezTo>
                  <a:cubicBezTo>
                    <a:pt x="422148" y="0"/>
                    <a:pt x="334137" y="22669"/>
                    <a:pt x="255461" y="67342"/>
                  </a:cubicBezTo>
                  <a:cubicBezTo>
                    <a:pt x="176689" y="112109"/>
                    <a:pt x="113729" y="175069"/>
                    <a:pt x="68294" y="254508"/>
                  </a:cubicBezTo>
                  <a:cubicBezTo>
                    <a:pt x="23050" y="333851"/>
                    <a:pt x="0" y="423958"/>
                    <a:pt x="0" y="522542"/>
                  </a:cubicBezTo>
                  <a:cubicBezTo>
                    <a:pt x="0" y="621697"/>
                    <a:pt x="23336" y="712184"/>
                    <a:pt x="69152" y="791528"/>
                  </a:cubicBezTo>
                  <a:cubicBezTo>
                    <a:pt x="115253" y="871061"/>
                    <a:pt x="180404" y="933926"/>
                    <a:pt x="262985" y="978313"/>
                  </a:cubicBezTo>
                  <a:cubicBezTo>
                    <a:pt x="345281" y="1022604"/>
                    <a:pt x="440531" y="1044988"/>
                    <a:pt x="546163" y="1044988"/>
                  </a:cubicBezTo>
                  <a:cubicBezTo>
                    <a:pt x="635222" y="1044988"/>
                    <a:pt x="719423" y="1028510"/>
                    <a:pt x="797147" y="995839"/>
                  </a:cubicBezTo>
                  <a:lnTo>
                    <a:pt x="797242" y="995839"/>
                  </a:lnTo>
                  <a:cubicBezTo>
                    <a:pt x="803910" y="992981"/>
                    <a:pt x="810387" y="989933"/>
                    <a:pt x="816864" y="986885"/>
                  </a:cubicBezTo>
                  <a:cubicBezTo>
                    <a:pt x="869728" y="960596"/>
                    <a:pt x="1013174" y="873919"/>
                    <a:pt x="1060323" y="690182"/>
                  </a:cubicBezTo>
                  <a:lnTo>
                    <a:pt x="853821" y="690182"/>
                  </a:lnTo>
                  <a:close/>
                  <a:moveTo>
                    <a:pt x="344710" y="257175"/>
                  </a:moveTo>
                  <a:cubicBezTo>
                    <a:pt x="394811" y="212407"/>
                    <a:pt x="454057" y="189738"/>
                    <a:pt x="520637" y="189738"/>
                  </a:cubicBezTo>
                  <a:cubicBezTo>
                    <a:pt x="591122" y="189738"/>
                    <a:pt x="654082" y="212503"/>
                    <a:pt x="707993" y="257461"/>
                  </a:cubicBezTo>
                  <a:cubicBezTo>
                    <a:pt x="757047" y="298418"/>
                    <a:pt x="791242" y="352234"/>
                    <a:pt x="809530" y="417576"/>
                  </a:cubicBezTo>
                  <a:lnTo>
                    <a:pt x="251174" y="417576"/>
                  </a:lnTo>
                  <a:cubicBezTo>
                    <a:pt x="267271" y="352139"/>
                    <a:pt x="298704" y="298228"/>
                    <a:pt x="344710" y="257175"/>
                  </a:cubicBezTo>
                  <a:close/>
                </a:path>
              </a:pathLst>
            </a:custGeom>
            <a:solidFill>
              <a:srgbClr val="FFFFFF"/>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A848FEC7-17EC-4BD4-95B7-C2370B5671D1}"/>
                </a:ext>
              </a:extLst>
            </p:cNvPr>
            <p:cNvSpPr/>
            <p:nvPr/>
          </p:nvSpPr>
          <p:spPr>
            <a:xfrm>
              <a:off x="7457122" y="3018377"/>
              <a:ext cx="833056" cy="1040511"/>
            </a:xfrm>
            <a:custGeom>
              <a:avLst/>
              <a:gdLst>
                <a:gd name="connsiteX0" fmla="*/ 530447 w 833056"/>
                <a:gd name="connsiteY0" fmla="*/ 425196 h 1040511"/>
                <a:gd name="connsiteX1" fmla="*/ 400621 w 833056"/>
                <a:gd name="connsiteY1" fmla="*/ 399955 h 1040511"/>
                <a:gd name="connsiteX2" fmla="*/ 242888 w 833056"/>
                <a:gd name="connsiteY2" fmla="*/ 355568 h 1040511"/>
                <a:gd name="connsiteX3" fmla="*/ 212979 w 833056"/>
                <a:gd name="connsiteY3" fmla="*/ 294704 h 1040511"/>
                <a:gd name="connsiteX4" fmla="*/ 254127 w 833056"/>
                <a:gd name="connsiteY4" fmla="*/ 222028 h 1040511"/>
                <a:gd name="connsiteX5" fmla="*/ 369189 w 833056"/>
                <a:gd name="connsiteY5" fmla="*/ 191548 h 1040511"/>
                <a:gd name="connsiteX6" fmla="*/ 509016 w 833056"/>
                <a:gd name="connsiteY6" fmla="*/ 230219 h 1040511"/>
                <a:gd name="connsiteX7" fmla="*/ 581120 w 833056"/>
                <a:gd name="connsiteY7" fmla="*/ 344996 h 1040511"/>
                <a:gd name="connsiteX8" fmla="*/ 782003 w 833056"/>
                <a:gd name="connsiteY8" fmla="*/ 344996 h 1040511"/>
                <a:gd name="connsiteX9" fmla="*/ 782003 w 833056"/>
                <a:gd name="connsiteY9" fmla="*/ 12954 h 1040511"/>
                <a:gd name="connsiteX10" fmla="*/ 581120 w 833056"/>
                <a:gd name="connsiteY10" fmla="*/ 12954 h 1040511"/>
                <a:gd name="connsiteX11" fmla="*/ 581120 w 833056"/>
                <a:gd name="connsiteY11" fmla="*/ 43910 h 1040511"/>
                <a:gd name="connsiteX12" fmla="*/ 361760 w 833056"/>
                <a:gd name="connsiteY12" fmla="*/ 0 h 1040511"/>
                <a:gd name="connsiteX13" fmla="*/ 192691 w 833056"/>
                <a:gd name="connsiteY13" fmla="*/ 33719 h 1040511"/>
                <a:gd name="connsiteX14" fmla="*/ 56197 w 833056"/>
                <a:gd name="connsiteY14" fmla="*/ 136017 h 1040511"/>
                <a:gd name="connsiteX15" fmla="*/ 2000 w 833056"/>
                <a:gd name="connsiteY15" fmla="*/ 302133 h 1040511"/>
                <a:gd name="connsiteX16" fmla="*/ 75438 w 833056"/>
                <a:gd name="connsiteY16" fmla="*/ 498729 h 1040511"/>
                <a:gd name="connsiteX17" fmla="*/ 300704 w 833056"/>
                <a:gd name="connsiteY17" fmla="*/ 605885 h 1040511"/>
                <a:gd name="connsiteX18" fmla="*/ 400526 w 833056"/>
                <a:gd name="connsiteY18" fmla="*/ 627317 h 1040511"/>
                <a:gd name="connsiteX19" fmla="*/ 567595 w 833056"/>
                <a:gd name="connsiteY19" fmla="*/ 674370 h 1040511"/>
                <a:gd name="connsiteX20" fmla="*/ 601694 w 833056"/>
                <a:gd name="connsiteY20" fmla="*/ 730853 h 1040511"/>
                <a:gd name="connsiteX21" fmla="*/ 555784 w 833056"/>
                <a:gd name="connsiteY21" fmla="*/ 814578 h 1040511"/>
                <a:gd name="connsiteX22" fmla="*/ 416719 w 833056"/>
                <a:gd name="connsiteY22" fmla="*/ 845153 h 1040511"/>
                <a:gd name="connsiteX23" fmla="*/ 345091 w 833056"/>
                <a:gd name="connsiteY23" fmla="*/ 836105 h 1040511"/>
                <a:gd name="connsiteX24" fmla="*/ 323850 w 833056"/>
                <a:gd name="connsiteY24" fmla="*/ 829437 h 1040511"/>
                <a:gd name="connsiteX25" fmla="*/ 313182 w 833056"/>
                <a:gd name="connsiteY25" fmla="*/ 825055 h 1040511"/>
                <a:gd name="connsiteX26" fmla="*/ 305467 w 833056"/>
                <a:gd name="connsiteY26" fmla="*/ 821722 h 1040511"/>
                <a:gd name="connsiteX27" fmla="*/ 295751 w 833056"/>
                <a:gd name="connsiteY27" fmla="*/ 816864 h 1040511"/>
                <a:gd name="connsiteX28" fmla="*/ 282988 w 833056"/>
                <a:gd name="connsiteY28" fmla="*/ 809530 h 1040511"/>
                <a:gd name="connsiteX29" fmla="*/ 282321 w 833056"/>
                <a:gd name="connsiteY29" fmla="*/ 809149 h 1040511"/>
                <a:gd name="connsiteX30" fmla="*/ 205073 w 833056"/>
                <a:gd name="connsiteY30" fmla="*/ 685229 h 1040511"/>
                <a:gd name="connsiteX31" fmla="*/ 0 w 833056"/>
                <a:gd name="connsiteY31" fmla="*/ 685229 h 1040511"/>
                <a:gd name="connsiteX32" fmla="*/ 0 w 833056"/>
                <a:gd name="connsiteY32" fmla="*/ 1023747 h 1040511"/>
                <a:gd name="connsiteX33" fmla="*/ 204597 w 833056"/>
                <a:gd name="connsiteY33" fmla="*/ 1023747 h 1040511"/>
                <a:gd name="connsiteX34" fmla="*/ 204597 w 833056"/>
                <a:gd name="connsiteY34" fmla="*/ 983551 h 1040511"/>
                <a:gd name="connsiteX35" fmla="*/ 294132 w 833056"/>
                <a:gd name="connsiteY35" fmla="*/ 1019747 h 1040511"/>
                <a:gd name="connsiteX36" fmla="*/ 434245 w 833056"/>
                <a:gd name="connsiteY36" fmla="*/ 1040511 h 1040511"/>
                <a:gd name="connsiteX37" fmla="*/ 722090 w 833056"/>
                <a:gd name="connsiteY37" fmla="*/ 955072 h 1040511"/>
                <a:gd name="connsiteX38" fmla="*/ 833056 w 833056"/>
                <a:gd name="connsiteY38" fmla="*/ 725234 h 1040511"/>
                <a:gd name="connsiteX39" fmla="*/ 530447 w 833056"/>
                <a:gd name="connsiteY39" fmla="*/ 425196 h 104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33056" h="1040511">
                  <a:moveTo>
                    <a:pt x="530447" y="425196"/>
                  </a:moveTo>
                  <a:lnTo>
                    <a:pt x="400621" y="399955"/>
                  </a:lnTo>
                  <a:cubicBezTo>
                    <a:pt x="297942" y="383572"/>
                    <a:pt x="258128" y="366808"/>
                    <a:pt x="242888" y="355568"/>
                  </a:cubicBezTo>
                  <a:cubicBezTo>
                    <a:pt x="222790" y="340805"/>
                    <a:pt x="212979" y="320897"/>
                    <a:pt x="212979" y="294704"/>
                  </a:cubicBezTo>
                  <a:cubicBezTo>
                    <a:pt x="212979" y="264890"/>
                    <a:pt x="226409" y="241173"/>
                    <a:pt x="254127" y="222028"/>
                  </a:cubicBezTo>
                  <a:cubicBezTo>
                    <a:pt x="283369" y="201740"/>
                    <a:pt x="322040" y="191548"/>
                    <a:pt x="369189" y="191548"/>
                  </a:cubicBezTo>
                  <a:cubicBezTo>
                    <a:pt x="422910" y="191548"/>
                    <a:pt x="469202" y="204502"/>
                    <a:pt x="509016" y="230219"/>
                  </a:cubicBezTo>
                  <a:cubicBezTo>
                    <a:pt x="523970" y="241173"/>
                    <a:pt x="576644" y="283940"/>
                    <a:pt x="581120" y="344996"/>
                  </a:cubicBezTo>
                  <a:lnTo>
                    <a:pt x="782003" y="344996"/>
                  </a:lnTo>
                  <a:lnTo>
                    <a:pt x="782003" y="12954"/>
                  </a:lnTo>
                  <a:lnTo>
                    <a:pt x="581120" y="12954"/>
                  </a:lnTo>
                  <a:lnTo>
                    <a:pt x="581120" y="43910"/>
                  </a:lnTo>
                  <a:cubicBezTo>
                    <a:pt x="519684" y="14669"/>
                    <a:pt x="446056" y="0"/>
                    <a:pt x="361760" y="0"/>
                  </a:cubicBezTo>
                  <a:cubicBezTo>
                    <a:pt x="304038" y="0"/>
                    <a:pt x="247174" y="11335"/>
                    <a:pt x="192691" y="33719"/>
                  </a:cubicBezTo>
                  <a:cubicBezTo>
                    <a:pt x="137541" y="56483"/>
                    <a:pt x="91535" y="90869"/>
                    <a:pt x="56197" y="136017"/>
                  </a:cubicBezTo>
                  <a:cubicBezTo>
                    <a:pt x="20193" y="181927"/>
                    <a:pt x="2000" y="237839"/>
                    <a:pt x="2000" y="302133"/>
                  </a:cubicBezTo>
                  <a:cubicBezTo>
                    <a:pt x="2000" y="381286"/>
                    <a:pt x="26670" y="447389"/>
                    <a:pt x="75438" y="498729"/>
                  </a:cubicBezTo>
                  <a:cubicBezTo>
                    <a:pt x="123444" y="549402"/>
                    <a:pt x="199358" y="585502"/>
                    <a:pt x="300704" y="605885"/>
                  </a:cubicBezTo>
                  <a:lnTo>
                    <a:pt x="400526" y="627317"/>
                  </a:lnTo>
                  <a:cubicBezTo>
                    <a:pt x="484537" y="643700"/>
                    <a:pt x="540734" y="659511"/>
                    <a:pt x="567595" y="674370"/>
                  </a:cubicBezTo>
                  <a:cubicBezTo>
                    <a:pt x="590931" y="687229"/>
                    <a:pt x="601694" y="705231"/>
                    <a:pt x="601694" y="730853"/>
                  </a:cubicBezTo>
                  <a:cubicBezTo>
                    <a:pt x="601694" y="768287"/>
                    <a:pt x="586740" y="795718"/>
                    <a:pt x="555784" y="814578"/>
                  </a:cubicBezTo>
                  <a:cubicBezTo>
                    <a:pt x="522637" y="834866"/>
                    <a:pt x="475869" y="845153"/>
                    <a:pt x="416719" y="845153"/>
                  </a:cubicBezTo>
                  <a:cubicBezTo>
                    <a:pt x="391382" y="845153"/>
                    <a:pt x="367570" y="842105"/>
                    <a:pt x="345091" y="836105"/>
                  </a:cubicBezTo>
                  <a:cubicBezTo>
                    <a:pt x="337566" y="834200"/>
                    <a:pt x="330518" y="831913"/>
                    <a:pt x="323850" y="829437"/>
                  </a:cubicBezTo>
                  <a:cubicBezTo>
                    <a:pt x="320230" y="828104"/>
                    <a:pt x="316706" y="826580"/>
                    <a:pt x="313182" y="825055"/>
                  </a:cubicBezTo>
                  <a:cubicBezTo>
                    <a:pt x="310610" y="824008"/>
                    <a:pt x="308038" y="822865"/>
                    <a:pt x="305467" y="821722"/>
                  </a:cubicBezTo>
                  <a:cubicBezTo>
                    <a:pt x="302228" y="820198"/>
                    <a:pt x="298990" y="818483"/>
                    <a:pt x="295751" y="816864"/>
                  </a:cubicBezTo>
                  <a:cubicBezTo>
                    <a:pt x="291370" y="814483"/>
                    <a:pt x="286988" y="812101"/>
                    <a:pt x="282988" y="809530"/>
                  </a:cubicBezTo>
                  <a:cubicBezTo>
                    <a:pt x="282797" y="809434"/>
                    <a:pt x="282607" y="809244"/>
                    <a:pt x="282321" y="809149"/>
                  </a:cubicBezTo>
                  <a:cubicBezTo>
                    <a:pt x="216313" y="766191"/>
                    <a:pt x="206407" y="699326"/>
                    <a:pt x="205073" y="685229"/>
                  </a:cubicBezTo>
                  <a:lnTo>
                    <a:pt x="0" y="685229"/>
                  </a:lnTo>
                  <a:lnTo>
                    <a:pt x="0" y="1023747"/>
                  </a:lnTo>
                  <a:lnTo>
                    <a:pt x="204597" y="1023747"/>
                  </a:lnTo>
                  <a:lnTo>
                    <a:pt x="204597" y="983551"/>
                  </a:lnTo>
                  <a:cubicBezTo>
                    <a:pt x="230410" y="997458"/>
                    <a:pt x="260413" y="1009650"/>
                    <a:pt x="294132" y="1019747"/>
                  </a:cubicBezTo>
                  <a:cubicBezTo>
                    <a:pt x="339852" y="1033463"/>
                    <a:pt x="387001" y="1040511"/>
                    <a:pt x="434245" y="1040511"/>
                  </a:cubicBezTo>
                  <a:cubicBezTo>
                    <a:pt x="552831" y="1040511"/>
                    <a:pt x="649700" y="1011746"/>
                    <a:pt x="722090" y="955072"/>
                  </a:cubicBezTo>
                  <a:cubicBezTo>
                    <a:pt x="795719" y="897541"/>
                    <a:pt x="833056" y="820103"/>
                    <a:pt x="833056" y="725234"/>
                  </a:cubicBezTo>
                  <a:cubicBezTo>
                    <a:pt x="833152" y="562928"/>
                    <a:pt x="731234" y="461963"/>
                    <a:pt x="530447" y="425196"/>
                  </a:cubicBezTo>
                  <a:close/>
                </a:path>
              </a:pathLst>
            </a:custGeom>
            <a:solidFill>
              <a:srgbClr val="FFFFFF"/>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3DB9AC3D-FB3E-46E2-A39E-1B6DAE63EFCE}"/>
                </a:ext>
              </a:extLst>
            </p:cNvPr>
            <p:cNvSpPr/>
            <p:nvPr/>
          </p:nvSpPr>
          <p:spPr>
            <a:xfrm>
              <a:off x="8385810" y="2672619"/>
              <a:ext cx="405097" cy="1372266"/>
            </a:xfrm>
            <a:custGeom>
              <a:avLst/>
              <a:gdLst>
                <a:gd name="connsiteX0" fmla="*/ 405098 w 405097"/>
                <a:gd name="connsiteY0" fmla="*/ 563594 h 1372266"/>
                <a:gd name="connsiteX1" fmla="*/ 405098 w 405097"/>
                <a:gd name="connsiteY1" fmla="*/ 362522 h 1372266"/>
                <a:gd name="connsiteX2" fmla="*/ 225933 w 405097"/>
                <a:gd name="connsiteY2" fmla="*/ 362522 h 1372266"/>
                <a:gd name="connsiteX3" fmla="*/ 225933 w 405097"/>
                <a:gd name="connsiteY3" fmla="*/ 344805 h 1372266"/>
                <a:gd name="connsiteX4" fmla="*/ 225933 w 405097"/>
                <a:gd name="connsiteY4" fmla="*/ 314420 h 1372266"/>
                <a:gd name="connsiteX5" fmla="*/ 225933 w 405097"/>
                <a:gd name="connsiteY5" fmla="*/ 19907 h 1372266"/>
                <a:gd name="connsiteX6" fmla="*/ 225933 w 405097"/>
                <a:gd name="connsiteY6" fmla="*/ 0 h 1372266"/>
                <a:gd name="connsiteX7" fmla="*/ 0 w 405097"/>
                <a:gd name="connsiteY7" fmla="*/ 0 h 1372266"/>
                <a:gd name="connsiteX8" fmla="*/ 0 w 405097"/>
                <a:gd name="connsiteY8" fmla="*/ 206312 h 1372266"/>
                <a:gd name="connsiteX9" fmla="*/ 0 w 405097"/>
                <a:gd name="connsiteY9" fmla="*/ 314420 h 1372266"/>
                <a:gd name="connsiteX10" fmla="*/ 0 w 405097"/>
                <a:gd name="connsiteY10" fmla="*/ 344805 h 1372266"/>
                <a:gd name="connsiteX11" fmla="*/ 0 w 405097"/>
                <a:gd name="connsiteY11" fmla="*/ 550355 h 1372266"/>
                <a:gd name="connsiteX12" fmla="*/ 0 w 405097"/>
                <a:gd name="connsiteY12" fmla="*/ 916496 h 1372266"/>
                <a:gd name="connsiteX13" fmla="*/ 0 w 405097"/>
                <a:gd name="connsiteY13" fmla="*/ 1085850 h 1372266"/>
                <a:gd name="connsiteX14" fmla="*/ 57150 w 405097"/>
                <a:gd name="connsiteY14" fmla="*/ 1305592 h 1372266"/>
                <a:gd name="connsiteX15" fmla="*/ 243649 w 405097"/>
                <a:gd name="connsiteY15" fmla="*/ 1372267 h 1372266"/>
                <a:gd name="connsiteX16" fmla="*/ 404526 w 405097"/>
                <a:gd name="connsiteY16" fmla="*/ 1372267 h 1372266"/>
                <a:gd name="connsiteX17" fmla="*/ 404526 w 405097"/>
                <a:gd name="connsiteY17" fmla="*/ 1342073 h 1372266"/>
                <a:gd name="connsiteX18" fmla="*/ 404526 w 405097"/>
                <a:gd name="connsiteY18" fmla="*/ 1166241 h 1372266"/>
                <a:gd name="connsiteX19" fmla="*/ 319182 w 405097"/>
                <a:gd name="connsiteY19" fmla="*/ 1166241 h 1372266"/>
                <a:gd name="connsiteX20" fmla="*/ 226028 w 405097"/>
                <a:gd name="connsiteY20" fmla="*/ 1076706 h 1372266"/>
                <a:gd name="connsiteX21" fmla="*/ 226028 w 405097"/>
                <a:gd name="connsiteY21" fmla="*/ 613124 h 1372266"/>
                <a:gd name="connsiteX22" fmla="*/ 226028 w 405097"/>
                <a:gd name="connsiteY22" fmla="*/ 563785 h 1372266"/>
                <a:gd name="connsiteX23" fmla="*/ 405098 w 405097"/>
                <a:gd name="connsiteY23" fmla="*/ 563785 h 137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5097" h="1372266">
                  <a:moveTo>
                    <a:pt x="405098" y="563594"/>
                  </a:moveTo>
                  <a:lnTo>
                    <a:pt x="405098" y="362522"/>
                  </a:lnTo>
                  <a:lnTo>
                    <a:pt x="225933" y="362522"/>
                  </a:lnTo>
                  <a:lnTo>
                    <a:pt x="225933" y="344805"/>
                  </a:lnTo>
                  <a:lnTo>
                    <a:pt x="225933" y="314420"/>
                  </a:lnTo>
                  <a:lnTo>
                    <a:pt x="225933" y="19907"/>
                  </a:lnTo>
                  <a:lnTo>
                    <a:pt x="225933" y="0"/>
                  </a:lnTo>
                  <a:lnTo>
                    <a:pt x="0" y="0"/>
                  </a:lnTo>
                  <a:lnTo>
                    <a:pt x="0" y="206312"/>
                  </a:lnTo>
                  <a:lnTo>
                    <a:pt x="0" y="314420"/>
                  </a:lnTo>
                  <a:lnTo>
                    <a:pt x="0" y="344805"/>
                  </a:lnTo>
                  <a:lnTo>
                    <a:pt x="0" y="550355"/>
                  </a:lnTo>
                  <a:lnTo>
                    <a:pt x="0" y="916496"/>
                  </a:lnTo>
                  <a:lnTo>
                    <a:pt x="0" y="1085850"/>
                  </a:lnTo>
                  <a:cubicBezTo>
                    <a:pt x="0" y="1189577"/>
                    <a:pt x="18669" y="1261396"/>
                    <a:pt x="57150" y="1305592"/>
                  </a:cubicBezTo>
                  <a:cubicBezTo>
                    <a:pt x="95631" y="1349883"/>
                    <a:pt x="158401" y="1372267"/>
                    <a:pt x="243649" y="1372267"/>
                  </a:cubicBezTo>
                  <a:lnTo>
                    <a:pt x="404526" y="1372267"/>
                  </a:lnTo>
                  <a:lnTo>
                    <a:pt x="404526" y="1342073"/>
                  </a:lnTo>
                  <a:lnTo>
                    <a:pt x="404526" y="1166241"/>
                  </a:lnTo>
                  <a:lnTo>
                    <a:pt x="319182" y="1166241"/>
                  </a:lnTo>
                  <a:cubicBezTo>
                    <a:pt x="240316" y="1161002"/>
                    <a:pt x="227647" y="1103281"/>
                    <a:pt x="226028" y="1076706"/>
                  </a:cubicBezTo>
                  <a:lnTo>
                    <a:pt x="226028" y="613124"/>
                  </a:lnTo>
                  <a:lnTo>
                    <a:pt x="226028" y="563785"/>
                  </a:lnTo>
                  <a:lnTo>
                    <a:pt x="405098" y="563785"/>
                  </a:lnTo>
                  <a:close/>
                </a:path>
              </a:pathLst>
            </a:custGeom>
            <a:solidFill>
              <a:srgbClr val="FFFFFF"/>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645E50D-AEC7-45B1-8D80-B05150CC0D19}"/>
                </a:ext>
              </a:extLst>
            </p:cNvPr>
            <p:cNvSpPr/>
            <p:nvPr/>
          </p:nvSpPr>
          <p:spPr>
            <a:xfrm>
              <a:off x="3787425" y="3021139"/>
              <a:ext cx="1643634" cy="1023842"/>
            </a:xfrm>
            <a:custGeom>
              <a:avLst/>
              <a:gdLst>
                <a:gd name="connsiteX0" fmla="*/ 1469707 w 1643634"/>
                <a:gd name="connsiteY0" fmla="*/ 817245 h 1023842"/>
                <a:gd name="connsiteX1" fmla="*/ 1469707 w 1643634"/>
                <a:gd name="connsiteY1" fmla="*/ 349567 h 1023842"/>
                <a:gd name="connsiteX2" fmla="*/ 1403414 w 1643634"/>
                <a:gd name="connsiteY2" fmla="*/ 87344 h 1023842"/>
                <a:gd name="connsiteX3" fmla="*/ 1196340 w 1643634"/>
                <a:gd name="connsiteY3" fmla="*/ 0 h 1023842"/>
                <a:gd name="connsiteX4" fmla="*/ 875538 w 1643634"/>
                <a:gd name="connsiteY4" fmla="*/ 115443 h 1023842"/>
                <a:gd name="connsiteX5" fmla="*/ 875538 w 1643634"/>
                <a:gd name="connsiteY5" fmla="*/ 13049 h 1023842"/>
                <a:gd name="connsiteX6" fmla="*/ 480346 w 1643634"/>
                <a:gd name="connsiteY6" fmla="*/ 13049 h 1023842"/>
                <a:gd name="connsiteX7" fmla="*/ 480346 w 1643634"/>
                <a:gd name="connsiteY7" fmla="*/ 218599 h 1023842"/>
                <a:gd name="connsiteX8" fmla="*/ 652367 w 1643634"/>
                <a:gd name="connsiteY8" fmla="*/ 218599 h 1023842"/>
                <a:gd name="connsiteX9" fmla="*/ 652367 w 1643634"/>
                <a:gd name="connsiteY9" fmla="*/ 819245 h 1023842"/>
                <a:gd name="connsiteX10" fmla="*/ 378524 w 1643634"/>
                <a:gd name="connsiteY10" fmla="*/ 819245 h 1023842"/>
                <a:gd name="connsiteX11" fmla="*/ 378524 w 1643634"/>
                <a:gd name="connsiteY11" fmla="*/ 13049 h 1023842"/>
                <a:gd name="connsiteX12" fmla="*/ 152495 w 1643634"/>
                <a:gd name="connsiteY12" fmla="*/ 13049 h 1023842"/>
                <a:gd name="connsiteX13" fmla="*/ 152495 w 1643634"/>
                <a:gd name="connsiteY13" fmla="*/ 218599 h 1023842"/>
                <a:gd name="connsiteX14" fmla="*/ 152495 w 1643634"/>
                <a:gd name="connsiteY14" fmla="*/ 819245 h 1023842"/>
                <a:gd name="connsiteX15" fmla="*/ 0 w 1643634"/>
                <a:gd name="connsiteY15" fmla="*/ 819245 h 1023842"/>
                <a:gd name="connsiteX16" fmla="*/ 0 w 1643634"/>
                <a:gd name="connsiteY16" fmla="*/ 1023842 h 1023842"/>
                <a:gd name="connsiteX17" fmla="*/ 1043845 w 1643634"/>
                <a:gd name="connsiteY17" fmla="*/ 1023842 h 1023842"/>
                <a:gd name="connsiteX18" fmla="*/ 1043845 w 1643634"/>
                <a:gd name="connsiteY18" fmla="*/ 819245 h 1023842"/>
                <a:gd name="connsiteX19" fmla="*/ 875538 w 1643634"/>
                <a:gd name="connsiteY19" fmla="*/ 819245 h 1023842"/>
                <a:gd name="connsiteX20" fmla="*/ 875538 w 1643634"/>
                <a:gd name="connsiteY20" fmla="*/ 324421 h 1023842"/>
                <a:gd name="connsiteX21" fmla="*/ 1147001 w 1643634"/>
                <a:gd name="connsiteY21" fmla="*/ 206597 h 1023842"/>
                <a:gd name="connsiteX22" fmla="*/ 1219962 w 1643634"/>
                <a:gd name="connsiteY22" fmla="*/ 239077 h 1023842"/>
                <a:gd name="connsiteX23" fmla="*/ 1243679 w 1643634"/>
                <a:gd name="connsiteY23" fmla="*/ 361855 h 1023842"/>
                <a:gd name="connsiteX24" fmla="*/ 1243679 w 1643634"/>
                <a:gd name="connsiteY24" fmla="*/ 1023842 h 1023842"/>
                <a:gd name="connsiteX25" fmla="*/ 1245489 w 1643634"/>
                <a:gd name="connsiteY25" fmla="*/ 1023842 h 1023842"/>
                <a:gd name="connsiteX26" fmla="*/ 1527715 w 1643634"/>
                <a:gd name="connsiteY26" fmla="*/ 1023842 h 1023842"/>
                <a:gd name="connsiteX27" fmla="*/ 1529334 w 1643634"/>
                <a:gd name="connsiteY27" fmla="*/ 1021652 h 1023842"/>
                <a:gd name="connsiteX28" fmla="*/ 1533906 w 1643634"/>
                <a:gd name="connsiteY28" fmla="*/ 1015174 h 1023842"/>
                <a:gd name="connsiteX29" fmla="*/ 1537621 w 1643634"/>
                <a:gd name="connsiteY29" fmla="*/ 1009840 h 1023842"/>
                <a:gd name="connsiteX30" fmla="*/ 1540859 w 1643634"/>
                <a:gd name="connsiteY30" fmla="*/ 1005173 h 1023842"/>
                <a:gd name="connsiteX31" fmla="*/ 1643634 w 1643634"/>
                <a:gd name="connsiteY31" fmla="*/ 817340 h 1023842"/>
                <a:gd name="connsiteX32" fmla="*/ 1469707 w 1643634"/>
                <a:gd name="connsiteY32" fmla="*/ 817245 h 102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43634" h="1023842">
                  <a:moveTo>
                    <a:pt x="1469707" y="817245"/>
                  </a:moveTo>
                  <a:lnTo>
                    <a:pt x="1469707" y="349567"/>
                  </a:lnTo>
                  <a:cubicBezTo>
                    <a:pt x="1469707" y="232219"/>
                    <a:pt x="1447419" y="144018"/>
                    <a:pt x="1403414" y="87344"/>
                  </a:cubicBezTo>
                  <a:cubicBezTo>
                    <a:pt x="1358360" y="29432"/>
                    <a:pt x="1288732" y="0"/>
                    <a:pt x="1196340" y="0"/>
                  </a:cubicBezTo>
                  <a:cubicBezTo>
                    <a:pt x="1095756" y="0"/>
                    <a:pt x="987933" y="38862"/>
                    <a:pt x="875538" y="115443"/>
                  </a:cubicBezTo>
                  <a:lnTo>
                    <a:pt x="875538" y="13049"/>
                  </a:lnTo>
                  <a:lnTo>
                    <a:pt x="480346" y="13049"/>
                  </a:lnTo>
                  <a:lnTo>
                    <a:pt x="480346" y="218599"/>
                  </a:lnTo>
                  <a:lnTo>
                    <a:pt x="652367" y="218599"/>
                  </a:lnTo>
                  <a:lnTo>
                    <a:pt x="652367" y="819245"/>
                  </a:lnTo>
                  <a:lnTo>
                    <a:pt x="378524" y="819245"/>
                  </a:lnTo>
                  <a:lnTo>
                    <a:pt x="378524" y="13049"/>
                  </a:lnTo>
                  <a:lnTo>
                    <a:pt x="152495" y="13049"/>
                  </a:lnTo>
                  <a:lnTo>
                    <a:pt x="152495" y="218599"/>
                  </a:lnTo>
                  <a:lnTo>
                    <a:pt x="152495" y="819245"/>
                  </a:lnTo>
                  <a:lnTo>
                    <a:pt x="0" y="819245"/>
                  </a:lnTo>
                  <a:lnTo>
                    <a:pt x="0" y="1023842"/>
                  </a:lnTo>
                  <a:lnTo>
                    <a:pt x="1043845" y="1023842"/>
                  </a:lnTo>
                  <a:lnTo>
                    <a:pt x="1043845" y="819245"/>
                  </a:lnTo>
                  <a:lnTo>
                    <a:pt x="875538" y="819245"/>
                  </a:lnTo>
                  <a:lnTo>
                    <a:pt x="875538" y="324421"/>
                  </a:lnTo>
                  <a:cubicBezTo>
                    <a:pt x="976122" y="246221"/>
                    <a:pt x="1067467" y="206597"/>
                    <a:pt x="1147001" y="206597"/>
                  </a:cubicBezTo>
                  <a:cubicBezTo>
                    <a:pt x="1181576" y="206597"/>
                    <a:pt x="1205484" y="217265"/>
                    <a:pt x="1219962" y="239077"/>
                  </a:cubicBezTo>
                  <a:cubicBezTo>
                    <a:pt x="1235678" y="262795"/>
                    <a:pt x="1243679" y="304133"/>
                    <a:pt x="1243679" y="361855"/>
                  </a:cubicBezTo>
                  <a:lnTo>
                    <a:pt x="1243679" y="1023842"/>
                  </a:lnTo>
                  <a:lnTo>
                    <a:pt x="1245489" y="1023842"/>
                  </a:lnTo>
                  <a:lnTo>
                    <a:pt x="1527715" y="1023842"/>
                  </a:lnTo>
                  <a:cubicBezTo>
                    <a:pt x="1528191" y="1023080"/>
                    <a:pt x="1528763" y="1022414"/>
                    <a:pt x="1529334" y="1021652"/>
                  </a:cubicBezTo>
                  <a:cubicBezTo>
                    <a:pt x="1530858" y="1019461"/>
                    <a:pt x="1532382" y="1017365"/>
                    <a:pt x="1533906" y="1015174"/>
                  </a:cubicBezTo>
                  <a:cubicBezTo>
                    <a:pt x="1535144" y="1013365"/>
                    <a:pt x="1536382" y="1011650"/>
                    <a:pt x="1537621" y="1009840"/>
                  </a:cubicBezTo>
                  <a:cubicBezTo>
                    <a:pt x="1538669" y="1008316"/>
                    <a:pt x="1539811" y="1006697"/>
                    <a:pt x="1540859" y="1005173"/>
                  </a:cubicBezTo>
                  <a:cubicBezTo>
                    <a:pt x="1581150" y="946595"/>
                    <a:pt x="1615726" y="883730"/>
                    <a:pt x="1643634" y="817340"/>
                  </a:cubicBezTo>
                  <a:lnTo>
                    <a:pt x="1469707" y="817245"/>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1478113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40000" y="1620000"/>
            <a:ext cx="5400000" cy="468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05A7F-6B8B-4249-A0C0-7397471A7C4F}"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8C2FB-505F-4F53-85B0-A776D04BC4ED}" type="slidenum">
              <a:rPr lang="en-US" smtClean="0"/>
              <a:t>‹#›</a:t>
            </a:fld>
            <a:endParaRPr lang="en-US"/>
          </a:p>
        </p:txBody>
      </p:sp>
      <p:sp>
        <p:nvSpPr>
          <p:cNvPr id="7" name="Content Placeholder 2"/>
          <p:cNvSpPr>
            <a:spLocks noGrp="1"/>
          </p:cNvSpPr>
          <p:nvPr>
            <p:ph idx="13"/>
          </p:nvPr>
        </p:nvSpPr>
        <p:spPr>
          <a:xfrm>
            <a:off x="6319910" y="1620000"/>
            <a:ext cx="5400000" cy="468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2929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eer" type="blank">
  <p:cSld name="BLANK">
    <p:spTree>
      <p:nvGrpSpPr>
        <p:cNvPr id="1" name="Shape 31"/>
        <p:cNvGrpSpPr/>
        <p:nvPr/>
      </p:nvGrpSpPr>
      <p:grpSpPr>
        <a:xfrm>
          <a:off x="0" y="0"/>
          <a:ext cx="0" cy="0"/>
          <a:chOff x="0" y="0"/>
          <a:chExt cx="0" cy="0"/>
        </a:xfrm>
      </p:grpSpPr>
      <p:sp>
        <p:nvSpPr>
          <p:cNvPr id="32" name="Google Shape;32;p83">
            <a:hlinkClick r:id="" action="ppaction://noaction"/>
          </p:cNvPr>
          <p:cNvSpPr/>
          <p:nvPr/>
        </p:nvSpPr>
        <p:spPr>
          <a:xfrm>
            <a:off x="-3" y="0"/>
            <a:ext cx="12192000" cy="6858000"/>
          </a:xfrm>
          <a:prstGeom prst="rect">
            <a:avLst/>
          </a:prstGeom>
          <a:solidFill>
            <a:srgbClr val="0047D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33" name="Google Shape;33;p83" descr="Sparschwein"/>
          <p:cNvPicPr preferRelativeResize="0"/>
          <p:nvPr/>
        </p:nvPicPr>
        <p:blipFill rotWithShape="1">
          <a:blip r:embed="rId2">
            <a:alphaModFix/>
          </a:blip>
          <a:srcRect/>
          <a:stretch/>
        </p:blipFill>
        <p:spPr>
          <a:xfrm>
            <a:off x="10730752" y="5477435"/>
            <a:ext cx="1380565" cy="1380565"/>
          </a:xfrm>
          <a:prstGeom prst="rect">
            <a:avLst/>
          </a:prstGeom>
          <a:noFill/>
          <a:ln>
            <a:noFill/>
          </a:ln>
          <a:effectLst>
            <a:outerShdw blurRad="50800" dist="38100" algn="l" rotWithShape="0">
              <a:srgbClr val="000000">
                <a:alpha val="40000"/>
              </a:srgbClr>
            </a:outerShdw>
          </a:effectLst>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B0291F-9F02-4620-9ACF-83271FC8CE10}"/>
              </a:ext>
            </a:extLst>
          </p:cNvPr>
          <p:cNvSpPr/>
          <p:nvPr userDrawn="1"/>
        </p:nvSpPr>
        <p:spPr>
          <a:xfrm>
            <a:off x="0" y="0"/>
            <a:ext cx="5940000" cy="6375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0000" y="540000"/>
            <a:ext cx="4955925" cy="900000"/>
          </a:xfrm>
        </p:spPr>
        <p:txBody>
          <a:bodyPr/>
          <a:lstStyle>
            <a:lvl1pPr>
              <a:defRPr>
                <a:solidFill>
                  <a:schemeClr val="bg1"/>
                </a:solidFill>
              </a:defRPr>
            </a:lvl1pPr>
          </a:lstStyle>
          <a:p>
            <a:r>
              <a:rPr lang="en-US"/>
              <a:t>Click to edit</a:t>
            </a:r>
          </a:p>
        </p:txBody>
      </p:sp>
      <p:sp>
        <p:nvSpPr>
          <p:cNvPr id="3" name="Content Placeholder 2"/>
          <p:cNvSpPr>
            <a:spLocks noGrp="1"/>
          </p:cNvSpPr>
          <p:nvPr>
            <p:ph idx="1"/>
          </p:nvPr>
        </p:nvSpPr>
        <p:spPr>
          <a:xfrm>
            <a:off x="540000" y="1620000"/>
            <a:ext cx="4955925" cy="468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05A7F-6B8B-4249-A0C0-7397471A7C4F}"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8C2FB-505F-4F53-85B0-A776D04BC4ED}" type="slidenum">
              <a:rPr lang="en-US" smtClean="0"/>
              <a:t>‹#›</a:t>
            </a:fld>
            <a:endParaRPr lang="en-US"/>
          </a:p>
        </p:txBody>
      </p:sp>
      <p:sp>
        <p:nvSpPr>
          <p:cNvPr id="7" name="Content Placeholder 2"/>
          <p:cNvSpPr>
            <a:spLocks noGrp="1"/>
          </p:cNvSpPr>
          <p:nvPr>
            <p:ph idx="13" hasCustomPrompt="1"/>
          </p:nvPr>
        </p:nvSpPr>
        <p:spPr>
          <a:xfrm>
            <a:off x="6812464" y="2164364"/>
            <a:ext cx="2033665" cy="900000"/>
          </a:xfrm>
        </p:spPr>
        <p:txBody>
          <a:bodyPr>
            <a:normAutofit/>
          </a:bodyPr>
          <a:lstStyle>
            <a:lvl1pPr marL="0" indent="0">
              <a:buNone/>
              <a:defRPr sz="1800"/>
            </a:lvl1pPr>
          </a:lstStyle>
          <a:p>
            <a:pPr lvl="0"/>
            <a:r>
              <a:rPr lang="en-US"/>
              <a:t>Edit Master text styles</a:t>
            </a:r>
          </a:p>
        </p:txBody>
      </p:sp>
      <p:sp>
        <p:nvSpPr>
          <p:cNvPr id="9" name="Content Placeholder 2">
            <a:extLst>
              <a:ext uri="{FF2B5EF4-FFF2-40B4-BE49-F238E27FC236}">
                <a16:creationId xmlns:a16="http://schemas.microsoft.com/office/drawing/2014/main" id="{9F50E507-79E9-4EB6-827F-C80D30CAA293}"/>
              </a:ext>
            </a:extLst>
          </p:cNvPr>
          <p:cNvSpPr>
            <a:spLocks noGrp="1"/>
          </p:cNvSpPr>
          <p:nvPr>
            <p:ph idx="14" hasCustomPrompt="1"/>
          </p:nvPr>
        </p:nvSpPr>
        <p:spPr>
          <a:xfrm>
            <a:off x="9718594" y="2164364"/>
            <a:ext cx="1981406" cy="900000"/>
          </a:xfrm>
        </p:spPr>
        <p:txBody>
          <a:bodyPr>
            <a:normAutofit/>
          </a:bodyPr>
          <a:lstStyle>
            <a:lvl1pPr marL="0" indent="0">
              <a:buNone/>
              <a:defRPr sz="1800"/>
            </a:lvl1pPr>
          </a:lstStyle>
          <a:p>
            <a:pPr lvl="0"/>
            <a:r>
              <a:rPr lang="en-US"/>
              <a:t>Edit Master text styles</a:t>
            </a:r>
          </a:p>
        </p:txBody>
      </p:sp>
      <p:sp>
        <p:nvSpPr>
          <p:cNvPr id="10" name="Content Placeholder 2">
            <a:extLst>
              <a:ext uri="{FF2B5EF4-FFF2-40B4-BE49-F238E27FC236}">
                <a16:creationId xmlns:a16="http://schemas.microsoft.com/office/drawing/2014/main" id="{605EA107-B11D-42D1-8B6C-61A5FC7474AD}"/>
              </a:ext>
            </a:extLst>
          </p:cNvPr>
          <p:cNvSpPr>
            <a:spLocks noGrp="1"/>
          </p:cNvSpPr>
          <p:nvPr>
            <p:ph idx="15" hasCustomPrompt="1"/>
          </p:nvPr>
        </p:nvSpPr>
        <p:spPr>
          <a:xfrm>
            <a:off x="6812464" y="3343637"/>
            <a:ext cx="2033665" cy="900000"/>
          </a:xfrm>
        </p:spPr>
        <p:txBody>
          <a:bodyPr>
            <a:normAutofit/>
          </a:bodyPr>
          <a:lstStyle>
            <a:lvl1pPr marL="0" indent="0">
              <a:buNone/>
              <a:defRPr sz="1800"/>
            </a:lvl1pPr>
          </a:lstStyle>
          <a:p>
            <a:pPr lvl="0"/>
            <a:r>
              <a:rPr lang="en-US"/>
              <a:t>Edit Master text styles</a:t>
            </a:r>
          </a:p>
        </p:txBody>
      </p:sp>
      <p:sp>
        <p:nvSpPr>
          <p:cNvPr id="11" name="Content Placeholder 2">
            <a:extLst>
              <a:ext uri="{FF2B5EF4-FFF2-40B4-BE49-F238E27FC236}">
                <a16:creationId xmlns:a16="http://schemas.microsoft.com/office/drawing/2014/main" id="{01FBAA06-ABA9-49B7-9AE9-9E27ECF0FEE5}"/>
              </a:ext>
            </a:extLst>
          </p:cNvPr>
          <p:cNvSpPr>
            <a:spLocks noGrp="1"/>
          </p:cNvSpPr>
          <p:nvPr>
            <p:ph idx="16" hasCustomPrompt="1"/>
          </p:nvPr>
        </p:nvSpPr>
        <p:spPr>
          <a:xfrm>
            <a:off x="9718594" y="3343637"/>
            <a:ext cx="1981406" cy="900000"/>
          </a:xfrm>
        </p:spPr>
        <p:txBody>
          <a:bodyPr>
            <a:normAutofit/>
          </a:bodyPr>
          <a:lstStyle>
            <a:lvl1pPr marL="0" indent="0">
              <a:buNone/>
              <a:defRPr sz="1800"/>
            </a:lvl1pPr>
          </a:lstStyle>
          <a:p>
            <a:pPr lvl="0"/>
            <a:r>
              <a:rPr lang="en-US"/>
              <a:t>Edit Master text styles</a:t>
            </a:r>
          </a:p>
        </p:txBody>
      </p:sp>
      <p:sp>
        <p:nvSpPr>
          <p:cNvPr id="12" name="Content Placeholder 2">
            <a:extLst>
              <a:ext uri="{FF2B5EF4-FFF2-40B4-BE49-F238E27FC236}">
                <a16:creationId xmlns:a16="http://schemas.microsoft.com/office/drawing/2014/main" id="{220F64F1-2EBD-4BE1-99BA-8FD2DCA78D2A}"/>
              </a:ext>
            </a:extLst>
          </p:cNvPr>
          <p:cNvSpPr>
            <a:spLocks noGrp="1"/>
          </p:cNvSpPr>
          <p:nvPr>
            <p:ph idx="17" hasCustomPrompt="1"/>
          </p:nvPr>
        </p:nvSpPr>
        <p:spPr>
          <a:xfrm>
            <a:off x="6812464" y="4522909"/>
            <a:ext cx="2033665" cy="900000"/>
          </a:xfrm>
        </p:spPr>
        <p:txBody>
          <a:bodyPr>
            <a:normAutofit/>
          </a:bodyPr>
          <a:lstStyle>
            <a:lvl1pPr marL="0" indent="0">
              <a:buNone/>
              <a:defRPr sz="1800"/>
            </a:lvl1pPr>
          </a:lstStyle>
          <a:p>
            <a:pPr lvl="0"/>
            <a:r>
              <a:rPr lang="en-US"/>
              <a:t>Edit Master text styles</a:t>
            </a:r>
          </a:p>
        </p:txBody>
      </p:sp>
      <p:sp>
        <p:nvSpPr>
          <p:cNvPr id="13" name="Content Placeholder 2">
            <a:extLst>
              <a:ext uri="{FF2B5EF4-FFF2-40B4-BE49-F238E27FC236}">
                <a16:creationId xmlns:a16="http://schemas.microsoft.com/office/drawing/2014/main" id="{5D284550-0FF9-44B4-8825-82B04BD3C9BD}"/>
              </a:ext>
            </a:extLst>
          </p:cNvPr>
          <p:cNvSpPr>
            <a:spLocks noGrp="1"/>
          </p:cNvSpPr>
          <p:nvPr>
            <p:ph idx="18" hasCustomPrompt="1"/>
          </p:nvPr>
        </p:nvSpPr>
        <p:spPr>
          <a:xfrm>
            <a:off x="9718594" y="4522909"/>
            <a:ext cx="1981406" cy="900000"/>
          </a:xfrm>
        </p:spPr>
        <p:txBody>
          <a:bodyPr>
            <a:normAutofit/>
          </a:bodyPr>
          <a:lstStyle>
            <a:lvl1pPr marL="0" indent="0">
              <a:buNone/>
              <a:defRPr sz="1800"/>
            </a:lvl1pPr>
          </a:lstStyle>
          <a:p>
            <a:pPr lvl="0"/>
            <a:r>
              <a:rPr lang="en-US"/>
              <a:t>Edit Master text styles</a:t>
            </a:r>
          </a:p>
        </p:txBody>
      </p:sp>
      <p:sp>
        <p:nvSpPr>
          <p:cNvPr id="14" name="Content Placeholder 2">
            <a:extLst>
              <a:ext uri="{FF2B5EF4-FFF2-40B4-BE49-F238E27FC236}">
                <a16:creationId xmlns:a16="http://schemas.microsoft.com/office/drawing/2014/main" id="{D2BBE037-6375-4346-B318-C02900465DAF}"/>
              </a:ext>
            </a:extLst>
          </p:cNvPr>
          <p:cNvSpPr>
            <a:spLocks noGrp="1"/>
          </p:cNvSpPr>
          <p:nvPr>
            <p:ph idx="19" hasCustomPrompt="1"/>
          </p:nvPr>
        </p:nvSpPr>
        <p:spPr>
          <a:xfrm>
            <a:off x="6812464" y="985091"/>
            <a:ext cx="2033665" cy="900000"/>
          </a:xfrm>
        </p:spPr>
        <p:txBody>
          <a:bodyPr>
            <a:normAutofit/>
          </a:bodyPr>
          <a:lstStyle>
            <a:lvl1pPr marL="0" indent="0">
              <a:buNone/>
              <a:defRPr sz="1800"/>
            </a:lvl1pPr>
          </a:lstStyle>
          <a:p>
            <a:pPr lvl="0"/>
            <a:r>
              <a:rPr lang="en-US"/>
              <a:t>Edit Master text styles</a:t>
            </a:r>
          </a:p>
        </p:txBody>
      </p:sp>
      <p:sp>
        <p:nvSpPr>
          <p:cNvPr id="15" name="Content Placeholder 2">
            <a:extLst>
              <a:ext uri="{FF2B5EF4-FFF2-40B4-BE49-F238E27FC236}">
                <a16:creationId xmlns:a16="http://schemas.microsoft.com/office/drawing/2014/main" id="{FA9CA22E-0A2E-4AD6-B944-D6665C1C0897}"/>
              </a:ext>
            </a:extLst>
          </p:cNvPr>
          <p:cNvSpPr>
            <a:spLocks noGrp="1"/>
          </p:cNvSpPr>
          <p:nvPr>
            <p:ph idx="20" hasCustomPrompt="1"/>
          </p:nvPr>
        </p:nvSpPr>
        <p:spPr>
          <a:xfrm>
            <a:off x="9718594" y="985091"/>
            <a:ext cx="1981406" cy="900000"/>
          </a:xfrm>
        </p:spPr>
        <p:txBody>
          <a:bodyPr>
            <a:normAutofit/>
          </a:bodyPr>
          <a:lstStyle>
            <a:lvl1pPr marL="0" indent="0">
              <a:buNone/>
              <a:defRPr sz="1800"/>
            </a:lvl1pPr>
          </a:lstStyle>
          <a:p>
            <a:pPr lvl="0"/>
            <a:r>
              <a:rPr lang="en-US"/>
              <a:t>Edit Master text styles</a:t>
            </a:r>
          </a:p>
        </p:txBody>
      </p:sp>
    </p:spTree>
    <p:extLst>
      <p:ext uri="{BB962C8B-B14F-4D97-AF65-F5344CB8AC3E}">
        <p14:creationId xmlns:p14="http://schemas.microsoft.com/office/powerpoint/2010/main" val="14636850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4955925" cy="900000"/>
          </a:xfrm>
        </p:spPr>
        <p:txBody>
          <a:bodyPr/>
          <a:lstStyle>
            <a:lvl1pPr>
              <a:defRPr>
                <a:solidFill>
                  <a:schemeClr val="tx2"/>
                </a:solidFill>
              </a:defRPr>
            </a:lvl1pPr>
          </a:lstStyle>
          <a:p>
            <a:r>
              <a:rPr lang="en-US"/>
              <a:t>Click to edit</a:t>
            </a:r>
          </a:p>
        </p:txBody>
      </p:sp>
      <p:sp>
        <p:nvSpPr>
          <p:cNvPr id="3" name="Content Placeholder 2"/>
          <p:cNvSpPr>
            <a:spLocks noGrp="1"/>
          </p:cNvSpPr>
          <p:nvPr>
            <p:ph idx="1"/>
          </p:nvPr>
        </p:nvSpPr>
        <p:spPr>
          <a:xfrm>
            <a:off x="540000" y="1620000"/>
            <a:ext cx="4955925" cy="4680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05A7F-6B8B-4249-A0C0-7397471A7C4F}"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8C2FB-505F-4F53-85B0-A776D04BC4ED}" type="slidenum">
              <a:rPr lang="en-US" smtClean="0"/>
              <a:t>‹#›</a:t>
            </a:fld>
            <a:endParaRPr lang="en-US"/>
          </a:p>
        </p:txBody>
      </p:sp>
      <p:sp>
        <p:nvSpPr>
          <p:cNvPr id="7" name="Content Placeholder 2"/>
          <p:cNvSpPr>
            <a:spLocks noGrp="1"/>
          </p:cNvSpPr>
          <p:nvPr>
            <p:ph idx="13" hasCustomPrompt="1"/>
          </p:nvPr>
        </p:nvSpPr>
        <p:spPr>
          <a:xfrm>
            <a:off x="6812464" y="2164364"/>
            <a:ext cx="2033665" cy="900000"/>
          </a:xfrm>
        </p:spPr>
        <p:txBody>
          <a:bodyPr>
            <a:normAutofit/>
          </a:bodyPr>
          <a:lstStyle>
            <a:lvl1pPr marL="0" indent="0">
              <a:buNone/>
              <a:defRPr sz="1800"/>
            </a:lvl1pPr>
          </a:lstStyle>
          <a:p>
            <a:pPr lvl="0"/>
            <a:r>
              <a:rPr lang="en-US"/>
              <a:t>Edit Master text styles</a:t>
            </a:r>
          </a:p>
        </p:txBody>
      </p:sp>
      <p:sp>
        <p:nvSpPr>
          <p:cNvPr id="9" name="Content Placeholder 2">
            <a:extLst>
              <a:ext uri="{FF2B5EF4-FFF2-40B4-BE49-F238E27FC236}">
                <a16:creationId xmlns:a16="http://schemas.microsoft.com/office/drawing/2014/main" id="{9F50E507-79E9-4EB6-827F-C80D30CAA293}"/>
              </a:ext>
            </a:extLst>
          </p:cNvPr>
          <p:cNvSpPr>
            <a:spLocks noGrp="1"/>
          </p:cNvSpPr>
          <p:nvPr>
            <p:ph idx="14" hasCustomPrompt="1"/>
          </p:nvPr>
        </p:nvSpPr>
        <p:spPr>
          <a:xfrm>
            <a:off x="9718594" y="2164364"/>
            <a:ext cx="1981406" cy="900000"/>
          </a:xfrm>
        </p:spPr>
        <p:txBody>
          <a:bodyPr>
            <a:normAutofit/>
          </a:bodyPr>
          <a:lstStyle>
            <a:lvl1pPr marL="0" indent="0">
              <a:buNone/>
              <a:defRPr sz="1800"/>
            </a:lvl1pPr>
          </a:lstStyle>
          <a:p>
            <a:pPr lvl="0"/>
            <a:r>
              <a:rPr lang="en-US"/>
              <a:t>Edit Master text styles</a:t>
            </a:r>
          </a:p>
        </p:txBody>
      </p:sp>
      <p:sp>
        <p:nvSpPr>
          <p:cNvPr id="10" name="Content Placeholder 2">
            <a:extLst>
              <a:ext uri="{FF2B5EF4-FFF2-40B4-BE49-F238E27FC236}">
                <a16:creationId xmlns:a16="http://schemas.microsoft.com/office/drawing/2014/main" id="{605EA107-B11D-42D1-8B6C-61A5FC7474AD}"/>
              </a:ext>
            </a:extLst>
          </p:cNvPr>
          <p:cNvSpPr>
            <a:spLocks noGrp="1"/>
          </p:cNvSpPr>
          <p:nvPr>
            <p:ph idx="15" hasCustomPrompt="1"/>
          </p:nvPr>
        </p:nvSpPr>
        <p:spPr>
          <a:xfrm>
            <a:off x="6812464" y="3343637"/>
            <a:ext cx="2033665" cy="900000"/>
          </a:xfrm>
        </p:spPr>
        <p:txBody>
          <a:bodyPr>
            <a:normAutofit/>
          </a:bodyPr>
          <a:lstStyle>
            <a:lvl1pPr marL="0" indent="0">
              <a:buNone/>
              <a:defRPr sz="1800"/>
            </a:lvl1pPr>
          </a:lstStyle>
          <a:p>
            <a:pPr lvl="0"/>
            <a:r>
              <a:rPr lang="en-US"/>
              <a:t>Edit Master text styles</a:t>
            </a:r>
          </a:p>
        </p:txBody>
      </p:sp>
      <p:sp>
        <p:nvSpPr>
          <p:cNvPr id="11" name="Content Placeholder 2">
            <a:extLst>
              <a:ext uri="{FF2B5EF4-FFF2-40B4-BE49-F238E27FC236}">
                <a16:creationId xmlns:a16="http://schemas.microsoft.com/office/drawing/2014/main" id="{01FBAA06-ABA9-49B7-9AE9-9E27ECF0FEE5}"/>
              </a:ext>
            </a:extLst>
          </p:cNvPr>
          <p:cNvSpPr>
            <a:spLocks noGrp="1"/>
          </p:cNvSpPr>
          <p:nvPr>
            <p:ph idx="16" hasCustomPrompt="1"/>
          </p:nvPr>
        </p:nvSpPr>
        <p:spPr>
          <a:xfrm>
            <a:off x="9718594" y="3343637"/>
            <a:ext cx="1981406" cy="900000"/>
          </a:xfrm>
        </p:spPr>
        <p:txBody>
          <a:bodyPr>
            <a:normAutofit/>
          </a:bodyPr>
          <a:lstStyle>
            <a:lvl1pPr marL="0" indent="0">
              <a:buNone/>
              <a:defRPr sz="1800"/>
            </a:lvl1pPr>
          </a:lstStyle>
          <a:p>
            <a:pPr lvl="0"/>
            <a:r>
              <a:rPr lang="en-US"/>
              <a:t>Edit Master text styles</a:t>
            </a:r>
          </a:p>
        </p:txBody>
      </p:sp>
      <p:sp>
        <p:nvSpPr>
          <p:cNvPr id="12" name="Content Placeholder 2">
            <a:extLst>
              <a:ext uri="{FF2B5EF4-FFF2-40B4-BE49-F238E27FC236}">
                <a16:creationId xmlns:a16="http://schemas.microsoft.com/office/drawing/2014/main" id="{220F64F1-2EBD-4BE1-99BA-8FD2DCA78D2A}"/>
              </a:ext>
            </a:extLst>
          </p:cNvPr>
          <p:cNvSpPr>
            <a:spLocks noGrp="1"/>
          </p:cNvSpPr>
          <p:nvPr>
            <p:ph idx="17" hasCustomPrompt="1"/>
          </p:nvPr>
        </p:nvSpPr>
        <p:spPr>
          <a:xfrm>
            <a:off x="6812464" y="4522909"/>
            <a:ext cx="2033665" cy="900000"/>
          </a:xfrm>
        </p:spPr>
        <p:txBody>
          <a:bodyPr>
            <a:normAutofit/>
          </a:bodyPr>
          <a:lstStyle>
            <a:lvl1pPr marL="0" indent="0">
              <a:buNone/>
              <a:defRPr sz="1800"/>
            </a:lvl1pPr>
          </a:lstStyle>
          <a:p>
            <a:pPr lvl="0"/>
            <a:r>
              <a:rPr lang="en-US"/>
              <a:t>Edit Master text styles</a:t>
            </a:r>
          </a:p>
        </p:txBody>
      </p:sp>
      <p:sp>
        <p:nvSpPr>
          <p:cNvPr id="13" name="Content Placeholder 2">
            <a:extLst>
              <a:ext uri="{FF2B5EF4-FFF2-40B4-BE49-F238E27FC236}">
                <a16:creationId xmlns:a16="http://schemas.microsoft.com/office/drawing/2014/main" id="{5D284550-0FF9-44B4-8825-82B04BD3C9BD}"/>
              </a:ext>
            </a:extLst>
          </p:cNvPr>
          <p:cNvSpPr>
            <a:spLocks noGrp="1"/>
          </p:cNvSpPr>
          <p:nvPr>
            <p:ph idx="18" hasCustomPrompt="1"/>
          </p:nvPr>
        </p:nvSpPr>
        <p:spPr>
          <a:xfrm>
            <a:off x="9718594" y="4522909"/>
            <a:ext cx="1981406" cy="900000"/>
          </a:xfrm>
        </p:spPr>
        <p:txBody>
          <a:bodyPr>
            <a:normAutofit/>
          </a:bodyPr>
          <a:lstStyle>
            <a:lvl1pPr marL="0" indent="0">
              <a:buNone/>
              <a:defRPr sz="1800"/>
            </a:lvl1pPr>
          </a:lstStyle>
          <a:p>
            <a:pPr lvl="0"/>
            <a:r>
              <a:rPr lang="en-US"/>
              <a:t>Edit Master text styles</a:t>
            </a:r>
          </a:p>
        </p:txBody>
      </p:sp>
      <p:sp>
        <p:nvSpPr>
          <p:cNvPr id="14" name="Content Placeholder 2">
            <a:extLst>
              <a:ext uri="{FF2B5EF4-FFF2-40B4-BE49-F238E27FC236}">
                <a16:creationId xmlns:a16="http://schemas.microsoft.com/office/drawing/2014/main" id="{D2BBE037-6375-4346-B318-C02900465DAF}"/>
              </a:ext>
            </a:extLst>
          </p:cNvPr>
          <p:cNvSpPr>
            <a:spLocks noGrp="1"/>
          </p:cNvSpPr>
          <p:nvPr>
            <p:ph idx="19" hasCustomPrompt="1"/>
          </p:nvPr>
        </p:nvSpPr>
        <p:spPr>
          <a:xfrm>
            <a:off x="6812464" y="985091"/>
            <a:ext cx="2033665" cy="900000"/>
          </a:xfrm>
        </p:spPr>
        <p:txBody>
          <a:bodyPr>
            <a:normAutofit/>
          </a:bodyPr>
          <a:lstStyle>
            <a:lvl1pPr marL="0" indent="0">
              <a:buNone/>
              <a:defRPr sz="1800"/>
            </a:lvl1pPr>
          </a:lstStyle>
          <a:p>
            <a:pPr lvl="0"/>
            <a:r>
              <a:rPr lang="en-US"/>
              <a:t>Edit Master text styles</a:t>
            </a:r>
          </a:p>
        </p:txBody>
      </p:sp>
      <p:sp>
        <p:nvSpPr>
          <p:cNvPr id="15" name="Content Placeholder 2">
            <a:extLst>
              <a:ext uri="{FF2B5EF4-FFF2-40B4-BE49-F238E27FC236}">
                <a16:creationId xmlns:a16="http://schemas.microsoft.com/office/drawing/2014/main" id="{FA9CA22E-0A2E-4AD6-B944-D6665C1C0897}"/>
              </a:ext>
            </a:extLst>
          </p:cNvPr>
          <p:cNvSpPr>
            <a:spLocks noGrp="1"/>
          </p:cNvSpPr>
          <p:nvPr>
            <p:ph idx="20" hasCustomPrompt="1"/>
          </p:nvPr>
        </p:nvSpPr>
        <p:spPr>
          <a:xfrm>
            <a:off x="9718594" y="985091"/>
            <a:ext cx="1981406" cy="900000"/>
          </a:xfrm>
        </p:spPr>
        <p:txBody>
          <a:bodyPr>
            <a:normAutofit/>
          </a:bodyPr>
          <a:lstStyle>
            <a:lvl1pPr marL="0" indent="0">
              <a:buNone/>
              <a:defRPr sz="1800"/>
            </a:lvl1pPr>
          </a:lstStyle>
          <a:p>
            <a:pPr lvl="0"/>
            <a:r>
              <a:rPr lang="en-US"/>
              <a:t>Edit Master text styles</a:t>
            </a:r>
          </a:p>
        </p:txBody>
      </p:sp>
    </p:spTree>
    <p:extLst>
      <p:ext uri="{BB962C8B-B14F-4D97-AF65-F5344CB8AC3E}">
        <p14:creationId xmlns:p14="http://schemas.microsoft.com/office/powerpoint/2010/main" val="864131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D20FB7B-9972-476F-8938-78C1DF2AECF5}"/>
              </a:ext>
            </a:extLst>
          </p:cNvPr>
          <p:cNvSpPr>
            <a:spLocks noGrp="1"/>
          </p:cNvSpPr>
          <p:nvPr>
            <p:ph type="pic" sz="quarter" idx="14" hasCustomPrompt="1"/>
          </p:nvPr>
        </p:nvSpPr>
        <p:spPr>
          <a:xfrm>
            <a:off x="1" y="0"/>
            <a:ext cx="5939999" cy="6375678"/>
          </a:xfrm>
        </p:spPr>
        <p:txBody>
          <a:bodyPr anchor="ctr">
            <a:normAutofit/>
          </a:bodyPr>
          <a:lstStyle>
            <a:lvl1pPr marL="0" indent="0" algn="ctr">
              <a:buNone/>
              <a:defRPr sz="1600" i="1">
                <a:latin typeface="Times New Roman" panose="02020603050405020304" pitchFamily="18" charset="0"/>
                <a:cs typeface="Times New Roman" panose="02020603050405020304" pitchFamily="18" charset="0"/>
              </a:defRPr>
            </a:lvl1pPr>
          </a:lstStyle>
          <a:p>
            <a:r>
              <a:rPr lang="en-ZA"/>
              <a:t>Insert Photo here via drag and drop or insert</a:t>
            </a:r>
            <a:endParaRPr lang="en-US"/>
          </a:p>
        </p:txBody>
      </p:sp>
      <p:sp>
        <p:nvSpPr>
          <p:cNvPr id="2" name="Title 1"/>
          <p:cNvSpPr>
            <a:spLocks noGrp="1"/>
          </p:cNvSpPr>
          <p:nvPr>
            <p:ph type="title"/>
          </p:nvPr>
        </p:nvSpPr>
        <p:spPr>
          <a:xfrm>
            <a:off x="6319910" y="540000"/>
            <a:ext cx="4955925" cy="900000"/>
          </a:xfrm>
        </p:spPr>
        <p:txBody>
          <a:bodyPr/>
          <a:lstStyle>
            <a:lvl1pPr>
              <a:defRPr>
                <a:solidFill>
                  <a:schemeClr val="tx2"/>
                </a:solidFill>
              </a:defRPr>
            </a:lvl1pPr>
          </a:lstStyle>
          <a:p>
            <a:r>
              <a:rPr lang="en-US"/>
              <a:t>Click to edit</a:t>
            </a:r>
          </a:p>
        </p:txBody>
      </p:sp>
      <p:sp>
        <p:nvSpPr>
          <p:cNvPr id="4" name="Date Placeholder 3"/>
          <p:cNvSpPr>
            <a:spLocks noGrp="1"/>
          </p:cNvSpPr>
          <p:nvPr>
            <p:ph type="dt" sz="half" idx="10"/>
          </p:nvPr>
        </p:nvSpPr>
        <p:spPr/>
        <p:txBody>
          <a:bodyPr/>
          <a:lstStyle/>
          <a:p>
            <a:fld id="{A5405A7F-6B8B-4249-A0C0-7397471A7C4F}"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8C2FB-505F-4F53-85B0-A776D04BC4ED}" type="slidenum">
              <a:rPr lang="en-US" smtClean="0"/>
              <a:t>‹#›</a:t>
            </a:fld>
            <a:endParaRPr lang="en-US"/>
          </a:p>
        </p:txBody>
      </p:sp>
      <p:sp>
        <p:nvSpPr>
          <p:cNvPr id="14" name="Content Placeholder 2">
            <a:extLst>
              <a:ext uri="{FF2B5EF4-FFF2-40B4-BE49-F238E27FC236}">
                <a16:creationId xmlns:a16="http://schemas.microsoft.com/office/drawing/2014/main" id="{5D62D9C2-C6A6-40CD-A7A7-802D055F51FB}"/>
              </a:ext>
            </a:extLst>
          </p:cNvPr>
          <p:cNvSpPr>
            <a:spLocks noGrp="1"/>
          </p:cNvSpPr>
          <p:nvPr>
            <p:ph idx="13"/>
          </p:nvPr>
        </p:nvSpPr>
        <p:spPr>
          <a:xfrm>
            <a:off x="6319910" y="1620000"/>
            <a:ext cx="5400000" cy="468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80907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9_Title and Content">
    <p:bg>
      <p:bgPr>
        <a:solidFill>
          <a:schemeClr val="accent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D20FB7B-9972-476F-8938-78C1DF2AECF5}"/>
              </a:ext>
            </a:extLst>
          </p:cNvPr>
          <p:cNvSpPr>
            <a:spLocks noGrp="1"/>
          </p:cNvSpPr>
          <p:nvPr>
            <p:ph type="pic" sz="quarter" idx="14" hasCustomPrompt="1"/>
          </p:nvPr>
        </p:nvSpPr>
        <p:spPr>
          <a:xfrm>
            <a:off x="1" y="0"/>
            <a:ext cx="5939999" cy="6375678"/>
          </a:xfrm>
        </p:spPr>
        <p:txBody>
          <a:bodyPr anchor="ctr">
            <a:normAutofit/>
          </a:bodyPr>
          <a:lstStyle>
            <a:lvl1pPr marL="0" indent="0" algn="ctr">
              <a:buNone/>
              <a:defRPr sz="1600" i="1">
                <a:latin typeface="Times New Roman" panose="02020603050405020304" pitchFamily="18" charset="0"/>
                <a:cs typeface="Times New Roman" panose="02020603050405020304" pitchFamily="18" charset="0"/>
              </a:defRPr>
            </a:lvl1pPr>
          </a:lstStyle>
          <a:p>
            <a:r>
              <a:rPr lang="en-ZA"/>
              <a:t>Insert Photo here via drag and drop or insert</a:t>
            </a:r>
            <a:endParaRPr lang="en-US"/>
          </a:p>
        </p:txBody>
      </p:sp>
      <p:sp>
        <p:nvSpPr>
          <p:cNvPr id="2" name="Title 1"/>
          <p:cNvSpPr>
            <a:spLocks noGrp="1"/>
          </p:cNvSpPr>
          <p:nvPr>
            <p:ph type="title"/>
          </p:nvPr>
        </p:nvSpPr>
        <p:spPr>
          <a:xfrm>
            <a:off x="6319910" y="540000"/>
            <a:ext cx="4955925" cy="900000"/>
          </a:xfrm>
        </p:spPr>
        <p:txBody>
          <a:bodyPr/>
          <a:lstStyle>
            <a:lvl1pPr>
              <a:defRPr>
                <a:solidFill>
                  <a:schemeClr val="bg1"/>
                </a:solidFill>
              </a:defRPr>
            </a:lvl1pPr>
          </a:lstStyle>
          <a:p>
            <a:r>
              <a:rPr lang="en-US"/>
              <a:t>Click to edit</a:t>
            </a:r>
          </a:p>
        </p:txBody>
      </p:sp>
      <p:sp>
        <p:nvSpPr>
          <p:cNvPr id="4" name="Date Placeholder 3"/>
          <p:cNvSpPr>
            <a:spLocks noGrp="1"/>
          </p:cNvSpPr>
          <p:nvPr>
            <p:ph type="dt" sz="half" idx="10"/>
          </p:nvPr>
        </p:nvSpPr>
        <p:spPr/>
        <p:txBody>
          <a:bodyPr/>
          <a:lstStyle/>
          <a:p>
            <a:fld id="{A5405A7F-6B8B-4249-A0C0-7397471A7C4F}"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8C2FB-505F-4F53-85B0-A776D04BC4ED}" type="slidenum">
              <a:rPr lang="en-US" smtClean="0"/>
              <a:t>‹#›</a:t>
            </a:fld>
            <a:endParaRPr lang="en-US"/>
          </a:p>
        </p:txBody>
      </p:sp>
      <p:sp>
        <p:nvSpPr>
          <p:cNvPr id="14" name="Content Placeholder 2">
            <a:extLst>
              <a:ext uri="{FF2B5EF4-FFF2-40B4-BE49-F238E27FC236}">
                <a16:creationId xmlns:a16="http://schemas.microsoft.com/office/drawing/2014/main" id="{5D62D9C2-C6A6-40CD-A7A7-802D055F51FB}"/>
              </a:ext>
            </a:extLst>
          </p:cNvPr>
          <p:cNvSpPr>
            <a:spLocks noGrp="1"/>
          </p:cNvSpPr>
          <p:nvPr>
            <p:ph idx="13"/>
          </p:nvPr>
        </p:nvSpPr>
        <p:spPr>
          <a:xfrm>
            <a:off x="6319910" y="1620000"/>
            <a:ext cx="5400000" cy="468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958F8ECD-B8AE-499F-A654-199AC257D226}"/>
              </a:ext>
            </a:extLst>
          </p:cNvPr>
          <p:cNvSpPr txBox="1"/>
          <p:nvPr userDrawn="1"/>
        </p:nvSpPr>
        <p:spPr>
          <a:xfrm>
            <a:off x="161182" y="6568322"/>
            <a:ext cx="3896140" cy="107722"/>
          </a:xfrm>
          <a:prstGeom prst="rect">
            <a:avLst/>
          </a:prstGeom>
          <a:noFill/>
        </p:spPr>
        <p:txBody>
          <a:bodyPr wrap="square" lIns="0" tIns="0" rIns="0" bIns="0" rtlCol="0">
            <a:spAutoFit/>
          </a:bodyPr>
          <a:lstStyle/>
          <a:p>
            <a:r>
              <a:rPr lang="en-US" sz="700">
                <a:solidFill>
                  <a:schemeClr val="bg1"/>
                </a:solidFill>
              </a:rPr>
              <a:t>© Copyright Invest 2022</a:t>
            </a:r>
          </a:p>
        </p:txBody>
      </p:sp>
      <p:grpSp>
        <p:nvGrpSpPr>
          <p:cNvPr id="9" name="Group 8">
            <a:extLst>
              <a:ext uri="{FF2B5EF4-FFF2-40B4-BE49-F238E27FC236}">
                <a16:creationId xmlns:a16="http://schemas.microsoft.com/office/drawing/2014/main" id="{C7F07AD1-71CD-46B2-A494-62CD4003A6DB}"/>
              </a:ext>
            </a:extLst>
          </p:cNvPr>
          <p:cNvGrpSpPr/>
          <p:nvPr userDrawn="1"/>
        </p:nvGrpSpPr>
        <p:grpSpPr>
          <a:xfrm>
            <a:off x="10711470" y="6328157"/>
            <a:ext cx="982071" cy="388181"/>
            <a:chOff x="3400425" y="2371725"/>
            <a:chExt cx="5390482" cy="2113121"/>
          </a:xfrm>
        </p:grpSpPr>
        <p:sp>
          <p:nvSpPr>
            <p:cNvPr id="10" name="Freeform: Shape 9">
              <a:extLst>
                <a:ext uri="{FF2B5EF4-FFF2-40B4-BE49-F238E27FC236}">
                  <a16:creationId xmlns:a16="http://schemas.microsoft.com/office/drawing/2014/main" id="{CC8F0C63-C9F9-4A5D-ACF2-F448D04A120D}"/>
                </a:ext>
              </a:extLst>
            </p:cNvPr>
            <p:cNvSpPr/>
            <p:nvPr userDrawn="1"/>
          </p:nvSpPr>
          <p:spPr>
            <a:xfrm>
              <a:off x="3400425" y="2371725"/>
              <a:ext cx="2113216" cy="2113121"/>
            </a:xfrm>
            <a:custGeom>
              <a:avLst/>
              <a:gdLst>
                <a:gd name="connsiteX0" fmla="*/ 2113217 w 2113216"/>
                <a:gd name="connsiteY0" fmla="*/ 1056608 h 2113121"/>
                <a:gd name="connsiteX1" fmla="*/ 1056608 w 2113216"/>
                <a:gd name="connsiteY1" fmla="*/ 2113121 h 2113121"/>
                <a:gd name="connsiteX2" fmla="*/ 0 w 2113216"/>
                <a:gd name="connsiteY2" fmla="*/ 1056608 h 2113121"/>
                <a:gd name="connsiteX3" fmla="*/ 1056608 w 2113216"/>
                <a:gd name="connsiteY3" fmla="*/ 0 h 2113121"/>
                <a:gd name="connsiteX4" fmla="*/ 2113217 w 2113216"/>
                <a:gd name="connsiteY4" fmla="*/ 1056608 h 2113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3216" h="2113121">
                  <a:moveTo>
                    <a:pt x="2113217" y="1056608"/>
                  </a:moveTo>
                  <a:cubicBezTo>
                    <a:pt x="2113217" y="1640110"/>
                    <a:pt x="1640205" y="2113121"/>
                    <a:pt x="1056608" y="2113121"/>
                  </a:cubicBezTo>
                  <a:cubicBezTo>
                    <a:pt x="473107" y="2113217"/>
                    <a:pt x="0" y="1640110"/>
                    <a:pt x="0" y="1056608"/>
                  </a:cubicBezTo>
                  <a:cubicBezTo>
                    <a:pt x="0" y="473107"/>
                    <a:pt x="473107" y="0"/>
                    <a:pt x="1056608" y="0"/>
                  </a:cubicBezTo>
                  <a:cubicBezTo>
                    <a:pt x="1640110" y="0"/>
                    <a:pt x="2113217" y="473107"/>
                    <a:pt x="2113217" y="1056608"/>
                  </a:cubicBezTo>
                  <a:close/>
                </a:path>
              </a:pathLst>
            </a:custGeom>
            <a:solidFill>
              <a:srgbClr val="6098D1"/>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898906B-38AB-48DF-AF9C-23CA0CA6B170}"/>
                </a:ext>
              </a:extLst>
            </p:cNvPr>
            <p:cNvSpPr/>
            <p:nvPr/>
          </p:nvSpPr>
          <p:spPr>
            <a:xfrm>
              <a:off x="3912965" y="2672619"/>
              <a:ext cx="264128" cy="265937"/>
            </a:xfrm>
            <a:custGeom>
              <a:avLst/>
              <a:gdLst>
                <a:gd name="connsiteX0" fmla="*/ 131159 w 264128"/>
                <a:gd name="connsiteY0" fmla="*/ 265938 h 265937"/>
                <a:gd name="connsiteX1" fmla="*/ 224790 w 264128"/>
                <a:gd name="connsiteY1" fmla="*/ 226695 h 265937"/>
                <a:gd name="connsiteX2" fmla="*/ 264128 w 264128"/>
                <a:gd name="connsiteY2" fmla="*/ 133064 h 265937"/>
                <a:gd name="connsiteX3" fmla="*/ 225743 w 264128"/>
                <a:gd name="connsiteY3" fmla="*/ 38386 h 265937"/>
                <a:gd name="connsiteX4" fmla="*/ 131159 w 264128"/>
                <a:gd name="connsiteY4" fmla="*/ 0 h 265937"/>
                <a:gd name="connsiteX5" fmla="*/ 38195 w 264128"/>
                <a:gd name="connsiteY5" fmla="*/ 39433 h 265937"/>
                <a:gd name="connsiteX6" fmla="*/ 0 w 264128"/>
                <a:gd name="connsiteY6" fmla="*/ 132969 h 265937"/>
                <a:gd name="connsiteX7" fmla="*/ 38195 w 264128"/>
                <a:gd name="connsiteY7" fmla="*/ 226409 h 265937"/>
                <a:gd name="connsiteX8" fmla="*/ 131159 w 264128"/>
                <a:gd name="connsiteY8" fmla="*/ 265938 h 26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28" h="265937">
                  <a:moveTo>
                    <a:pt x="131159" y="265938"/>
                  </a:moveTo>
                  <a:cubicBezTo>
                    <a:pt x="167259" y="265938"/>
                    <a:pt x="198787" y="252794"/>
                    <a:pt x="224790" y="226695"/>
                  </a:cubicBezTo>
                  <a:cubicBezTo>
                    <a:pt x="250889" y="200597"/>
                    <a:pt x="264128" y="169069"/>
                    <a:pt x="264128" y="133064"/>
                  </a:cubicBezTo>
                  <a:cubicBezTo>
                    <a:pt x="264128" y="95726"/>
                    <a:pt x="251174" y="63913"/>
                    <a:pt x="225743" y="38386"/>
                  </a:cubicBezTo>
                  <a:cubicBezTo>
                    <a:pt x="200216" y="12954"/>
                    <a:pt x="168497" y="0"/>
                    <a:pt x="131159" y="0"/>
                  </a:cubicBezTo>
                  <a:cubicBezTo>
                    <a:pt x="94964" y="0"/>
                    <a:pt x="63722" y="13240"/>
                    <a:pt x="38195" y="39433"/>
                  </a:cubicBezTo>
                  <a:cubicBezTo>
                    <a:pt x="12859" y="65532"/>
                    <a:pt x="0" y="96965"/>
                    <a:pt x="0" y="132969"/>
                  </a:cubicBezTo>
                  <a:cubicBezTo>
                    <a:pt x="0" y="168974"/>
                    <a:pt x="12859" y="200406"/>
                    <a:pt x="38195" y="226409"/>
                  </a:cubicBezTo>
                  <a:cubicBezTo>
                    <a:pt x="63722" y="252698"/>
                    <a:pt x="94964" y="265938"/>
                    <a:pt x="131159" y="265938"/>
                  </a:cubicBezTo>
                  <a:close/>
                </a:path>
              </a:pathLst>
            </a:custGeom>
            <a:solidFill>
              <a:srgbClr val="FFFFFF"/>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E05A1C4-D6D6-4FE5-89DD-A613BF586B97}"/>
                </a:ext>
              </a:extLst>
            </p:cNvPr>
            <p:cNvSpPr/>
            <p:nvPr/>
          </p:nvSpPr>
          <p:spPr>
            <a:xfrm>
              <a:off x="5237225" y="3033924"/>
              <a:ext cx="1239584" cy="1010200"/>
            </a:xfrm>
            <a:custGeom>
              <a:avLst/>
              <a:gdLst>
                <a:gd name="connsiteX0" fmla="*/ 1053179 w 1239584"/>
                <a:gd name="connsiteY0" fmla="*/ 192193 h 1010200"/>
                <a:gd name="connsiteX1" fmla="*/ 1239584 w 1239584"/>
                <a:gd name="connsiteY1" fmla="*/ 169 h 1010200"/>
                <a:gd name="connsiteX2" fmla="*/ 637985 w 1239584"/>
                <a:gd name="connsiteY2" fmla="*/ 169 h 1010200"/>
                <a:gd name="connsiteX3" fmla="*/ 637985 w 1239584"/>
                <a:gd name="connsiteY3" fmla="*/ 202195 h 1010200"/>
                <a:gd name="connsiteX4" fmla="*/ 764000 w 1239584"/>
                <a:gd name="connsiteY4" fmla="*/ 202195 h 1010200"/>
                <a:gd name="connsiteX5" fmla="*/ 581311 w 1239584"/>
                <a:gd name="connsiteY5" fmla="*/ 683969 h 1010200"/>
                <a:gd name="connsiteX6" fmla="*/ 397764 w 1239584"/>
                <a:gd name="connsiteY6" fmla="*/ 202195 h 1010200"/>
                <a:gd name="connsiteX7" fmla="*/ 515493 w 1239584"/>
                <a:gd name="connsiteY7" fmla="*/ 202195 h 1010200"/>
                <a:gd name="connsiteX8" fmla="*/ 515493 w 1239584"/>
                <a:gd name="connsiteY8" fmla="*/ 265 h 1010200"/>
                <a:gd name="connsiteX9" fmla="*/ 0 w 1239584"/>
                <a:gd name="connsiteY9" fmla="*/ 265 h 1010200"/>
                <a:gd name="connsiteX10" fmla="*/ 36671 w 1239584"/>
                <a:gd name="connsiteY10" fmla="*/ 36936 h 1010200"/>
                <a:gd name="connsiteX11" fmla="*/ 96774 w 1239584"/>
                <a:gd name="connsiteY11" fmla="*/ 202385 h 1010200"/>
                <a:gd name="connsiteX12" fmla="*/ 167926 w 1239584"/>
                <a:gd name="connsiteY12" fmla="*/ 202385 h 1010200"/>
                <a:gd name="connsiteX13" fmla="*/ 480441 w 1239584"/>
                <a:gd name="connsiteY13" fmla="*/ 1010200 h 1010200"/>
                <a:gd name="connsiteX14" fmla="*/ 673989 w 1239584"/>
                <a:gd name="connsiteY14" fmla="*/ 1010200 h 1010200"/>
                <a:gd name="connsiteX15" fmla="*/ 980122 w 1239584"/>
                <a:gd name="connsiteY15" fmla="*/ 202385 h 1010200"/>
                <a:gd name="connsiteX16" fmla="*/ 1047750 w 1239584"/>
                <a:gd name="connsiteY16" fmla="*/ 202385 h 1010200"/>
                <a:gd name="connsiteX17" fmla="*/ 1053179 w 1239584"/>
                <a:gd name="connsiteY17" fmla="*/ 192193 h 10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9584" h="1010200">
                  <a:moveTo>
                    <a:pt x="1053179" y="192193"/>
                  </a:moveTo>
                  <a:cubicBezTo>
                    <a:pt x="1099376" y="111231"/>
                    <a:pt x="1136999" y="63892"/>
                    <a:pt x="1239584" y="169"/>
                  </a:cubicBezTo>
                  <a:cubicBezTo>
                    <a:pt x="1240346" y="-212"/>
                    <a:pt x="637985" y="169"/>
                    <a:pt x="637985" y="169"/>
                  </a:cubicBezTo>
                  <a:lnTo>
                    <a:pt x="637985" y="202195"/>
                  </a:lnTo>
                  <a:lnTo>
                    <a:pt x="764000" y="202195"/>
                  </a:lnTo>
                  <a:lnTo>
                    <a:pt x="581311" y="683969"/>
                  </a:lnTo>
                  <a:lnTo>
                    <a:pt x="397764" y="202195"/>
                  </a:lnTo>
                  <a:lnTo>
                    <a:pt x="515493" y="202195"/>
                  </a:lnTo>
                  <a:lnTo>
                    <a:pt x="515493" y="265"/>
                  </a:lnTo>
                  <a:lnTo>
                    <a:pt x="0" y="265"/>
                  </a:lnTo>
                  <a:cubicBezTo>
                    <a:pt x="13525" y="10837"/>
                    <a:pt x="25813" y="23029"/>
                    <a:pt x="36671" y="36936"/>
                  </a:cubicBezTo>
                  <a:cubicBezTo>
                    <a:pt x="67532" y="76750"/>
                    <a:pt x="87440" y="132281"/>
                    <a:pt x="96774" y="202385"/>
                  </a:cubicBezTo>
                  <a:lnTo>
                    <a:pt x="167926" y="202385"/>
                  </a:lnTo>
                  <a:lnTo>
                    <a:pt x="480441" y="1010200"/>
                  </a:lnTo>
                  <a:lnTo>
                    <a:pt x="673989" y="1010200"/>
                  </a:lnTo>
                  <a:lnTo>
                    <a:pt x="980122" y="202385"/>
                  </a:lnTo>
                  <a:lnTo>
                    <a:pt x="1047750" y="202385"/>
                  </a:lnTo>
                  <a:cubicBezTo>
                    <a:pt x="1049750" y="198956"/>
                    <a:pt x="1051274" y="195527"/>
                    <a:pt x="1053179" y="192193"/>
                  </a:cubicBezTo>
                  <a:close/>
                </a:path>
              </a:pathLst>
            </a:custGeom>
            <a:solidFill>
              <a:srgbClr val="FFFFFF"/>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C03ADEF-A163-4451-A198-2D3A61F681A8}"/>
                </a:ext>
              </a:extLst>
            </p:cNvPr>
            <p:cNvSpPr/>
            <p:nvPr/>
          </p:nvSpPr>
          <p:spPr>
            <a:xfrm>
              <a:off x="6299930" y="3013424"/>
              <a:ext cx="1060323" cy="1044987"/>
            </a:xfrm>
            <a:custGeom>
              <a:avLst/>
              <a:gdLst>
                <a:gd name="connsiteX0" fmla="*/ 853821 w 1060323"/>
                <a:gd name="connsiteY0" fmla="*/ 690182 h 1044987"/>
                <a:gd name="connsiteX1" fmla="*/ 848963 w 1060323"/>
                <a:gd name="connsiteY1" fmla="*/ 697516 h 1044987"/>
                <a:gd name="connsiteX2" fmla="*/ 719614 w 1060323"/>
                <a:gd name="connsiteY2" fmla="*/ 812292 h 1044987"/>
                <a:gd name="connsiteX3" fmla="*/ 550736 w 1060323"/>
                <a:gd name="connsiteY3" fmla="*/ 849820 h 1044987"/>
                <a:gd name="connsiteX4" fmla="*/ 342900 w 1060323"/>
                <a:gd name="connsiteY4" fmla="*/ 774192 h 1044987"/>
                <a:gd name="connsiteX5" fmla="*/ 244316 w 1060323"/>
                <a:gd name="connsiteY5" fmla="*/ 585407 h 1044987"/>
                <a:gd name="connsiteX6" fmla="*/ 1045559 w 1060323"/>
                <a:gd name="connsiteY6" fmla="*/ 585407 h 1044987"/>
                <a:gd name="connsiteX7" fmla="*/ 1044988 w 1060323"/>
                <a:gd name="connsiteY7" fmla="*/ 568452 h 1044987"/>
                <a:gd name="connsiteX8" fmla="*/ 972883 w 1060323"/>
                <a:gd name="connsiteY8" fmla="*/ 267367 h 1044987"/>
                <a:gd name="connsiteX9" fmla="*/ 789337 w 1060323"/>
                <a:gd name="connsiteY9" fmla="*/ 69342 h 1044987"/>
                <a:gd name="connsiteX10" fmla="*/ 517017 w 1060323"/>
                <a:gd name="connsiteY10" fmla="*/ 0 h 1044987"/>
                <a:gd name="connsiteX11" fmla="*/ 255461 w 1060323"/>
                <a:gd name="connsiteY11" fmla="*/ 67342 h 1044987"/>
                <a:gd name="connsiteX12" fmla="*/ 68294 w 1060323"/>
                <a:gd name="connsiteY12" fmla="*/ 254508 h 1044987"/>
                <a:gd name="connsiteX13" fmla="*/ 0 w 1060323"/>
                <a:gd name="connsiteY13" fmla="*/ 522542 h 1044987"/>
                <a:gd name="connsiteX14" fmla="*/ 69152 w 1060323"/>
                <a:gd name="connsiteY14" fmla="*/ 791528 h 1044987"/>
                <a:gd name="connsiteX15" fmla="*/ 262985 w 1060323"/>
                <a:gd name="connsiteY15" fmla="*/ 978313 h 1044987"/>
                <a:gd name="connsiteX16" fmla="*/ 546163 w 1060323"/>
                <a:gd name="connsiteY16" fmla="*/ 1044988 h 1044987"/>
                <a:gd name="connsiteX17" fmla="*/ 797147 w 1060323"/>
                <a:gd name="connsiteY17" fmla="*/ 995839 h 1044987"/>
                <a:gd name="connsiteX18" fmla="*/ 797242 w 1060323"/>
                <a:gd name="connsiteY18" fmla="*/ 995839 h 1044987"/>
                <a:gd name="connsiteX19" fmla="*/ 816864 w 1060323"/>
                <a:gd name="connsiteY19" fmla="*/ 986885 h 1044987"/>
                <a:gd name="connsiteX20" fmla="*/ 1060323 w 1060323"/>
                <a:gd name="connsiteY20" fmla="*/ 690182 h 1044987"/>
                <a:gd name="connsiteX21" fmla="*/ 853821 w 1060323"/>
                <a:gd name="connsiteY21" fmla="*/ 690182 h 1044987"/>
                <a:gd name="connsiteX22" fmla="*/ 344710 w 1060323"/>
                <a:gd name="connsiteY22" fmla="*/ 257175 h 1044987"/>
                <a:gd name="connsiteX23" fmla="*/ 520637 w 1060323"/>
                <a:gd name="connsiteY23" fmla="*/ 189738 h 1044987"/>
                <a:gd name="connsiteX24" fmla="*/ 707993 w 1060323"/>
                <a:gd name="connsiteY24" fmla="*/ 257461 h 1044987"/>
                <a:gd name="connsiteX25" fmla="*/ 809530 w 1060323"/>
                <a:gd name="connsiteY25" fmla="*/ 417576 h 1044987"/>
                <a:gd name="connsiteX26" fmla="*/ 251174 w 1060323"/>
                <a:gd name="connsiteY26" fmla="*/ 417576 h 1044987"/>
                <a:gd name="connsiteX27" fmla="*/ 344710 w 1060323"/>
                <a:gd name="connsiteY27" fmla="*/ 257175 h 10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0323" h="1044987">
                  <a:moveTo>
                    <a:pt x="853821" y="690182"/>
                  </a:moveTo>
                  <a:lnTo>
                    <a:pt x="848963" y="697516"/>
                  </a:lnTo>
                  <a:cubicBezTo>
                    <a:pt x="814292" y="748951"/>
                    <a:pt x="770763" y="787527"/>
                    <a:pt x="719614" y="812292"/>
                  </a:cubicBezTo>
                  <a:cubicBezTo>
                    <a:pt x="667988" y="837152"/>
                    <a:pt x="611219" y="849820"/>
                    <a:pt x="550736" y="849820"/>
                  </a:cubicBezTo>
                  <a:cubicBezTo>
                    <a:pt x="469011" y="849820"/>
                    <a:pt x="399002" y="824389"/>
                    <a:pt x="342900" y="774192"/>
                  </a:cubicBezTo>
                  <a:cubicBezTo>
                    <a:pt x="290703" y="727520"/>
                    <a:pt x="257556" y="664178"/>
                    <a:pt x="244316" y="585407"/>
                  </a:cubicBezTo>
                  <a:lnTo>
                    <a:pt x="1045559" y="585407"/>
                  </a:lnTo>
                  <a:lnTo>
                    <a:pt x="1044988" y="568452"/>
                  </a:lnTo>
                  <a:cubicBezTo>
                    <a:pt x="1041273" y="453485"/>
                    <a:pt x="1017080" y="352139"/>
                    <a:pt x="972883" y="267367"/>
                  </a:cubicBezTo>
                  <a:cubicBezTo>
                    <a:pt x="928497" y="182023"/>
                    <a:pt x="866775" y="115443"/>
                    <a:pt x="789337" y="69342"/>
                  </a:cubicBezTo>
                  <a:cubicBezTo>
                    <a:pt x="712089" y="23336"/>
                    <a:pt x="620363" y="0"/>
                    <a:pt x="517017" y="0"/>
                  </a:cubicBezTo>
                  <a:cubicBezTo>
                    <a:pt x="422148" y="0"/>
                    <a:pt x="334137" y="22669"/>
                    <a:pt x="255461" y="67342"/>
                  </a:cubicBezTo>
                  <a:cubicBezTo>
                    <a:pt x="176689" y="112109"/>
                    <a:pt x="113729" y="175069"/>
                    <a:pt x="68294" y="254508"/>
                  </a:cubicBezTo>
                  <a:cubicBezTo>
                    <a:pt x="23050" y="333851"/>
                    <a:pt x="0" y="423958"/>
                    <a:pt x="0" y="522542"/>
                  </a:cubicBezTo>
                  <a:cubicBezTo>
                    <a:pt x="0" y="621697"/>
                    <a:pt x="23336" y="712184"/>
                    <a:pt x="69152" y="791528"/>
                  </a:cubicBezTo>
                  <a:cubicBezTo>
                    <a:pt x="115253" y="871061"/>
                    <a:pt x="180404" y="933926"/>
                    <a:pt x="262985" y="978313"/>
                  </a:cubicBezTo>
                  <a:cubicBezTo>
                    <a:pt x="345281" y="1022604"/>
                    <a:pt x="440531" y="1044988"/>
                    <a:pt x="546163" y="1044988"/>
                  </a:cubicBezTo>
                  <a:cubicBezTo>
                    <a:pt x="635222" y="1044988"/>
                    <a:pt x="719423" y="1028510"/>
                    <a:pt x="797147" y="995839"/>
                  </a:cubicBezTo>
                  <a:lnTo>
                    <a:pt x="797242" y="995839"/>
                  </a:lnTo>
                  <a:cubicBezTo>
                    <a:pt x="803910" y="992981"/>
                    <a:pt x="810387" y="989933"/>
                    <a:pt x="816864" y="986885"/>
                  </a:cubicBezTo>
                  <a:cubicBezTo>
                    <a:pt x="869728" y="960596"/>
                    <a:pt x="1013174" y="873919"/>
                    <a:pt x="1060323" y="690182"/>
                  </a:cubicBezTo>
                  <a:lnTo>
                    <a:pt x="853821" y="690182"/>
                  </a:lnTo>
                  <a:close/>
                  <a:moveTo>
                    <a:pt x="344710" y="257175"/>
                  </a:moveTo>
                  <a:cubicBezTo>
                    <a:pt x="394811" y="212407"/>
                    <a:pt x="454057" y="189738"/>
                    <a:pt x="520637" y="189738"/>
                  </a:cubicBezTo>
                  <a:cubicBezTo>
                    <a:pt x="591122" y="189738"/>
                    <a:pt x="654082" y="212503"/>
                    <a:pt x="707993" y="257461"/>
                  </a:cubicBezTo>
                  <a:cubicBezTo>
                    <a:pt x="757047" y="298418"/>
                    <a:pt x="791242" y="352234"/>
                    <a:pt x="809530" y="417576"/>
                  </a:cubicBezTo>
                  <a:lnTo>
                    <a:pt x="251174" y="417576"/>
                  </a:lnTo>
                  <a:cubicBezTo>
                    <a:pt x="267271" y="352139"/>
                    <a:pt x="298704" y="298228"/>
                    <a:pt x="344710" y="257175"/>
                  </a:cubicBezTo>
                  <a:close/>
                </a:path>
              </a:pathLst>
            </a:custGeom>
            <a:solidFill>
              <a:srgbClr val="FFFFFF"/>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5E636FE-36A1-4B2A-BE42-4E66F1BAA78A}"/>
                </a:ext>
              </a:extLst>
            </p:cNvPr>
            <p:cNvSpPr/>
            <p:nvPr/>
          </p:nvSpPr>
          <p:spPr>
            <a:xfrm>
              <a:off x="7457122" y="3018377"/>
              <a:ext cx="833056" cy="1040511"/>
            </a:xfrm>
            <a:custGeom>
              <a:avLst/>
              <a:gdLst>
                <a:gd name="connsiteX0" fmla="*/ 530447 w 833056"/>
                <a:gd name="connsiteY0" fmla="*/ 425196 h 1040511"/>
                <a:gd name="connsiteX1" fmla="*/ 400621 w 833056"/>
                <a:gd name="connsiteY1" fmla="*/ 399955 h 1040511"/>
                <a:gd name="connsiteX2" fmla="*/ 242888 w 833056"/>
                <a:gd name="connsiteY2" fmla="*/ 355568 h 1040511"/>
                <a:gd name="connsiteX3" fmla="*/ 212979 w 833056"/>
                <a:gd name="connsiteY3" fmla="*/ 294704 h 1040511"/>
                <a:gd name="connsiteX4" fmla="*/ 254127 w 833056"/>
                <a:gd name="connsiteY4" fmla="*/ 222028 h 1040511"/>
                <a:gd name="connsiteX5" fmla="*/ 369189 w 833056"/>
                <a:gd name="connsiteY5" fmla="*/ 191548 h 1040511"/>
                <a:gd name="connsiteX6" fmla="*/ 509016 w 833056"/>
                <a:gd name="connsiteY6" fmla="*/ 230219 h 1040511"/>
                <a:gd name="connsiteX7" fmla="*/ 581120 w 833056"/>
                <a:gd name="connsiteY7" fmla="*/ 344996 h 1040511"/>
                <a:gd name="connsiteX8" fmla="*/ 782003 w 833056"/>
                <a:gd name="connsiteY8" fmla="*/ 344996 h 1040511"/>
                <a:gd name="connsiteX9" fmla="*/ 782003 w 833056"/>
                <a:gd name="connsiteY9" fmla="*/ 12954 h 1040511"/>
                <a:gd name="connsiteX10" fmla="*/ 581120 w 833056"/>
                <a:gd name="connsiteY10" fmla="*/ 12954 h 1040511"/>
                <a:gd name="connsiteX11" fmla="*/ 581120 w 833056"/>
                <a:gd name="connsiteY11" fmla="*/ 43910 h 1040511"/>
                <a:gd name="connsiteX12" fmla="*/ 361760 w 833056"/>
                <a:gd name="connsiteY12" fmla="*/ 0 h 1040511"/>
                <a:gd name="connsiteX13" fmla="*/ 192691 w 833056"/>
                <a:gd name="connsiteY13" fmla="*/ 33719 h 1040511"/>
                <a:gd name="connsiteX14" fmla="*/ 56197 w 833056"/>
                <a:gd name="connsiteY14" fmla="*/ 136017 h 1040511"/>
                <a:gd name="connsiteX15" fmla="*/ 2000 w 833056"/>
                <a:gd name="connsiteY15" fmla="*/ 302133 h 1040511"/>
                <a:gd name="connsiteX16" fmla="*/ 75438 w 833056"/>
                <a:gd name="connsiteY16" fmla="*/ 498729 h 1040511"/>
                <a:gd name="connsiteX17" fmla="*/ 300704 w 833056"/>
                <a:gd name="connsiteY17" fmla="*/ 605885 h 1040511"/>
                <a:gd name="connsiteX18" fmla="*/ 400526 w 833056"/>
                <a:gd name="connsiteY18" fmla="*/ 627317 h 1040511"/>
                <a:gd name="connsiteX19" fmla="*/ 567595 w 833056"/>
                <a:gd name="connsiteY19" fmla="*/ 674370 h 1040511"/>
                <a:gd name="connsiteX20" fmla="*/ 601694 w 833056"/>
                <a:gd name="connsiteY20" fmla="*/ 730853 h 1040511"/>
                <a:gd name="connsiteX21" fmla="*/ 555784 w 833056"/>
                <a:gd name="connsiteY21" fmla="*/ 814578 h 1040511"/>
                <a:gd name="connsiteX22" fmla="*/ 416719 w 833056"/>
                <a:gd name="connsiteY22" fmla="*/ 845153 h 1040511"/>
                <a:gd name="connsiteX23" fmla="*/ 345091 w 833056"/>
                <a:gd name="connsiteY23" fmla="*/ 836105 h 1040511"/>
                <a:gd name="connsiteX24" fmla="*/ 323850 w 833056"/>
                <a:gd name="connsiteY24" fmla="*/ 829437 h 1040511"/>
                <a:gd name="connsiteX25" fmla="*/ 313182 w 833056"/>
                <a:gd name="connsiteY25" fmla="*/ 825055 h 1040511"/>
                <a:gd name="connsiteX26" fmla="*/ 305467 w 833056"/>
                <a:gd name="connsiteY26" fmla="*/ 821722 h 1040511"/>
                <a:gd name="connsiteX27" fmla="*/ 295751 w 833056"/>
                <a:gd name="connsiteY27" fmla="*/ 816864 h 1040511"/>
                <a:gd name="connsiteX28" fmla="*/ 282988 w 833056"/>
                <a:gd name="connsiteY28" fmla="*/ 809530 h 1040511"/>
                <a:gd name="connsiteX29" fmla="*/ 282321 w 833056"/>
                <a:gd name="connsiteY29" fmla="*/ 809149 h 1040511"/>
                <a:gd name="connsiteX30" fmla="*/ 205073 w 833056"/>
                <a:gd name="connsiteY30" fmla="*/ 685229 h 1040511"/>
                <a:gd name="connsiteX31" fmla="*/ 0 w 833056"/>
                <a:gd name="connsiteY31" fmla="*/ 685229 h 1040511"/>
                <a:gd name="connsiteX32" fmla="*/ 0 w 833056"/>
                <a:gd name="connsiteY32" fmla="*/ 1023747 h 1040511"/>
                <a:gd name="connsiteX33" fmla="*/ 204597 w 833056"/>
                <a:gd name="connsiteY33" fmla="*/ 1023747 h 1040511"/>
                <a:gd name="connsiteX34" fmla="*/ 204597 w 833056"/>
                <a:gd name="connsiteY34" fmla="*/ 983551 h 1040511"/>
                <a:gd name="connsiteX35" fmla="*/ 294132 w 833056"/>
                <a:gd name="connsiteY35" fmla="*/ 1019747 h 1040511"/>
                <a:gd name="connsiteX36" fmla="*/ 434245 w 833056"/>
                <a:gd name="connsiteY36" fmla="*/ 1040511 h 1040511"/>
                <a:gd name="connsiteX37" fmla="*/ 722090 w 833056"/>
                <a:gd name="connsiteY37" fmla="*/ 955072 h 1040511"/>
                <a:gd name="connsiteX38" fmla="*/ 833056 w 833056"/>
                <a:gd name="connsiteY38" fmla="*/ 725234 h 1040511"/>
                <a:gd name="connsiteX39" fmla="*/ 530447 w 833056"/>
                <a:gd name="connsiteY39" fmla="*/ 425196 h 104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33056" h="1040511">
                  <a:moveTo>
                    <a:pt x="530447" y="425196"/>
                  </a:moveTo>
                  <a:lnTo>
                    <a:pt x="400621" y="399955"/>
                  </a:lnTo>
                  <a:cubicBezTo>
                    <a:pt x="297942" y="383572"/>
                    <a:pt x="258128" y="366808"/>
                    <a:pt x="242888" y="355568"/>
                  </a:cubicBezTo>
                  <a:cubicBezTo>
                    <a:pt x="222790" y="340805"/>
                    <a:pt x="212979" y="320897"/>
                    <a:pt x="212979" y="294704"/>
                  </a:cubicBezTo>
                  <a:cubicBezTo>
                    <a:pt x="212979" y="264890"/>
                    <a:pt x="226409" y="241173"/>
                    <a:pt x="254127" y="222028"/>
                  </a:cubicBezTo>
                  <a:cubicBezTo>
                    <a:pt x="283369" y="201740"/>
                    <a:pt x="322040" y="191548"/>
                    <a:pt x="369189" y="191548"/>
                  </a:cubicBezTo>
                  <a:cubicBezTo>
                    <a:pt x="422910" y="191548"/>
                    <a:pt x="469202" y="204502"/>
                    <a:pt x="509016" y="230219"/>
                  </a:cubicBezTo>
                  <a:cubicBezTo>
                    <a:pt x="523970" y="241173"/>
                    <a:pt x="576644" y="283940"/>
                    <a:pt x="581120" y="344996"/>
                  </a:cubicBezTo>
                  <a:lnTo>
                    <a:pt x="782003" y="344996"/>
                  </a:lnTo>
                  <a:lnTo>
                    <a:pt x="782003" y="12954"/>
                  </a:lnTo>
                  <a:lnTo>
                    <a:pt x="581120" y="12954"/>
                  </a:lnTo>
                  <a:lnTo>
                    <a:pt x="581120" y="43910"/>
                  </a:lnTo>
                  <a:cubicBezTo>
                    <a:pt x="519684" y="14669"/>
                    <a:pt x="446056" y="0"/>
                    <a:pt x="361760" y="0"/>
                  </a:cubicBezTo>
                  <a:cubicBezTo>
                    <a:pt x="304038" y="0"/>
                    <a:pt x="247174" y="11335"/>
                    <a:pt x="192691" y="33719"/>
                  </a:cubicBezTo>
                  <a:cubicBezTo>
                    <a:pt x="137541" y="56483"/>
                    <a:pt x="91535" y="90869"/>
                    <a:pt x="56197" y="136017"/>
                  </a:cubicBezTo>
                  <a:cubicBezTo>
                    <a:pt x="20193" y="181927"/>
                    <a:pt x="2000" y="237839"/>
                    <a:pt x="2000" y="302133"/>
                  </a:cubicBezTo>
                  <a:cubicBezTo>
                    <a:pt x="2000" y="381286"/>
                    <a:pt x="26670" y="447389"/>
                    <a:pt x="75438" y="498729"/>
                  </a:cubicBezTo>
                  <a:cubicBezTo>
                    <a:pt x="123444" y="549402"/>
                    <a:pt x="199358" y="585502"/>
                    <a:pt x="300704" y="605885"/>
                  </a:cubicBezTo>
                  <a:lnTo>
                    <a:pt x="400526" y="627317"/>
                  </a:lnTo>
                  <a:cubicBezTo>
                    <a:pt x="484537" y="643700"/>
                    <a:pt x="540734" y="659511"/>
                    <a:pt x="567595" y="674370"/>
                  </a:cubicBezTo>
                  <a:cubicBezTo>
                    <a:pt x="590931" y="687229"/>
                    <a:pt x="601694" y="705231"/>
                    <a:pt x="601694" y="730853"/>
                  </a:cubicBezTo>
                  <a:cubicBezTo>
                    <a:pt x="601694" y="768287"/>
                    <a:pt x="586740" y="795718"/>
                    <a:pt x="555784" y="814578"/>
                  </a:cubicBezTo>
                  <a:cubicBezTo>
                    <a:pt x="522637" y="834866"/>
                    <a:pt x="475869" y="845153"/>
                    <a:pt x="416719" y="845153"/>
                  </a:cubicBezTo>
                  <a:cubicBezTo>
                    <a:pt x="391382" y="845153"/>
                    <a:pt x="367570" y="842105"/>
                    <a:pt x="345091" y="836105"/>
                  </a:cubicBezTo>
                  <a:cubicBezTo>
                    <a:pt x="337566" y="834200"/>
                    <a:pt x="330518" y="831913"/>
                    <a:pt x="323850" y="829437"/>
                  </a:cubicBezTo>
                  <a:cubicBezTo>
                    <a:pt x="320230" y="828104"/>
                    <a:pt x="316706" y="826580"/>
                    <a:pt x="313182" y="825055"/>
                  </a:cubicBezTo>
                  <a:cubicBezTo>
                    <a:pt x="310610" y="824008"/>
                    <a:pt x="308038" y="822865"/>
                    <a:pt x="305467" y="821722"/>
                  </a:cubicBezTo>
                  <a:cubicBezTo>
                    <a:pt x="302228" y="820198"/>
                    <a:pt x="298990" y="818483"/>
                    <a:pt x="295751" y="816864"/>
                  </a:cubicBezTo>
                  <a:cubicBezTo>
                    <a:pt x="291370" y="814483"/>
                    <a:pt x="286988" y="812101"/>
                    <a:pt x="282988" y="809530"/>
                  </a:cubicBezTo>
                  <a:cubicBezTo>
                    <a:pt x="282797" y="809434"/>
                    <a:pt x="282607" y="809244"/>
                    <a:pt x="282321" y="809149"/>
                  </a:cubicBezTo>
                  <a:cubicBezTo>
                    <a:pt x="216313" y="766191"/>
                    <a:pt x="206407" y="699326"/>
                    <a:pt x="205073" y="685229"/>
                  </a:cubicBezTo>
                  <a:lnTo>
                    <a:pt x="0" y="685229"/>
                  </a:lnTo>
                  <a:lnTo>
                    <a:pt x="0" y="1023747"/>
                  </a:lnTo>
                  <a:lnTo>
                    <a:pt x="204597" y="1023747"/>
                  </a:lnTo>
                  <a:lnTo>
                    <a:pt x="204597" y="983551"/>
                  </a:lnTo>
                  <a:cubicBezTo>
                    <a:pt x="230410" y="997458"/>
                    <a:pt x="260413" y="1009650"/>
                    <a:pt x="294132" y="1019747"/>
                  </a:cubicBezTo>
                  <a:cubicBezTo>
                    <a:pt x="339852" y="1033463"/>
                    <a:pt x="387001" y="1040511"/>
                    <a:pt x="434245" y="1040511"/>
                  </a:cubicBezTo>
                  <a:cubicBezTo>
                    <a:pt x="552831" y="1040511"/>
                    <a:pt x="649700" y="1011746"/>
                    <a:pt x="722090" y="955072"/>
                  </a:cubicBezTo>
                  <a:cubicBezTo>
                    <a:pt x="795719" y="897541"/>
                    <a:pt x="833056" y="820103"/>
                    <a:pt x="833056" y="725234"/>
                  </a:cubicBezTo>
                  <a:cubicBezTo>
                    <a:pt x="833152" y="562928"/>
                    <a:pt x="731234" y="461963"/>
                    <a:pt x="530447" y="425196"/>
                  </a:cubicBezTo>
                  <a:close/>
                </a:path>
              </a:pathLst>
            </a:custGeom>
            <a:solidFill>
              <a:srgbClr val="FFFFFF"/>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F4A69675-6AC0-408D-A20C-69154310F2DC}"/>
                </a:ext>
              </a:extLst>
            </p:cNvPr>
            <p:cNvSpPr/>
            <p:nvPr/>
          </p:nvSpPr>
          <p:spPr>
            <a:xfrm>
              <a:off x="8385810" y="2672619"/>
              <a:ext cx="405097" cy="1372266"/>
            </a:xfrm>
            <a:custGeom>
              <a:avLst/>
              <a:gdLst>
                <a:gd name="connsiteX0" fmla="*/ 405098 w 405097"/>
                <a:gd name="connsiteY0" fmla="*/ 563594 h 1372266"/>
                <a:gd name="connsiteX1" fmla="*/ 405098 w 405097"/>
                <a:gd name="connsiteY1" fmla="*/ 362522 h 1372266"/>
                <a:gd name="connsiteX2" fmla="*/ 225933 w 405097"/>
                <a:gd name="connsiteY2" fmla="*/ 362522 h 1372266"/>
                <a:gd name="connsiteX3" fmla="*/ 225933 w 405097"/>
                <a:gd name="connsiteY3" fmla="*/ 344805 h 1372266"/>
                <a:gd name="connsiteX4" fmla="*/ 225933 w 405097"/>
                <a:gd name="connsiteY4" fmla="*/ 314420 h 1372266"/>
                <a:gd name="connsiteX5" fmla="*/ 225933 w 405097"/>
                <a:gd name="connsiteY5" fmla="*/ 19907 h 1372266"/>
                <a:gd name="connsiteX6" fmla="*/ 225933 w 405097"/>
                <a:gd name="connsiteY6" fmla="*/ 0 h 1372266"/>
                <a:gd name="connsiteX7" fmla="*/ 0 w 405097"/>
                <a:gd name="connsiteY7" fmla="*/ 0 h 1372266"/>
                <a:gd name="connsiteX8" fmla="*/ 0 w 405097"/>
                <a:gd name="connsiteY8" fmla="*/ 206312 h 1372266"/>
                <a:gd name="connsiteX9" fmla="*/ 0 w 405097"/>
                <a:gd name="connsiteY9" fmla="*/ 314420 h 1372266"/>
                <a:gd name="connsiteX10" fmla="*/ 0 w 405097"/>
                <a:gd name="connsiteY10" fmla="*/ 344805 h 1372266"/>
                <a:gd name="connsiteX11" fmla="*/ 0 w 405097"/>
                <a:gd name="connsiteY11" fmla="*/ 550355 h 1372266"/>
                <a:gd name="connsiteX12" fmla="*/ 0 w 405097"/>
                <a:gd name="connsiteY12" fmla="*/ 916496 h 1372266"/>
                <a:gd name="connsiteX13" fmla="*/ 0 w 405097"/>
                <a:gd name="connsiteY13" fmla="*/ 1085850 h 1372266"/>
                <a:gd name="connsiteX14" fmla="*/ 57150 w 405097"/>
                <a:gd name="connsiteY14" fmla="*/ 1305592 h 1372266"/>
                <a:gd name="connsiteX15" fmla="*/ 243649 w 405097"/>
                <a:gd name="connsiteY15" fmla="*/ 1372267 h 1372266"/>
                <a:gd name="connsiteX16" fmla="*/ 404526 w 405097"/>
                <a:gd name="connsiteY16" fmla="*/ 1372267 h 1372266"/>
                <a:gd name="connsiteX17" fmla="*/ 404526 w 405097"/>
                <a:gd name="connsiteY17" fmla="*/ 1342073 h 1372266"/>
                <a:gd name="connsiteX18" fmla="*/ 404526 w 405097"/>
                <a:gd name="connsiteY18" fmla="*/ 1166241 h 1372266"/>
                <a:gd name="connsiteX19" fmla="*/ 319182 w 405097"/>
                <a:gd name="connsiteY19" fmla="*/ 1166241 h 1372266"/>
                <a:gd name="connsiteX20" fmla="*/ 226028 w 405097"/>
                <a:gd name="connsiteY20" fmla="*/ 1076706 h 1372266"/>
                <a:gd name="connsiteX21" fmla="*/ 226028 w 405097"/>
                <a:gd name="connsiteY21" fmla="*/ 613124 h 1372266"/>
                <a:gd name="connsiteX22" fmla="*/ 226028 w 405097"/>
                <a:gd name="connsiteY22" fmla="*/ 563785 h 1372266"/>
                <a:gd name="connsiteX23" fmla="*/ 405098 w 405097"/>
                <a:gd name="connsiteY23" fmla="*/ 563785 h 137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5097" h="1372266">
                  <a:moveTo>
                    <a:pt x="405098" y="563594"/>
                  </a:moveTo>
                  <a:lnTo>
                    <a:pt x="405098" y="362522"/>
                  </a:lnTo>
                  <a:lnTo>
                    <a:pt x="225933" y="362522"/>
                  </a:lnTo>
                  <a:lnTo>
                    <a:pt x="225933" y="344805"/>
                  </a:lnTo>
                  <a:lnTo>
                    <a:pt x="225933" y="314420"/>
                  </a:lnTo>
                  <a:lnTo>
                    <a:pt x="225933" y="19907"/>
                  </a:lnTo>
                  <a:lnTo>
                    <a:pt x="225933" y="0"/>
                  </a:lnTo>
                  <a:lnTo>
                    <a:pt x="0" y="0"/>
                  </a:lnTo>
                  <a:lnTo>
                    <a:pt x="0" y="206312"/>
                  </a:lnTo>
                  <a:lnTo>
                    <a:pt x="0" y="314420"/>
                  </a:lnTo>
                  <a:lnTo>
                    <a:pt x="0" y="344805"/>
                  </a:lnTo>
                  <a:lnTo>
                    <a:pt x="0" y="550355"/>
                  </a:lnTo>
                  <a:lnTo>
                    <a:pt x="0" y="916496"/>
                  </a:lnTo>
                  <a:lnTo>
                    <a:pt x="0" y="1085850"/>
                  </a:lnTo>
                  <a:cubicBezTo>
                    <a:pt x="0" y="1189577"/>
                    <a:pt x="18669" y="1261396"/>
                    <a:pt x="57150" y="1305592"/>
                  </a:cubicBezTo>
                  <a:cubicBezTo>
                    <a:pt x="95631" y="1349883"/>
                    <a:pt x="158401" y="1372267"/>
                    <a:pt x="243649" y="1372267"/>
                  </a:cubicBezTo>
                  <a:lnTo>
                    <a:pt x="404526" y="1372267"/>
                  </a:lnTo>
                  <a:lnTo>
                    <a:pt x="404526" y="1342073"/>
                  </a:lnTo>
                  <a:lnTo>
                    <a:pt x="404526" y="1166241"/>
                  </a:lnTo>
                  <a:lnTo>
                    <a:pt x="319182" y="1166241"/>
                  </a:lnTo>
                  <a:cubicBezTo>
                    <a:pt x="240316" y="1161002"/>
                    <a:pt x="227647" y="1103281"/>
                    <a:pt x="226028" y="1076706"/>
                  </a:cubicBezTo>
                  <a:lnTo>
                    <a:pt x="226028" y="613124"/>
                  </a:lnTo>
                  <a:lnTo>
                    <a:pt x="226028" y="563785"/>
                  </a:lnTo>
                  <a:lnTo>
                    <a:pt x="405098" y="563785"/>
                  </a:ln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DD1E492-B0FE-465D-9E97-5046C0159DA6}"/>
                </a:ext>
              </a:extLst>
            </p:cNvPr>
            <p:cNvSpPr/>
            <p:nvPr/>
          </p:nvSpPr>
          <p:spPr>
            <a:xfrm>
              <a:off x="3787425" y="3021139"/>
              <a:ext cx="1643634" cy="1023842"/>
            </a:xfrm>
            <a:custGeom>
              <a:avLst/>
              <a:gdLst>
                <a:gd name="connsiteX0" fmla="*/ 1469707 w 1643634"/>
                <a:gd name="connsiteY0" fmla="*/ 817245 h 1023842"/>
                <a:gd name="connsiteX1" fmla="*/ 1469707 w 1643634"/>
                <a:gd name="connsiteY1" fmla="*/ 349567 h 1023842"/>
                <a:gd name="connsiteX2" fmla="*/ 1403414 w 1643634"/>
                <a:gd name="connsiteY2" fmla="*/ 87344 h 1023842"/>
                <a:gd name="connsiteX3" fmla="*/ 1196340 w 1643634"/>
                <a:gd name="connsiteY3" fmla="*/ 0 h 1023842"/>
                <a:gd name="connsiteX4" fmla="*/ 875538 w 1643634"/>
                <a:gd name="connsiteY4" fmla="*/ 115443 h 1023842"/>
                <a:gd name="connsiteX5" fmla="*/ 875538 w 1643634"/>
                <a:gd name="connsiteY5" fmla="*/ 13049 h 1023842"/>
                <a:gd name="connsiteX6" fmla="*/ 480346 w 1643634"/>
                <a:gd name="connsiteY6" fmla="*/ 13049 h 1023842"/>
                <a:gd name="connsiteX7" fmla="*/ 480346 w 1643634"/>
                <a:gd name="connsiteY7" fmla="*/ 218599 h 1023842"/>
                <a:gd name="connsiteX8" fmla="*/ 652367 w 1643634"/>
                <a:gd name="connsiteY8" fmla="*/ 218599 h 1023842"/>
                <a:gd name="connsiteX9" fmla="*/ 652367 w 1643634"/>
                <a:gd name="connsiteY9" fmla="*/ 819245 h 1023842"/>
                <a:gd name="connsiteX10" fmla="*/ 378524 w 1643634"/>
                <a:gd name="connsiteY10" fmla="*/ 819245 h 1023842"/>
                <a:gd name="connsiteX11" fmla="*/ 378524 w 1643634"/>
                <a:gd name="connsiteY11" fmla="*/ 13049 h 1023842"/>
                <a:gd name="connsiteX12" fmla="*/ 152495 w 1643634"/>
                <a:gd name="connsiteY12" fmla="*/ 13049 h 1023842"/>
                <a:gd name="connsiteX13" fmla="*/ 152495 w 1643634"/>
                <a:gd name="connsiteY13" fmla="*/ 218599 h 1023842"/>
                <a:gd name="connsiteX14" fmla="*/ 152495 w 1643634"/>
                <a:gd name="connsiteY14" fmla="*/ 819245 h 1023842"/>
                <a:gd name="connsiteX15" fmla="*/ 0 w 1643634"/>
                <a:gd name="connsiteY15" fmla="*/ 819245 h 1023842"/>
                <a:gd name="connsiteX16" fmla="*/ 0 w 1643634"/>
                <a:gd name="connsiteY16" fmla="*/ 1023842 h 1023842"/>
                <a:gd name="connsiteX17" fmla="*/ 1043845 w 1643634"/>
                <a:gd name="connsiteY17" fmla="*/ 1023842 h 1023842"/>
                <a:gd name="connsiteX18" fmla="*/ 1043845 w 1643634"/>
                <a:gd name="connsiteY18" fmla="*/ 819245 h 1023842"/>
                <a:gd name="connsiteX19" fmla="*/ 875538 w 1643634"/>
                <a:gd name="connsiteY19" fmla="*/ 819245 h 1023842"/>
                <a:gd name="connsiteX20" fmla="*/ 875538 w 1643634"/>
                <a:gd name="connsiteY20" fmla="*/ 324421 h 1023842"/>
                <a:gd name="connsiteX21" fmla="*/ 1147001 w 1643634"/>
                <a:gd name="connsiteY21" fmla="*/ 206597 h 1023842"/>
                <a:gd name="connsiteX22" fmla="*/ 1219962 w 1643634"/>
                <a:gd name="connsiteY22" fmla="*/ 239077 h 1023842"/>
                <a:gd name="connsiteX23" fmla="*/ 1243679 w 1643634"/>
                <a:gd name="connsiteY23" fmla="*/ 361855 h 1023842"/>
                <a:gd name="connsiteX24" fmla="*/ 1243679 w 1643634"/>
                <a:gd name="connsiteY24" fmla="*/ 1023842 h 1023842"/>
                <a:gd name="connsiteX25" fmla="*/ 1245489 w 1643634"/>
                <a:gd name="connsiteY25" fmla="*/ 1023842 h 1023842"/>
                <a:gd name="connsiteX26" fmla="*/ 1527715 w 1643634"/>
                <a:gd name="connsiteY26" fmla="*/ 1023842 h 1023842"/>
                <a:gd name="connsiteX27" fmla="*/ 1529334 w 1643634"/>
                <a:gd name="connsiteY27" fmla="*/ 1021652 h 1023842"/>
                <a:gd name="connsiteX28" fmla="*/ 1533906 w 1643634"/>
                <a:gd name="connsiteY28" fmla="*/ 1015174 h 1023842"/>
                <a:gd name="connsiteX29" fmla="*/ 1537621 w 1643634"/>
                <a:gd name="connsiteY29" fmla="*/ 1009840 h 1023842"/>
                <a:gd name="connsiteX30" fmla="*/ 1540859 w 1643634"/>
                <a:gd name="connsiteY30" fmla="*/ 1005173 h 1023842"/>
                <a:gd name="connsiteX31" fmla="*/ 1643634 w 1643634"/>
                <a:gd name="connsiteY31" fmla="*/ 817340 h 1023842"/>
                <a:gd name="connsiteX32" fmla="*/ 1469707 w 1643634"/>
                <a:gd name="connsiteY32" fmla="*/ 817245 h 102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43634" h="1023842">
                  <a:moveTo>
                    <a:pt x="1469707" y="817245"/>
                  </a:moveTo>
                  <a:lnTo>
                    <a:pt x="1469707" y="349567"/>
                  </a:lnTo>
                  <a:cubicBezTo>
                    <a:pt x="1469707" y="232219"/>
                    <a:pt x="1447419" y="144018"/>
                    <a:pt x="1403414" y="87344"/>
                  </a:cubicBezTo>
                  <a:cubicBezTo>
                    <a:pt x="1358360" y="29432"/>
                    <a:pt x="1288732" y="0"/>
                    <a:pt x="1196340" y="0"/>
                  </a:cubicBezTo>
                  <a:cubicBezTo>
                    <a:pt x="1095756" y="0"/>
                    <a:pt x="987933" y="38862"/>
                    <a:pt x="875538" y="115443"/>
                  </a:cubicBezTo>
                  <a:lnTo>
                    <a:pt x="875538" y="13049"/>
                  </a:lnTo>
                  <a:lnTo>
                    <a:pt x="480346" y="13049"/>
                  </a:lnTo>
                  <a:lnTo>
                    <a:pt x="480346" y="218599"/>
                  </a:lnTo>
                  <a:lnTo>
                    <a:pt x="652367" y="218599"/>
                  </a:lnTo>
                  <a:lnTo>
                    <a:pt x="652367" y="819245"/>
                  </a:lnTo>
                  <a:lnTo>
                    <a:pt x="378524" y="819245"/>
                  </a:lnTo>
                  <a:lnTo>
                    <a:pt x="378524" y="13049"/>
                  </a:lnTo>
                  <a:lnTo>
                    <a:pt x="152495" y="13049"/>
                  </a:lnTo>
                  <a:lnTo>
                    <a:pt x="152495" y="218599"/>
                  </a:lnTo>
                  <a:lnTo>
                    <a:pt x="152495" y="819245"/>
                  </a:lnTo>
                  <a:lnTo>
                    <a:pt x="0" y="819245"/>
                  </a:lnTo>
                  <a:lnTo>
                    <a:pt x="0" y="1023842"/>
                  </a:lnTo>
                  <a:lnTo>
                    <a:pt x="1043845" y="1023842"/>
                  </a:lnTo>
                  <a:lnTo>
                    <a:pt x="1043845" y="819245"/>
                  </a:lnTo>
                  <a:lnTo>
                    <a:pt x="875538" y="819245"/>
                  </a:lnTo>
                  <a:lnTo>
                    <a:pt x="875538" y="324421"/>
                  </a:lnTo>
                  <a:cubicBezTo>
                    <a:pt x="976122" y="246221"/>
                    <a:pt x="1067467" y="206597"/>
                    <a:pt x="1147001" y="206597"/>
                  </a:cubicBezTo>
                  <a:cubicBezTo>
                    <a:pt x="1181576" y="206597"/>
                    <a:pt x="1205484" y="217265"/>
                    <a:pt x="1219962" y="239077"/>
                  </a:cubicBezTo>
                  <a:cubicBezTo>
                    <a:pt x="1235678" y="262795"/>
                    <a:pt x="1243679" y="304133"/>
                    <a:pt x="1243679" y="361855"/>
                  </a:cubicBezTo>
                  <a:lnTo>
                    <a:pt x="1243679" y="1023842"/>
                  </a:lnTo>
                  <a:lnTo>
                    <a:pt x="1245489" y="1023842"/>
                  </a:lnTo>
                  <a:lnTo>
                    <a:pt x="1527715" y="1023842"/>
                  </a:lnTo>
                  <a:cubicBezTo>
                    <a:pt x="1528191" y="1023080"/>
                    <a:pt x="1528763" y="1022414"/>
                    <a:pt x="1529334" y="1021652"/>
                  </a:cubicBezTo>
                  <a:cubicBezTo>
                    <a:pt x="1530858" y="1019461"/>
                    <a:pt x="1532382" y="1017365"/>
                    <a:pt x="1533906" y="1015174"/>
                  </a:cubicBezTo>
                  <a:cubicBezTo>
                    <a:pt x="1535144" y="1013365"/>
                    <a:pt x="1536382" y="1011650"/>
                    <a:pt x="1537621" y="1009840"/>
                  </a:cubicBezTo>
                  <a:cubicBezTo>
                    <a:pt x="1538669" y="1008316"/>
                    <a:pt x="1539811" y="1006697"/>
                    <a:pt x="1540859" y="1005173"/>
                  </a:cubicBezTo>
                  <a:cubicBezTo>
                    <a:pt x="1581150" y="946595"/>
                    <a:pt x="1615726" y="883730"/>
                    <a:pt x="1643634" y="817340"/>
                  </a:cubicBezTo>
                  <a:lnTo>
                    <a:pt x="1469707" y="817245"/>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8042043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B0291F-9F02-4620-9ACF-83271FC8CE10}"/>
              </a:ext>
            </a:extLst>
          </p:cNvPr>
          <p:cNvSpPr/>
          <p:nvPr userDrawn="1"/>
        </p:nvSpPr>
        <p:spPr>
          <a:xfrm>
            <a:off x="0" y="0"/>
            <a:ext cx="5940000" cy="6375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0000" y="540000"/>
            <a:ext cx="4955925" cy="900000"/>
          </a:xfrm>
        </p:spPr>
        <p:txBody>
          <a:bodyPr/>
          <a:lstStyle>
            <a:lvl1pPr>
              <a:defRPr>
                <a:solidFill>
                  <a:schemeClr val="bg1"/>
                </a:solidFill>
              </a:defRPr>
            </a:lvl1pPr>
          </a:lstStyle>
          <a:p>
            <a:r>
              <a:rPr lang="en-US"/>
              <a:t>Click to edit</a:t>
            </a:r>
          </a:p>
        </p:txBody>
      </p:sp>
      <p:sp>
        <p:nvSpPr>
          <p:cNvPr id="4" name="Date Placeholder 3"/>
          <p:cNvSpPr>
            <a:spLocks noGrp="1"/>
          </p:cNvSpPr>
          <p:nvPr>
            <p:ph type="dt" sz="half" idx="10"/>
          </p:nvPr>
        </p:nvSpPr>
        <p:spPr/>
        <p:txBody>
          <a:bodyPr/>
          <a:lstStyle/>
          <a:p>
            <a:fld id="{A5405A7F-6B8B-4249-A0C0-7397471A7C4F}"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8C2FB-505F-4F53-85B0-A776D04BC4ED}" type="slidenum">
              <a:rPr lang="en-US" smtClean="0"/>
              <a:t>‹#›</a:t>
            </a:fld>
            <a:endParaRPr lang="en-US"/>
          </a:p>
        </p:txBody>
      </p:sp>
      <p:sp>
        <p:nvSpPr>
          <p:cNvPr id="14" name="Content Placeholder 2">
            <a:extLst>
              <a:ext uri="{FF2B5EF4-FFF2-40B4-BE49-F238E27FC236}">
                <a16:creationId xmlns:a16="http://schemas.microsoft.com/office/drawing/2014/main" id="{5D62D9C2-C6A6-40CD-A7A7-802D055F51FB}"/>
              </a:ext>
            </a:extLst>
          </p:cNvPr>
          <p:cNvSpPr>
            <a:spLocks noGrp="1"/>
          </p:cNvSpPr>
          <p:nvPr>
            <p:ph idx="13"/>
          </p:nvPr>
        </p:nvSpPr>
        <p:spPr>
          <a:xfrm>
            <a:off x="6319910" y="1620000"/>
            <a:ext cx="5400000" cy="468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04BBBF29-5CCB-4DBB-AE8E-0F3C3B4AE440}"/>
              </a:ext>
            </a:extLst>
          </p:cNvPr>
          <p:cNvSpPr>
            <a:spLocks noGrp="1"/>
          </p:cNvSpPr>
          <p:nvPr>
            <p:ph idx="1"/>
          </p:nvPr>
        </p:nvSpPr>
        <p:spPr>
          <a:xfrm>
            <a:off x="540000" y="1620000"/>
            <a:ext cx="4955925" cy="468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40330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5405A7F-6B8B-4249-A0C0-7397471A7C4F}"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8C2FB-505F-4F53-85B0-A776D04BC4ED}" type="slidenum">
              <a:rPr lang="en-US" smtClean="0"/>
              <a:t>‹#›</a:t>
            </a:fld>
            <a:endParaRPr lang="en-US"/>
          </a:p>
        </p:txBody>
      </p:sp>
      <p:sp>
        <p:nvSpPr>
          <p:cNvPr id="9" name="Picture Placeholder 10">
            <a:extLst>
              <a:ext uri="{FF2B5EF4-FFF2-40B4-BE49-F238E27FC236}">
                <a16:creationId xmlns:a16="http://schemas.microsoft.com/office/drawing/2014/main" id="{EB1A9834-BECF-4C54-8A6D-F7867DDFB44E}"/>
              </a:ext>
            </a:extLst>
          </p:cNvPr>
          <p:cNvSpPr>
            <a:spLocks noGrp="1"/>
          </p:cNvSpPr>
          <p:nvPr>
            <p:ph type="pic" sz="quarter" idx="14" hasCustomPrompt="1"/>
          </p:nvPr>
        </p:nvSpPr>
        <p:spPr>
          <a:xfrm>
            <a:off x="6252000" y="0"/>
            <a:ext cx="5940000" cy="6300000"/>
          </a:xfrm>
        </p:spPr>
        <p:txBody>
          <a:bodyPr anchor="ctr">
            <a:normAutofit/>
          </a:bodyPr>
          <a:lstStyle>
            <a:lvl1pPr marL="0" indent="0" algn="ctr">
              <a:buNone/>
              <a:defRPr sz="1600" i="1">
                <a:latin typeface="Times New Roman" panose="02020603050405020304" pitchFamily="18" charset="0"/>
                <a:cs typeface="Times New Roman" panose="02020603050405020304" pitchFamily="18" charset="0"/>
              </a:defRPr>
            </a:lvl1pPr>
          </a:lstStyle>
          <a:p>
            <a:r>
              <a:rPr lang="en-ZA"/>
              <a:t>Insert Photo here via drag and drop or insert</a:t>
            </a:r>
            <a:endParaRPr lang="en-US"/>
          </a:p>
        </p:txBody>
      </p:sp>
      <p:sp>
        <p:nvSpPr>
          <p:cNvPr id="11" name="Title 1">
            <a:extLst>
              <a:ext uri="{FF2B5EF4-FFF2-40B4-BE49-F238E27FC236}">
                <a16:creationId xmlns:a16="http://schemas.microsoft.com/office/drawing/2014/main" id="{7403DEB6-B482-4ADC-9F56-2CC928CE7543}"/>
              </a:ext>
            </a:extLst>
          </p:cNvPr>
          <p:cNvSpPr>
            <a:spLocks noGrp="1"/>
          </p:cNvSpPr>
          <p:nvPr>
            <p:ph type="title"/>
          </p:nvPr>
        </p:nvSpPr>
        <p:spPr>
          <a:xfrm>
            <a:off x="540000" y="540000"/>
            <a:ext cx="5400000" cy="900000"/>
          </a:xfrm>
        </p:spPr>
        <p:txBody>
          <a:bodyPr/>
          <a:lstStyle/>
          <a:p>
            <a:r>
              <a:rPr lang="en-US"/>
              <a:t>Click to edit Master title style</a:t>
            </a:r>
          </a:p>
        </p:txBody>
      </p:sp>
      <p:sp>
        <p:nvSpPr>
          <p:cNvPr id="12" name="Content Placeholder 2">
            <a:extLst>
              <a:ext uri="{FF2B5EF4-FFF2-40B4-BE49-F238E27FC236}">
                <a16:creationId xmlns:a16="http://schemas.microsoft.com/office/drawing/2014/main" id="{7D12BF00-ADE5-49AE-86E9-74192E985C34}"/>
              </a:ext>
            </a:extLst>
          </p:cNvPr>
          <p:cNvSpPr>
            <a:spLocks noGrp="1"/>
          </p:cNvSpPr>
          <p:nvPr>
            <p:ph idx="1"/>
          </p:nvPr>
        </p:nvSpPr>
        <p:spPr>
          <a:xfrm>
            <a:off x="540000" y="1620000"/>
            <a:ext cx="5400000" cy="468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32680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6_Title and Content">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5405A7F-6B8B-4249-A0C0-7397471A7C4F}"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8C2FB-505F-4F53-85B0-A776D04BC4ED}" type="slidenum">
              <a:rPr lang="en-US" smtClean="0"/>
              <a:t>‹#›</a:t>
            </a:fld>
            <a:endParaRPr lang="en-US"/>
          </a:p>
        </p:txBody>
      </p:sp>
      <p:sp>
        <p:nvSpPr>
          <p:cNvPr id="9" name="Picture Placeholder 10">
            <a:extLst>
              <a:ext uri="{FF2B5EF4-FFF2-40B4-BE49-F238E27FC236}">
                <a16:creationId xmlns:a16="http://schemas.microsoft.com/office/drawing/2014/main" id="{EB1A9834-BECF-4C54-8A6D-F7867DDFB44E}"/>
              </a:ext>
            </a:extLst>
          </p:cNvPr>
          <p:cNvSpPr>
            <a:spLocks noGrp="1"/>
          </p:cNvSpPr>
          <p:nvPr>
            <p:ph type="pic" sz="quarter" idx="14" hasCustomPrompt="1"/>
          </p:nvPr>
        </p:nvSpPr>
        <p:spPr>
          <a:xfrm>
            <a:off x="6252000" y="0"/>
            <a:ext cx="5940000" cy="6300000"/>
          </a:xfrm>
        </p:spPr>
        <p:txBody>
          <a:bodyPr anchor="ctr">
            <a:normAutofit/>
          </a:bodyPr>
          <a:lstStyle>
            <a:lvl1pPr marL="0" indent="0" algn="ctr">
              <a:buNone/>
              <a:defRPr sz="1600" i="1">
                <a:latin typeface="Times New Roman" panose="02020603050405020304" pitchFamily="18" charset="0"/>
                <a:cs typeface="Times New Roman" panose="02020603050405020304" pitchFamily="18" charset="0"/>
              </a:defRPr>
            </a:lvl1pPr>
          </a:lstStyle>
          <a:p>
            <a:r>
              <a:rPr lang="en-ZA"/>
              <a:t>Insert Photo here via drag and drop or insert</a:t>
            </a:r>
            <a:endParaRPr lang="en-US"/>
          </a:p>
        </p:txBody>
      </p:sp>
      <p:sp>
        <p:nvSpPr>
          <p:cNvPr id="11" name="Title 1">
            <a:extLst>
              <a:ext uri="{FF2B5EF4-FFF2-40B4-BE49-F238E27FC236}">
                <a16:creationId xmlns:a16="http://schemas.microsoft.com/office/drawing/2014/main" id="{7403DEB6-B482-4ADC-9F56-2CC928CE7543}"/>
              </a:ext>
            </a:extLst>
          </p:cNvPr>
          <p:cNvSpPr>
            <a:spLocks noGrp="1"/>
          </p:cNvSpPr>
          <p:nvPr>
            <p:ph type="title"/>
          </p:nvPr>
        </p:nvSpPr>
        <p:spPr>
          <a:xfrm>
            <a:off x="540000" y="540000"/>
            <a:ext cx="5400000" cy="900000"/>
          </a:xfrm>
        </p:spPr>
        <p:txBody>
          <a:bodyPr/>
          <a:lstStyle>
            <a:lvl1pPr>
              <a:defRPr>
                <a:solidFill>
                  <a:schemeClr val="bg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7D12BF00-ADE5-49AE-86E9-74192E985C34}"/>
              </a:ext>
            </a:extLst>
          </p:cNvPr>
          <p:cNvSpPr>
            <a:spLocks noGrp="1"/>
          </p:cNvSpPr>
          <p:nvPr>
            <p:ph idx="1"/>
          </p:nvPr>
        </p:nvSpPr>
        <p:spPr>
          <a:xfrm>
            <a:off x="540000" y="1620000"/>
            <a:ext cx="5400000" cy="468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CC04B4E6-26E6-4409-A9A3-650AC3DDA434}"/>
              </a:ext>
            </a:extLst>
          </p:cNvPr>
          <p:cNvSpPr txBox="1"/>
          <p:nvPr userDrawn="1"/>
        </p:nvSpPr>
        <p:spPr>
          <a:xfrm>
            <a:off x="139148" y="6568322"/>
            <a:ext cx="3896140" cy="107722"/>
          </a:xfrm>
          <a:prstGeom prst="rect">
            <a:avLst/>
          </a:prstGeom>
          <a:noFill/>
        </p:spPr>
        <p:txBody>
          <a:bodyPr wrap="square" lIns="0" tIns="0" rIns="0" bIns="0" rtlCol="0">
            <a:spAutoFit/>
          </a:bodyPr>
          <a:lstStyle/>
          <a:p>
            <a:r>
              <a:rPr lang="en-US" sz="700">
                <a:solidFill>
                  <a:schemeClr val="bg1"/>
                </a:solidFill>
              </a:rPr>
              <a:t>© Copyright Invest 2020</a:t>
            </a:r>
          </a:p>
        </p:txBody>
      </p:sp>
      <p:grpSp>
        <p:nvGrpSpPr>
          <p:cNvPr id="10" name="Group 9">
            <a:extLst>
              <a:ext uri="{FF2B5EF4-FFF2-40B4-BE49-F238E27FC236}">
                <a16:creationId xmlns:a16="http://schemas.microsoft.com/office/drawing/2014/main" id="{C82EFA61-F643-4088-8006-7483729FB548}"/>
              </a:ext>
            </a:extLst>
          </p:cNvPr>
          <p:cNvGrpSpPr/>
          <p:nvPr userDrawn="1"/>
        </p:nvGrpSpPr>
        <p:grpSpPr>
          <a:xfrm>
            <a:off x="10711470" y="6372225"/>
            <a:ext cx="982071" cy="388181"/>
            <a:chOff x="3400425" y="2371725"/>
            <a:chExt cx="5390482" cy="2113121"/>
          </a:xfrm>
        </p:grpSpPr>
        <p:sp>
          <p:nvSpPr>
            <p:cNvPr id="13" name="Freeform: Shape 12">
              <a:extLst>
                <a:ext uri="{FF2B5EF4-FFF2-40B4-BE49-F238E27FC236}">
                  <a16:creationId xmlns:a16="http://schemas.microsoft.com/office/drawing/2014/main" id="{9098DE0A-60D2-4C88-BB6C-A778AF200C89}"/>
                </a:ext>
              </a:extLst>
            </p:cNvPr>
            <p:cNvSpPr/>
            <p:nvPr userDrawn="1"/>
          </p:nvSpPr>
          <p:spPr>
            <a:xfrm>
              <a:off x="3400425" y="2371725"/>
              <a:ext cx="2113216" cy="2113121"/>
            </a:xfrm>
            <a:custGeom>
              <a:avLst/>
              <a:gdLst>
                <a:gd name="connsiteX0" fmla="*/ 2113217 w 2113216"/>
                <a:gd name="connsiteY0" fmla="*/ 1056608 h 2113121"/>
                <a:gd name="connsiteX1" fmla="*/ 1056608 w 2113216"/>
                <a:gd name="connsiteY1" fmla="*/ 2113121 h 2113121"/>
                <a:gd name="connsiteX2" fmla="*/ 0 w 2113216"/>
                <a:gd name="connsiteY2" fmla="*/ 1056608 h 2113121"/>
                <a:gd name="connsiteX3" fmla="*/ 1056608 w 2113216"/>
                <a:gd name="connsiteY3" fmla="*/ 0 h 2113121"/>
                <a:gd name="connsiteX4" fmla="*/ 2113217 w 2113216"/>
                <a:gd name="connsiteY4" fmla="*/ 1056608 h 2113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3216" h="2113121">
                  <a:moveTo>
                    <a:pt x="2113217" y="1056608"/>
                  </a:moveTo>
                  <a:cubicBezTo>
                    <a:pt x="2113217" y="1640110"/>
                    <a:pt x="1640205" y="2113121"/>
                    <a:pt x="1056608" y="2113121"/>
                  </a:cubicBezTo>
                  <a:cubicBezTo>
                    <a:pt x="473107" y="2113217"/>
                    <a:pt x="0" y="1640110"/>
                    <a:pt x="0" y="1056608"/>
                  </a:cubicBezTo>
                  <a:cubicBezTo>
                    <a:pt x="0" y="473107"/>
                    <a:pt x="473107" y="0"/>
                    <a:pt x="1056608" y="0"/>
                  </a:cubicBezTo>
                  <a:cubicBezTo>
                    <a:pt x="1640110" y="0"/>
                    <a:pt x="2113217" y="473107"/>
                    <a:pt x="2113217" y="1056608"/>
                  </a:cubicBezTo>
                  <a:close/>
                </a:path>
              </a:pathLst>
            </a:custGeom>
            <a:solidFill>
              <a:srgbClr val="6098D1"/>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B5CB7D1B-BDB6-430D-8235-E329D415732C}"/>
                </a:ext>
              </a:extLst>
            </p:cNvPr>
            <p:cNvSpPr/>
            <p:nvPr/>
          </p:nvSpPr>
          <p:spPr>
            <a:xfrm>
              <a:off x="3912965" y="2672619"/>
              <a:ext cx="264128" cy="265937"/>
            </a:xfrm>
            <a:custGeom>
              <a:avLst/>
              <a:gdLst>
                <a:gd name="connsiteX0" fmla="*/ 131159 w 264128"/>
                <a:gd name="connsiteY0" fmla="*/ 265938 h 265937"/>
                <a:gd name="connsiteX1" fmla="*/ 224790 w 264128"/>
                <a:gd name="connsiteY1" fmla="*/ 226695 h 265937"/>
                <a:gd name="connsiteX2" fmla="*/ 264128 w 264128"/>
                <a:gd name="connsiteY2" fmla="*/ 133064 h 265937"/>
                <a:gd name="connsiteX3" fmla="*/ 225743 w 264128"/>
                <a:gd name="connsiteY3" fmla="*/ 38386 h 265937"/>
                <a:gd name="connsiteX4" fmla="*/ 131159 w 264128"/>
                <a:gd name="connsiteY4" fmla="*/ 0 h 265937"/>
                <a:gd name="connsiteX5" fmla="*/ 38195 w 264128"/>
                <a:gd name="connsiteY5" fmla="*/ 39433 h 265937"/>
                <a:gd name="connsiteX6" fmla="*/ 0 w 264128"/>
                <a:gd name="connsiteY6" fmla="*/ 132969 h 265937"/>
                <a:gd name="connsiteX7" fmla="*/ 38195 w 264128"/>
                <a:gd name="connsiteY7" fmla="*/ 226409 h 265937"/>
                <a:gd name="connsiteX8" fmla="*/ 131159 w 264128"/>
                <a:gd name="connsiteY8" fmla="*/ 265938 h 26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28" h="265937">
                  <a:moveTo>
                    <a:pt x="131159" y="265938"/>
                  </a:moveTo>
                  <a:cubicBezTo>
                    <a:pt x="167259" y="265938"/>
                    <a:pt x="198787" y="252794"/>
                    <a:pt x="224790" y="226695"/>
                  </a:cubicBezTo>
                  <a:cubicBezTo>
                    <a:pt x="250889" y="200597"/>
                    <a:pt x="264128" y="169069"/>
                    <a:pt x="264128" y="133064"/>
                  </a:cubicBezTo>
                  <a:cubicBezTo>
                    <a:pt x="264128" y="95726"/>
                    <a:pt x="251174" y="63913"/>
                    <a:pt x="225743" y="38386"/>
                  </a:cubicBezTo>
                  <a:cubicBezTo>
                    <a:pt x="200216" y="12954"/>
                    <a:pt x="168497" y="0"/>
                    <a:pt x="131159" y="0"/>
                  </a:cubicBezTo>
                  <a:cubicBezTo>
                    <a:pt x="94964" y="0"/>
                    <a:pt x="63722" y="13240"/>
                    <a:pt x="38195" y="39433"/>
                  </a:cubicBezTo>
                  <a:cubicBezTo>
                    <a:pt x="12859" y="65532"/>
                    <a:pt x="0" y="96965"/>
                    <a:pt x="0" y="132969"/>
                  </a:cubicBezTo>
                  <a:cubicBezTo>
                    <a:pt x="0" y="168974"/>
                    <a:pt x="12859" y="200406"/>
                    <a:pt x="38195" y="226409"/>
                  </a:cubicBezTo>
                  <a:cubicBezTo>
                    <a:pt x="63722" y="252698"/>
                    <a:pt x="94964" y="265938"/>
                    <a:pt x="131159" y="265938"/>
                  </a:cubicBezTo>
                  <a:close/>
                </a:path>
              </a:pathLst>
            </a:custGeom>
            <a:solidFill>
              <a:srgbClr val="FFFFFF"/>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8EE95C4-7521-4778-8408-398FBB41BE43}"/>
                </a:ext>
              </a:extLst>
            </p:cNvPr>
            <p:cNvSpPr/>
            <p:nvPr/>
          </p:nvSpPr>
          <p:spPr>
            <a:xfrm>
              <a:off x="5237225" y="3033924"/>
              <a:ext cx="1239584" cy="1010200"/>
            </a:xfrm>
            <a:custGeom>
              <a:avLst/>
              <a:gdLst>
                <a:gd name="connsiteX0" fmla="*/ 1053179 w 1239584"/>
                <a:gd name="connsiteY0" fmla="*/ 192193 h 1010200"/>
                <a:gd name="connsiteX1" fmla="*/ 1239584 w 1239584"/>
                <a:gd name="connsiteY1" fmla="*/ 169 h 1010200"/>
                <a:gd name="connsiteX2" fmla="*/ 637985 w 1239584"/>
                <a:gd name="connsiteY2" fmla="*/ 169 h 1010200"/>
                <a:gd name="connsiteX3" fmla="*/ 637985 w 1239584"/>
                <a:gd name="connsiteY3" fmla="*/ 202195 h 1010200"/>
                <a:gd name="connsiteX4" fmla="*/ 764000 w 1239584"/>
                <a:gd name="connsiteY4" fmla="*/ 202195 h 1010200"/>
                <a:gd name="connsiteX5" fmla="*/ 581311 w 1239584"/>
                <a:gd name="connsiteY5" fmla="*/ 683969 h 1010200"/>
                <a:gd name="connsiteX6" fmla="*/ 397764 w 1239584"/>
                <a:gd name="connsiteY6" fmla="*/ 202195 h 1010200"/>
                <a:gd name="connsiteX7" fmla="*/ 515493 w 1239584"/>
                <a:gd name="connsiteY7" fmla="*/ 202195 h 1010200"/>
                <a:gd name="connsiteX8" fmla="*/ 515493 w 1239584"/>
                <a:gd name="connsiteY8" fmla="*/ 265 h 1010200"/>
                <a:gd name="connsiteX9" fmla="*/ 0 w 1239584"/>
                <a:gd name="connsiteY9" fmla="*/ 265 h 1010200"/>
                <a:gd name="connsiteX10" fmla="*/ 36671 w 1239584"/>
                <a:gd name="connsiteY10" fmla="*/ 36936 h 1010200"/>
                <a:gd name="connsiteX11" fmla="*/ 96774 w 1239584"/>
                <a:gd name="connsiteY11" fmla="*/ 202385 h 1010200"/>
                <a:gd name="connsiteX12" fmla="*/ 167926 w 1239584"/>
                <a:gd name="connsiteY12" fmla="*/ 202385 h 1010200"/>
                <a:gd name="connsiteX13" fmla="*/ 480441 w 1239584"/>
                <a:gd name="connsiteY13" fmla="*/ 1010200 h 1010200"/>
                <a:gd name="connsiteX14" fmla="*/ 673989 w 1239584"/>
                <a:gd name="connsiteY14" fmla="*/ 1010200 h 1010200"/>
                <a:gd name="connsiteX15" fmla="*/ 980122 w 1239584"/>
                <a:gd name="connsiteY15" fmla="*/ 202385 h 1010200"/>
                <a:gd name="connsiteX16" fmla="*/ 1047750 w 1239584"/>
                <a:gd name="connsiteY16" fmla="*/ 202385 h 1010200"/>
                <a:gd name="connsiteX17" fmla="*/ 1053179 w 1239584"/>
                <a:gd name="connsiteY17" fmla="*/ 192193 h 10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9584" h="1010200">
                  <a:moveTo>
                    <a:pt x="1053179" y="192193"/>
                  </a:moveTo>
                  <a:cubicBezTo>
                    <a:pt x="1099376" y="111231"/>
                    <a:pt x="1136999" y="63892"/>
                    <a:pt x="1239584" y="169"/>
                  </a:cubicBezTo>
                  <a:cubicBezTo>
                    <a:pt x="1240346" y="-212"/>
                    <a:pt x="637985" y="169"/>
                    <a:pt x="637985" y="169"/>
                  </a:cubicBezTo>
                  <a:lnTo>
                    <a:pt x="637985" y="202195"/>
                  </a:lnTo>
                  <a:lnTo>
                    <a:pt x="764000" y="202195"/>
                  </a:lnTo>
                  <a:lnTo>
                    <a:pt x="581311" y="683969"/>
                  </a:lnTo>
                  <a:lnTo>
                    <a:pt x="397764" y="202195"/>
                  </a:lnTo>
                  <a:lnTo>
                    <a:pt x="515493" y="202195"/>
                  </a:lnTo>
                  <a:lnTo>
                    <a:pt x="515493" y="265"/>
                  </a:lnTo>
                  <a:lnTo>
                    <a:pt x="0" y="265"/>
                  </a:lnTo>
                  <a:cubicBezTo>
                    <a:pt x="13525" y="10837"/>
                    <a:pt x="25813" y="23029"/>
                    <a:pt x="36671" y="36936"/>
                  </a:cubicBezTo>
                  <a:cubicBezTo>
                    <a:pt x="67532" y="76750"/>
                    <a:pt x="87440" y="132281"/>
                    <a:pt x="96774" y="202385"/>
                  </a:cubicBezTo>
                  <a:lnTo>
                    <a:pt x="167926" y="202385"/>
                  </a:lnTo>
                  <a:lnTo>
                    <a:pt x="480441" y="1010200"/>
                  </a:lnTo>
                  <a:lnTo>
                    <a:pt x="673989" y="1010200"/>
                  </a:lnTo>
                  <a:lnTo>
                    <a:pt x="980122" y="202385"/>
                  </a:lnTo>
                  <a:lnTo>
                    <a:pt x="1047750" y="202385"/>
                  </a:lnTo>
                  <a:cubicBezTo>
                    <a:pt x="1049750" y="198956"/>
                    <a:pt x="1051274" y="195527"/>
                    <a:pt x="1053179" y="192193"/>
                  </a:cubicBezTo>
                  <a:close/>
                </a:path>
              </a:pathLst>
            </a:custGeom>
            <a:solidFill>
              <a:srgbClr val="FFFFFF"/>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B2DBEA4-13BC-4703-98AB-76AC7F95C8FF}"/>
                </a:ext>
              </a:extLst>
            </p:cNvPr>
            <p:cNvSpPr/>
            <p:nvPr/>
          </p:nvSpPr>
          <p:spPr>
            <a:xfrm>
              <a:off x="6299930" y="3013424"/>
              <a:ext cx="1060323" cy="1044987"/>
            </a:xfrm>
            <a:custGeom>
              <a:avLst/>
              <a:gdLst>
                <a:gd name="connsiteX0" fmla="*/ 853821 w 1060323"/>
                <a:gd name="connsiteY0" fmla="*/ 690182 h 1044987"/>
                <a:gd name="connsiteX1" fmla="*/ 848963 w 1060323"/>
                <a:gd name="connsiteY1" fmla="*/ 697516 h 1044987"/>
                <a:gd name="connsiteX2" fmla="*/ 719614 w 1060323"/>
                <a:gd name="connsiteY2" fmla="*/ 812292 h 1044987"/>
                <a:gd name="connsiteX3" fmla="*/ 550736 w 1060323"/>
                <a:gd name="connsiteY3" fmla="*/ 849820 h 1044987"/>
                <a:gd name="connsiteX4" fmla="*/ 342900 w 1060323"/>
                <a:gd name="connsiteY4" fmla="*/ 774192 h 1044987"/>
                <a:gd name="connsiteX5" fmla="*/ 244316 w 1060323"/>
                <a:gd name="connsiteY5" fmla="*/ 585407 h 1044987"/>
                <a:gd name="connsiteX6" fmla="*/ 1045559 w 1060323"/>
                <a:gd name="connsiteY6" fmla="*/ 585407 h 1044987"/>
                <a:gd name="connsiteX7" fmla="*/ 1044988 w 1060323"/>
                <a:gd name="connsiteY7" fmla="*/ 568452 h 1044987"/>
                <a:gd name="connsiteX8" fmla="*/ 972883 w 1060323"/>
                <a:gd name="connsiteY8" fmla="*/ 267367 h 1044987"/>
                <a:gd name="connsiteX9" fmla="*/ 789337 w 1060323"/>
                <a:gd name="connsiteY9" fmla="*/ 69342 h 1044987"/>
                <a:gd name="connsiteX10" fmla="*/ 517017 w 1060323"/>
                <a:gd name="connsiteY10" fmla="*/ 0 h 1044987"/>
                <a:gd name="connsiteX11" fmla="*/ 255461 w 1060323"/>
                <a:gd name="connsiteY11" fmla="*/ 67342 h 1044987"/>
                <a:gd name="connsiteX12" fmla="*/ 68294 w 1060323"/>
                <a:gd name="connsiteY12" fmla="*/ 254508 h 1044987"/>
                <a:gd name="connsiteX13" fmla="*/ 0 w 1060323"/>
                <a:gd name="connsiteY13" fmla="*/ 522542 h 1044987"/>
                <a:gd name="connsiteX14" fmla="*/ 69152 w 1060323"/>
                <a:gd name="connsiteY14" fmla="*/ 791528 h 1044987"/>
                <a:gd name="connsiteX15" fmla="*/ 262985 w 1060323"/>
                <a:gd name="connsiteY15" fmla="*/ 978313 h 1044987"/>
                <a:gd name="connsiteX16" fmla="*/ 546163 w 1060323"/>
                <a:gd name="connsiteY16" fmla="*/ 1044988 h 1044987"/>
                <a:gd name="connsiteX17" fmla="*/ 797147 w 1060323"/>
                <a:gd name="connsiteY17" fmla="*/ 995839 h 1044987"/>
                <a:gd name="connsiteX18" fmla="*/ 797242 w 1060323"/>
                <a:gd name="connsiteY18" fmla="*/ 995839 h 1044987"/>
                <a:gd name="connsiteX19" fmla="*/ 816864 w 1060323"/>
                <a:gd name="connsiteY19" fmla="*/ 986885 h 1044987"/>
                <a:gd name="connsiteX20" fmla="*/ 1060323 w 1060323"/>
                <a:gd name="connsiteY20" fmla="*/ 690182 h 1044987"/>
                <a:gd name="connsiteX21" fmla="*/ 853821 w 1060323"/>
                <a:gd name="connsiteY21" fmla="*/ 690182 h 1044987"/>
                <a:gd name="connsiteX22" fmla="*/ 344710 w 1060323"/>
                <a:gd name="connsiteY22" fmla="*/ 257175 h 1044987"/>
                <a:gd name="connsiteX23" fmla="*/ 520637 w 1060323"/>
                <a:gd name="connsiteY23" fmla="*/ 189738 h 1044987"/>
                <a:gd name="connsiteX24" fmla="*/ 707993 w 1060323"/>
                <a:gd name="connsiteY24" fmla="*/ 257461 h 1044987"/>
                <a:gd name="connsiteX25" fmla="*/ 809530 w 1060323"/>
                <a:gd name="connsiteY25" fmla="*/ 417576 h 1044987"/>
                <a:gd name="connsiteX26" fmla="*/ 251174 w 1060323"/>
                <a:gd name="connsiteY26" fmla="*/ 417576 h 1044987"/>
                <a:gd name="connsiteX27" fmla="*/ 344710 w 1060323"/>
                <a:gd name="connsiteY27" fmla="*/ 257175 h 10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0323" h="1044987">
                  <a:moveTo>
                    <a:pt x="853821" y="690182"/>
                  </a:moveTo>
                  <a:lnTo>
                    <a:pt x="848963" y="697516"/>
                  </a:lnTo>
                  <a:cubicBezTo>
                    <a:pt x="814292" y="748951"/>
                    <a:pt x="770763" y="787527"/>
                    <a:pt x="719614" y="812292"/>
                  </a:cubicBezTo>
                  <a:cubicBezTo>
                    <a:pt x="667988" y="837152"/>
                    <a:pt x="611219" y="849820"/>
                    <a:pt x="550736" y="849820"/>
                  </a:cubicBezTo>
                  <a:cubicBezTo>
                    <a:pt x="469011" y="849820"/>
                    <a:pt x="399002" y="824389"/>
                    <a:pt x="342900" y="774192"/>
                  </a:cubicBezTo>
                  <a:cubicBezTo>
                    <a:pt x="290703" y="727520"/>
                    <a:pt x="257556" y="664178"/>
                    <a:pt x="244316" y="585407"/>
                  </a:cubicBezTo>
                  <a:lnTo>
                    <a:pt x="1045559" y="585407"/>
                  </a:lnTo>
                  <a:lnTo>
                    <a:pt x="1044988" y="568452"/>
                  </a:lnTo>
                  <a:cubicBezTo>
                    <a:pt x="1041273" y="453485"/>
                    <a:pt x="1017080" y="352139"/>
                    <a:pt x="972883" y="267367"/>
                  </a:cubicBezTo>
                  <a:cubicBezTo>
                    <a:pt x="928497" y="182023"/>
                    <a:pt x="866775" y="115443"/>
                    <a:pt x="789337" y="69342"/>
                  </a:cubicBezTo>
                  <a:cubicBezTo>
                    <a:pt x="712089" y="23336"/>
                    <a:pt x="620363" y="0"/>
                    <a:pt x="517017" y="0"/>
                  </a:cubicBezTo>
                  <a:cubicBezTo>
                    <a:pt x="422148" y="0"/>
                    <a:pt x="334137" y="22669"/>
                    <a:pt x="255461" y="67342"/>
                  </a:cubicBezTo>
                  <a:cubicBezTo>
                    <a:pt x="176689" y="112109"/>
                    <a:pt x="113729" y="175069"/>
                    <a:pt x="68294" y="254508"/>
                  </a:cubicBezTo>
                  <a:cubicBezTo>
                    <a:pt x="23050" y="333851"/>
                    <a:pt x="0" y="423958"/>
                    <a:pt x="0" y="522542"/>
                  </a:cubicBezTo>
                  <a:cubicBezTo>
                    <a:pt x="0" y="621697"/>
                    <a:pt x="23336" y="712184"/>
                    <a:pt x="69152" y="791528"/>
                  </a:cubicBezTo>
                  <a:cubicBezTo>
                    <a:pt x="115253" y="871061"/>
                    <a:pt x="180404" y="933926"/>
                    <a:pt x="262985" y="978313"/>
                  </a:cubicBezTo>
                  <a:cubicBezTo>
                    <a:pt x="345281" y="1022604"/>
                    <a:pt x="440531" y="1044988"/>
                    <a:pt x="546163" y="1044988"/>
                  </a:cubicBezTo>
                  <a:cubicBezTo>
                    <a:pt x="635222" y="1044988"/>
                    <a:pt x="719423" y="1028510"/>
                    <a:pt x="797147" y="995839"/>
                  </a:cubicBezTo>
                  <a:lnTo>
                    <a:pt x="797242" y="995839"/>
                  </a:lnTo>
                  <a:cubicBezTo>
                    <a:pt x="803910" y="992981"/>
                    <a:pt x="810387" y="989933"/>
                    <a:pt x="816864" y="986885"/>
                  </a:cubicBezTo>
                  <a:cubicBezTo>
                    <a:pt x="869728" y="960596"/>
                    <a:pt x="1013174" y="873919"/>
                    <a:pt x="1060323" y="690182"/>
                  </a:cubicBezTo>
                  <a:lnTo>
                    <a:pt x="853821" y="690182"/>
                  </a:lnTo>
                  <a:close/>
                  <a:moveTo>
                    <a:pt x="344710" y="257175"/>
                  </a:moveTo>
                  <a:cubicBezTo>
                    <a:pt x="394811" y="212407"/>
                    <a:pt x="454057" y="189738"/>
                    <a:pt x="520637" y="189738"/>
                  </a:cubicBezTo>
                  <a:cubicBezTo>
                    <a:pt x="591122" y="189738"/>
                    <a:pt x="654082" y="212503"/>
                    <a:pt x="707993" y="257461"/>
                  </a:cubicBezTo>
                  <a:cubicBezTo>
                    <a:pt x="757047" y="298418"/>
                    <a:pt x="791242" y="352234"/>
                    <a:pt x="809530" y="417576"/>
                  </a:cubicBezTo>
                  <a:lnTo>
                    <a:pt x="251174" y="417576"/>
                  </a:lnTo>
                  <a:cubicBezTo>
                    <a:pt x="267271" y="352139"/>
                    <a:pt x="298704" y="298228"/>
                    <a:pt x="344710" y="257175"/>
                  </a:cubicBezTo>
                  <a:close/>
                </a:path>
              </a:pathLst>
            </a:custGeom>
            <a:solidFill>
              <a:srgbClr val="FFFFFF"/>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E4D8B463-0A46-4805-BCBD-D2485C457584}"/>
                </a:ext>
              </a:extLst>
            </p:cNvPr>
            <p:cNvSpPr/>
            <p:nvPr/>
          </p:nvSpPr>
          <p:spPr>
            <a:xfrm>
              <a:off x="7457122" y="3018377"/>
              <a:ext cx="833056" cy="1040511"/>
            </a:xfrm>
            <a:custGeom>
              <a:avLst/>
              <a:gdLst>
                <a:gd name="connsiteX0" fmla="*/ 530447 w 833056"/>
                <a:gd name="connsiteY0" fmla="*/ 425196 h 1040511"/>
                <a:gd name="connsiteX1" fmla="*/ 400621 w 833056"/>
                <a:gd name="connsiteY1" fmla="*/ 399955 h 1040511"/>
                <a:gd name="connsiteX2" fmla="*/ 242888 w 833056"/>
                <a:gd name="connsiteY2" fmla="*/ 355568 h 1040511"/>
                <a:gd name="connsiteX3" fmla="*/ 212979 w 833056"/>
                <a:gd name="connsiteY3" fmla="*/ 294704 h 1040511"/>
                <a:gd name="connsiteX4" fmla="*/ 254127 w 833056"/>
                <a:gd name="connsiteY4" fmla="*/ 222028 h 1040511"/>
                <a:gd name="connsiteX5" fmla="*/ 369189 w 833056"/>
                <a:gd name="connsiteY5" fmla="*/ 191548 h 1040511"/>
                <a:gd name="connsiteX6" fmla="*/ 509016 w 833056"/>
                <a:gd name="connsiteY6" fmla="*/ 230219 h 1040511"/>
                <a:gd name="connsiteX7" fmla="*/ 581120 w 833056"/>
                <a:gd name="connsiteY7" fmla="*/ 344996 h 1040511"/>
                <a:gd name="connsiteX8" fmla="*/ 782003 w 833056"/>
                <a:gd name="connsiteY8" fmla="*/ 344996 h 1040511"/>
                <a:gd name="connsiteX9" fmla="*/ 782003 w 833056"/>
                <a:gd name="connsiteY9" fmla="*/ 12954 h 1040511"/>
                <a:gd name="connsiteX10" fmla="*/ 581120 w 833056"/>
                <a:gd name="connsiteY10" fmla="*/ 12954 h 1040511"/>
                <a:gd name="connsiteX11" fmla="*/ 581120 w 833056"/>
                <a:gd name="connsiteY11" fmla="*/ 43910 h 1040511"/>
                <a:gd name="connsiteX12" fmla="*/ 361760 w 833056"/>
                <a:gd name="connsiteY12" fmla="*/ 0 h 1040511"/>
                <a:gd name="connsiteX13" fmla="*/ 192691 w 833056"/>
                <a:gd name="connsiteY13" fmla="*/ 33719 h 1040511"/>
                <a:gd name="connsiteX14" fmla="*/ 56197 w 833056"/>
                <a:gd name="connsiteY14" fmla="*/ 136017 h 1040511"/>
                <a:gd name="connsiteX15" fmla="*/ 2000 w 833056"/>
                <a:gd name="connsiteY15" fmla="*/ 302133 h 1040511"/>
                <a:gd name="connsiteX16" fmla="*/ 75438 w 833056"/>
                <a:gd name="connsiteY16" fmla="*/ 498729 h 1040511"/>
                <a:gd name="connsiteX17" fmla="*/ 300704 w 833056"/>
                <a:gd name="connsiteY17" fmla="*/ 605885 h 1040511"/>
                <a:gd name="connsiteX18" fmla="*/ 400526 w 833056"/>
                <a:gd name="connsiteY18" fmla="*/ 627317 h 1040511"/>
                <a:gd name="connsiteX19" fmla="*/ 567595 w 833056"/>
                <a:gd name="connsiteY19" fmla="*/ 674370 h 1040511"/>
                <a:gd name="connsiteX20" fmla="*/ 601694 w 833056"/>
                <a:gd name="connsiteY20" fmla="*/ 730853 h 1040511"/>
                <a:gd name="connsiteX21" fmla="*/ 555784 w 833056"/>
                <a:gd name="connsiteY21" fmla="*/ 814578 h 1040511"/>
                <a:gd name="connsiteX22" fmla="*/ 416719 w 833056"/>
                <a:gd name="connsiteY22" fmla="*/ 845153 h 1040511"/>
                <a:gd name="connsiteX23" fmla="*/ 345091 w 833056"/>
                <a:gd name="connsiteY23" fmla="*/ 836105 h 1040511"/>
                <a:gd name="connsiteX24" fmla="*/ 323850 w 833056"/>
                <a:gd name="connsiteY24" fmla="*/ 829437 h 1040511"/>
                <a:gd name="connsiteX25" fmla="*/ 313182 w 833056"/>
                <a:gd name="connsiteY25" fmla="*/ 825055 h 1040511"/>
                <a:gd name="connsiteX26" fmla="*/ 305467 w 833056"/>
                <a:gd name="connsiteY26" fmla="*/ 821722 h 1040511"/>
                <a:gd name="connsiteX27" fmla="*/ 295751 w 833056"/>
                <a:gd name="connsiteY27" fmla="*/ 816864 h 1040511"/>
                <a:gd name="connsiteX28" fmla="*/ 282988 w 833056"/>
                <a:gd name="connsiteY28" fmla="*/ 809530 h 1040511"/>
                <a:gd name="connsiteX29" fmla="*/ 282321 w 833056"/>
                <a:gd name="connsiteY29" fmla="*/ 809149 h 1040511"/>
                <a:gd name="connsiteX30" fmla="*/ 205073 w 833056"/>
                <a:gd name="connsiteY30" fmla="*/ 685229 h 1040511"/>
                <a:gd name="connsiteX31" fmla="*/ 0 w 833056"/>
                <a:gd name="connsiteY31" fmla="*/ 685229 h 1040511"/>
                <a:gd name="connsiteX32" fmla="*/ 0 w 833056"/>
                <a:gd name="connsiteY32" fmla="*/ 1023747 h 1040511"/>
                <a:gd name="connsiteX33" fmla="*/ 204597 w 833056"/>
                <a:gd name="connsiteY33" fmla="*/ 1023747 h 1040511"/>
                <a:gd name="connsiteX34" fmla="*/ 204597 w 833056"/>
                <a:gd name="connsiteY34" fmla="*/ 983551 h 1040511"/>
                <a:gd name="connsiteX35" fmla="*/ 294132 w 833056"/>
                <a:gd name="connsiteY35" fmla="*/ 1019747 h 1040511"/>
                <a:gd name="connsiteX36" fmla="*/ 434245 w 833056"/>
                <a:gd name="connsiteY36" fmla="*/ 1040511 h 1040511"/>
                <a:gd name="connsiteX37" fmla="*/ 722090 w 833056"/>
                <a:gd name="connsiteY37" fmla="*/ 955072 h 1040511"/>
                <a:gd name="connsiteX38" fmla="*/ 833056 w 833056"/>
                <a:gd name="connsiteY38" fmla="*/ 725234 h 1040511"/>
                <a:gd name="connsiteX39" fmla="*/ 530447 w 833056"/>
                <a:gd name="connsiteY39" fmla="*/ 425196 h 104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33056" h="1040511">
                  <a:moveTo>
                    <a:pt x="530447" y="425196"/>
                  </a:moveTo>
                  <a:lnTo>
                    <a:pt x="400621" y="399955"/>
                  </a:lnTo>
                  <a:cubicBezTo>
                    <a:pt x="297942" y="383572"/>
                    <a:pt x="258128" y="366808"/>
                    <a:pt x="242888" y="355568"/>
                  </a:cubicBezTo>
                  <a:cubicBezTo>
                    <a:pt x="222790" y="340805"/>
                    <a:pt x="212979" y="320897"/>
                    <a:pt x="212979" y="294704"/>
                  </a:cubicBezTo>
                  <a:cubicBezTo>
                    <a:pt x="212979" y="264890"/>
                    <a:pt x="226409" y="241173"/>
                    <a:pt x="254127" y="222028"/>
                  </a:cubicBezTo>
                  <a:cubicBezTo>
                    <a:pt x="283369" y="201740"/>
                    <a:pt x="322040" y="191548"/>
                    <a:pt x="369189" y="191548"/>
                  </a:cubicBezTo>
                  <a:cubicBezTo>
                    <a:pt x="422910" y="191548"/>
                    <a:pt x="469202" y="204502"/>
                    <a:pt x="509016" y="230219"/>
                  </a:cubicBezTo>
                  <a:cubicBezTo>
                    <a:pt x="523970" y="241173"/>
                    <a:pt x="576644" y="283940"/>
                    <a:pt x="581120" y="344996"/>
                  </a:cubicBezTo>
                  <a:lnTo>
                    <a:pt x="782003" y="344996"/>
                  </a:lnTo>
                  <a:lnTo>
                    <a:pt x="782003" y="12954"/>
                  </a:lnTo>
                  <a:lnTo>
                    <a:pt x="581120" y="12954"/>
                  </a:lnTo>
                  <a:lnTo>
                    <a:pt x="581120" y="43910"/>
                  </a:lnTo>
                  <a:cubicBezTo>
                    <a:pt x="519684" y="14669"/>
                    <a:pt x="446056" y="0"/>
                    <a:pt x="361760" y="0"/>
                  </a:cubicBezTo>
                  <a:cubicBezTo>
                    <a:pt x="304038" y="0"/>
                    <a:pt x="247174" y="11335"/>
                    <a:pt x="192691" y="33719"/>
                  </a:cubicBezTo>
                  <a:cubicBezTo>
                    <a:pt x="137541" y="56483"/>
                    <a:pt x="91535" y="90869"/>
                    <a:pt x="56197" y="136017"/>
                  </a:cubicBezTo>
                  <a:cubicBezTo>
                    <a:pt x="20193" y="181927"/>
                    <a:pt x="2000" y="237839"/>
                    <a:pt x="2000" y="302133"/>
                  </a:cubicBezTo>
                  <a:cubicBezTo>
                    <a:pt x="2000" y="381286"/>
                    <a:pt x="26670" y="447389"/>
                    <a:pt x="75438" y="498729"/>
                  </a:cubicBezTo>
                  <a:cubicBezTo>
                    <a:pt x="123444" y="549402"/>
                    <a:pt x="199358" y="585502"/>
                    <a:pt x="300704" y="605885"/>
                  </a:cubicBezTo>
                  <a:lnTo>
                    <a:pt x="400526" y="627317"/>
                  </a:lnTo>
                  <a:cubicBezTo>
                    <a:pt x="484537" y="643700"/>
                    <a:pt x="540734" y="659511"/>
                    <a:pt x="567595" y="674370"/>
                  </a:cubicBezTo>
                  <a:cubicBezTo>
                    <a:pt x="590931" y="687229"/>
                    <a:pt x="601694" y="705231"/>
                    <a:pt x="601694" y="730853"/>
                  </a:cubicBezTo>
                  <a:cubicBezTo>
                    <a:pt x="601694" y="768287"/>
                    <a:pt x="586740" y="795718"/>
                    <a:pt x="555784" y="814578"/>
                  </a:cubicBezTo>
                  <a:cubicBezTo>
                    <a:pt x="522637" y="834866"/>
                    <a:pt x="475869" y="845153"/>
                    <a:pt x="416719" y="845153"/>
                  </a:cubicBezTo>
                  <a:cubicBezTo>
                    <a:pt x="391382" y="845153"/>
                    <a:pt x="367570" y="842105"/>
                    <a:pt x="345091" y="836105"/>
                  </a:cubicBezTo>
                  <a:cubicBezTo>
                    <a:pt x="337566" y="834200"/>
                    <a:pt x="330518" y="831913"/>
                    <a:pt x="323850" y="829437"/>
                  </a:cubicBezTo>
                  <a:cubicBezTo>
                    <a:pt x="320230" y="828104"/>
                    <a:pt x="316706" y="826580"/>
                    <a:pt x="313182" y="825055"/>
                  </a:cubicBezTo>
                  <a:cubicBezTo>
                    <a:pt x="310610" y="824008"/>
                    <a:pt x="308038" y="822865"/>
                    <a:pt x="305467" y="821722"/>
                  </a:cubicBezTo>
                  <a:cubicBezTo>
                    <a:pt x="302228" y="820198"/>
                    <a:pt x="298990" y="818483"/>
                    <a:pt x="295751" y="816864"/>
                  </a:cubicBezTo>
                  <a:cubicBezTo>
                    <a:pt x="291370" y="814483"/>
                    <a:pt x="286988" y="812101"/>
                    <a:pt x="282988" y="809530"/>
                  </a:cubicBezTo>
                  <a:cubicBezTo>
                    <a:pt x="282797" y="809434"/>
                    <a:pt x="282607" y="809244"/>
                    <a:pt x="282321" y="809149"/>
                  </a:cubicBezTo>
                  <a:cubicBezTo>
                    <a:pt x="216313" y="766191"/>
                    <a:pt x="206407" y="699326"/>
                    <a:pt x="205073" y="685229"/>
                  </a:cubicBezTo>
                  <a:lnTo>
                    <a:pt x="0" y="685229"/>
                  </a:lnTo>
                  <a:lnTo>
                    <a:pt x="0" y="1023747"/>
                  </a:lnTo>
                  <a:lnTo>
                    <a:pt x="204597" y="1023747"/>
                  </a:lnTo>
                  <a:lnTo>
                    <a:pt x="204597" y="983551"/>
                  </a:lnTo>
                  <a:cubicBezTo>
                    <a:pt x="230410" y="997458"/>
                    <a:pt x="260413" y="1009650"/>
                    <a:pt x="294132" y="1019747"/>
                  </a:cubicBezTo>
                  <a:cubicBezTo>
                    <a:pt x="339852" y="1033463"/>
                    <a:pt x="387001" y="1040511"/>
                    <a:pt x="434245" y="1040511"/>
                  </a:cubicBezTo>
                  <a:cubicBezTo>
                    <a:pt x="552831" y="1040511"/>
                    <a:pt x="649700" y="1011746"/>
                    <a:pt x="722090" y="955072"/>
                  </a:cubicBezTo>
                  <a:cubicBezTo>
                    <a:pt x="795719" y="897541"/>
                    <a:pt x="833056" y="820103"/>
                    <a:pt x="833056" y="725234"/>
                  </a:cubicBezTo>
                  <a:cubicBezTo>
                    <a:pt x="833152" y="562928"/>
                    <a:pt x="731234" y="461963"/>
                    <a:pt x="530447" y="425196"/>
                  </a:cubicBez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0BC09BB-54EF-4FE7-9209-DE1B66561E46}"/>
                </a:ext>
              </a:extLst>
            </p:cNvPr>
            <p:cNvSpPr/>
            <p:nvPr/>
          </p:nvSpPr>
          <p:spPr>
            <a:xfrm>
              <a:off x="8385810" y="2672619"/>
              <a:ext cx="405097" cy="1372266"/>
            </a:xfrm>
            <a:custGeom>
              <a:avLst/>
              <a:gdLst>
                <a:gd name="connsiteX0" fmla="*/ 405098 w 405097"/>
                <a:gd name="connsiteY0" fmla="*/ 563594 h 1372266"/>
                <a:gd name="connsiteX1" fmla="*/ 405098 w 405097"/>
                <a:gd name="connsiteY1" fmla="*/ 362522 h 1372266"/>
                <a:gd name="connsiteX2" fmla="*/ 225933 w 405097"/>
                <a:gd name="connsiteY2" fmla="*/ 362522 h 1372266"/>
                <a:gd name="connsiteX3" fmla="*/ 225933 w 405097"/>
                <a:gd name="connsiteY3" fmla="*/ 344805 h 1372266"/>
                <a:gd name="connsiteX4" fmla="*/ 225933 w 405097"/>
                <a:gd name="connsiteY4" fmla="*/ 314420 h 1372266"/>
                <a:gd name="connsiteX5" fmla="*/ 225933 w 405097"/>
                <a:gd name="connsiteY5" fmla="*/ 19907 h 1372266"/>
                <a:gd name="connsiteX6" fmla="*/ 225933 w 405097"/>
                <a:gd name="connsiteY6" fmla="*/ 0 h 1372266"/>
                <a:gd name="connsiteX7" fmla="*/ 0 w 405097"/>
                <a:gd name="connsiteY7" fmla="*/ 0 h 1372266"/>
                <a:gd name="connsiteX8" fmla="*/ 0 w 405097"/>
                <a:gd name="connsiteY8" fmla="*/ 206312 h 1372266"/>
                <a:gd name="connsiteX9" fmla="*/ 0 w 405097"/>
                <a:gd name="connsiteY9" fmla="*/ 314420 h 1372266"/>
                <a:gd name="connsiteX10" fmla="*/ 0 w 405097"/>
                <a:gd name="connsiteY10" fmla="*/ 344805 h 1372266"/>
                <a:gd name="connsiteX11" fmla="*/ 0 w 405097"/>
                <a:gd name="connsiteY11" fmla="*/ 550355 h 1372266"/>
                <a:gd name="connsiteX12" fmla="*/ 0 w 405097"/>
                <a:gd name="connsiteY12" fmla="*/ 916496 h 1372266"/>
                <a:gd name="connsiteX13" fmla="*/ 0 w 405097"/>
                <a:gd name="connsiteY13" fmla="*/ 1085850 h 1372266"/>
                <a:gd name="connsiteX14" fmla="*/ 57150 w 405097"/>
                <a:gd name="connsiteY14" fmla="*/ 1305592 h 1372266"/>
                <a:gd name="connsiteX15" fmla="*/ 243649 w 405097"/>
                <a:gd name="connsiteY15" fmla="*/ 1372267 h 1372266"/>
                <a:gd name="connsiteX16" fmla="*/ 404526 w 405097"/>
                <a:gd name="connsiteY16" fmla="*/ 1372267 h 1372266"/>
                <a:gd name="connsiteX17" fmla="*/ 404526 w 405097"/>
                <a:gd name="connsiteY17" fmla="*/ 1342073 h 1372266"/>
                <a:gd name="connsiteX18" fmla="*/ 404526 w 405097"/>
                <a:gd name="connsiteY18" fmla="*/ 1166241 h 1372266"/>
                <a:gd name="connsiteX19" fmla="*/ 319182 w 405097"/>
                <a:gd name="connsiteY19" fmla="*/ 1166241 h 1372266"/>
                <a:gd name="connsiteX20" fmla="*/ 226028 w 405097"/>
                <a:gd name="connsiteY20" fmla="*/ 1076706 h 1372266"/>
                <a:gd name="connsiteX21" fmla="*/ 226028 w 405097"/>
                <a:gd name="connsiteY21" fmla="*/ 613124 h 1372266"/>
                <a:gd name="connsiteX22" fmla="*/ 226028 w 405097"/>
                <a:gd name="connsiteY22" fmla="*/ 563785 h 1372266"/>
                <a:gd name="connsiteX23" fmla="*/ 405098 w 405097"/>
                <a:gd name="connsiteY23" fmla="*/ 563785 h 137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5097" h="1372266">
                  <a:moveTo>
                    <a:pt x="405098" y="563594"/>
                  </a:moveTo>
                  <a:lnTo>
                    <a:pt x="405098" y="362522"/>
                  </a:lnTo>
                  <a:lnTo>
                    <a:pt x="225933" y="362522"/>
                  </a:lnTo>
                  <a:lnTo>
                    <a:pt x="225933" y="344805"/>
                  </a:lnTo>
                  <a:lnTo>
                    <a:pt x="225933" y="314420"/>
                  </a:lnTo>
                  <a:lnTo>
                    <a:pt x="225933" y="19907"/>
                  </a:lnTo>
                  <a:lnTo>
                    <a:pt x="225933" y="0"/>
                  </a:lnTo>
                  <a:lnTo>
                    <a:pt x="0" y="0"/>
                  </a:lnTo>
                  <a:lnTo>
                    <a:pt x="0" y="206312"/>
                  </a:lnTo>
                  <a:lnTo>
                    <a:pt x="0" y="314420"/>
                  </a:lnTo>
                  <a:lnTo>
                    <a:pt x="0" y="344805"/>
                  </a:lnTo>
                  <a:lnTo>
                    <a:pt x="0" y="550355"/>
                  </a:lnTo>
                  <a:lnTo>
                    <a:pt x="0" y="916496"/>
                  </a:lnTo>
                  <a:lnTo>
                    <a:pt x="0" y="1085850"/>
                  </a:lnTo>
                  <a:cubicBezTo>
                    <a:pt x="0" y="1189577"/>
                    <a:pt x="18669" y="1261396"/>
                    <a:pt x="57150" y="1305592"/>
                  </a:cubicBezTo>
                  <a:cubicBezTo>
                    <a:pt x="95631" y="1349883"/>
                    <a:pt x="158401" y="1372267"/>
                    <a:pt x="243649" y="1372267"/>
                  </a:cubicBezTo>
                  <a:lnTo>
                    <a:pt x="404526" y="1372267"/>
                  </a:lnTo>
                  <a:lnTo>
                    <a:pt x="404526" y="1342073"/>
                  </a:lnTo>
                  <a:lnTo>
                    <a:pt x="404526" y="1166241"/>
                  </a:lnTo>
                  <a:lnTo>
                    <a:pt x="319182" y="1166241"/>
                  </a:lnTo>
                  <a:cubicBezTo>
                    <a:pt x="240316" y="1161002"/>
                    <a:pt x="227647" y="1103281"/>
                    <a:pt x="226028" y="1076706"/>
                  </a:cubicBezTo>
                  <a:lnTo>
                    <a:pt x="226028" y="613124"/>
                  </a:lnTo>
                  <a:lnTo>
                    <a:pt x="226028" y="563785"/>
                  </a:lnTo>
                  <a:lnTo>
                    <a:pt x="405098" y="563785"/>
                  </a:lnTo>
                  <a:close/>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DC1D94D-9306-4547-8A52-DA0254352C08}"/>
                </a:ext>
              </a:extLst>
            </p:cNvPr>
            <p:cNvSpPr/>
            <p:nvPr/>
          </p:nvSpPr>
          <p:spPr>
            <a:xfrm>
              <a:off x="3787425" y="3021139"/>
              <a:ext cx="1643634" cy="1023842"/>
            </a:xfrm>
            <a:custGeom>
              <a:avLst/>
              <a:gdLst>
                <a:gd name="connsiteX0" fmla="*/ 1469707 w 1643634"/>
                <a:gd name="connsiteY0" fmla="*/ 817245 h 1023842"/>
                <a:gd name="connsiteX1" fmla="*/ 1469707 w 1643634"/>
                <a:gd name="connsiteY1" fmla="*/ 349567 h 1023842"/>
                <a:gd name="connsiteX2" fmla="*/ 1403414 w 1643634"/>
                <a:gd name="connsiteY2" fmla="*/ 87344 h 1023842"/>
                <a:gd name="connsiteX3" fmla="*/ 1196340 w 1643634"/>
                <a:gd name="connsiteY3" fmla="*/ 0 h 1023842"/>
                <a:gd name="connsiteX4" fmla="*/ 875538 w 1643634"/>
                <a:gd name="connsiteY4" fmla="*/ 115443 h 1023842"/>
                <a:gd name="connsiteX5" fmla="*/ 875538 w 1643634"/>
                <a:gd name="connsiteY5" fmla="*/ 13049 h 1023842"/>
                <a:gd name="connsiteX6" fmla="*/ 480346 w 1643634"/>
                <a:gd name="connsiteY6" fmla="*/ 13049 h 1023842"/>
                <a:gd name="connsiteX7" fmla="*/ 480346 w 1643634"/>
                <a:gd name="connsiteY7" fmla="*/ 218599 h 1023842"/>
                <a:gd name="connsiteX8" fmla="*/ 652367 w 1643634"/>
                <a:gd name="connsiteY8" fmla="*/ 218599 h 1023842"/>
                <a:gd name="connsiteX9" fmla="*/ 652367 w 1643634"/>
                <a:gd name="connsiteY9" fmla="*/ 819245 h 1023842"/>
                <a:gd name="connsiteX10" fmla="*/ 378524 w 1643634"/>
                <a:gd name="connsiteY10" fmla="*/ 819245 h 1023842"/>
                <a:gd name="connsiteX11" fmla="*/ 378524 w 1643634"/>
                <a:gd name="connsiteY11" fmla="*/ 13049 h 1023842"/>
                <a:gd name="connsiteX12" fmla="*/ 152495 w 1643634"/>
                <a:gd name="connsiteY12" fmla="*/ 13049 h 1023842"/>
                <a:gd name="connsiteX13" fmla="*/ 152495 w 1643634"/>
                <a:gd name="connsiteY13" fmla="*/ 218599 h 1023842"/>
                <a:gd name="connsiteX14" fmla="*/ 152495 w 1643634"/>
                <a:gd name="connsiteY14" fmla="*/ 819245 h 1023842"/>
                <a:gd name="connsiteX15" fmla="*/ 0 w 1643634"/>
                <a:gd name="connsiteY15" fmla="*/ 819245 h 1023842"/>
                <a:gd name="connsiteX16" fmla="*/ 0 w 1643634"/>
                <a:gd name="connsiteY16" fmla="*/ 1023842 h 1023842"/>
                <a:gd name="connsiteX17" fmla="*/ 1043845 w 1643634"/>
                <a:gd name="connsiteY17" fmla="*/ 1023842 h 1023842"/>
                <a:gd name="connsiteX18" fmla="*/ 1043845 w 1643634"/>
                <a:gd name="connsiteY18" fmla="*/ 819245 h 1023842"/>
                <a:gd name="connsiteX19" fmla="*/ 875538 w 1643634"/>
                <a:gd name="connsiteY19" fmla="*/ 819245 h 1023842"/>
                <a:gd name="connsiteX20" fmla="*/ 875538 w 1643634"/>
                <a:gd name="connsiteY20" fmla="*/ 324421 h 1023842"/>
                <a:gd name="connsiteX21" fmla="*/ 1147001 w 1643634"/>
                <a:gd name="connsiteY21" fmla="*/ 206597 h 1023842"/>
                <a:gd name="connsiteX22" fmla="*/ 1219962 w 1643634"/>
                <a:gd name="connsiteY22" fmla="*/ 239077 h 1023842"/>
                <a:gd name="connsiteX23" fmla="*/ 1243679 w 1643634"/>
                <a:gd name="connsiteY23" fmla="*/ 361855 h 1023842"/>
                <a:gd name="connsiteX24" fmla="*/ 1243679 w 1643634"/>
                <a:gd name="connsiteY24" fmla="*/ 1023842 h 1023842"/>
                <a:gd name="connsiteX25" fmla="*/ 1245489 w 1643634"/>
                <a:gd name="connsiteY25" fmla="*/ 1023842 h 1023842"/>
                <a:gd name="connsiteX26" fmla="*/ 1527715 w 1643634"/>
                <a:gd name="connsiteY26" fmla="*/ 1023842 h 1023842"/>
                <a:gd name="connsiteX27" fmla="*/ 1529334 w 1643634"/>
                <a:gd name="connsiteY27" fmla="*/ 1021652 h 1023842"/>
                <a:gd name="connsiteX28" fmla="*/ 1533906 w 1643634"/>
                <a:gd name="connsiteY28" fmla="*/ 1015174 h 1023842"/>
                <a:gd name="connsiteX29" fmla="*/ 1537621 w 1643634"/>
                <a:gd name="connsiteY29" fmla="*/ 1009840 h 1023842"/>
                <a:gd name="connsiteX30" fmla="*/ 1540859 w 1643634"/>
                <a:gd name="connsiteY30" fmla="*/ 1005173 h 1023842"/>
                <a:gd name="connsiteX31" fmla="*/ 1643634 w 1643634"/>
                <a:gd name="connsiteY31" fmla="*/ 817340 h 1023842"/>
                <a:gd name="connsiteX32" fmla="*/ 1469707 w 1643634"/>
                <a:gd name="connsiteY32" fmla="*/ 817245 h 102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43634" h="1023842">
                  <a:moveTo>
                    <a:pt x="1469707" y="817245"/>
                  </a:moveTo>
                  <a:lnTo>
                    <a:pt x="1469707" y="349567"/>
                  </a:lnTo>
                  <a:cubicBezTo>
                    <a:pt x="1469707" y="232219"/>
                    <a:pt x="1447419" y="144018"/>
                    <a:pt x="1403414" y="87344"/>
                  </a:cubicBezTo>
                  <a:cubicBezTo>
                    <a:pt x="1358360" y="29432"/>
                    <a:pt x="1288732" y="0"/>
                    <a:pt x="1196340" y="0"/>
                  </a:cubicBezTo>
                  <a:cubicBezTo>
                    <a:pt x="1095756" y="0"/>
                    <a:pt x="987933" y="38862"/>
                    <a:pt x="875538" y="115443"/>
                  </a:cubicBezTo>
                  <a:lnTo>
                    <a:pt x="875538" y="13049"/>
                  </a:lnTo>
                  <a:lnTo>
                    <a:pt x="480346" y="13049"/>
                  </a:lnTo>
                  <a:lnTo>
                    <a:pt x="480346" y="218599"/>
                  </a:lnTo>
                  <a:lnTo>
                    <a:pt x="652367" y="218599"/>
                  </a:lnTo>
                  <a:lnTo>
                    <a:pt x="652367" y="819245"/>
                  </a:lnTo>
                  <a:lnTo>
                    <a:pt x="378524" y="819245"/>
                  </a:lnTo>
                  <a:lnTo>
                    <a:pt x="378524" y="13049"/>
                  </a:lnTo>
                  <a:lnTo>
                    <a:pt x="152495" y="13049"/>
                  </a:lnTo>
                  <a:lnTo>
                    <a:pt x="152495" y="218599"/>
                  </a:lnTo>
                  <a:lnTo>
                    <a:pt x="152495" y="819245"/>
                  </a:lnTo>
                  <a:lnTo>
                    <a:pt x="0" y="819245"/>
                  </a:lnTo>
                  <a:lnTo>
                    <a:pt x="0" y="1023842"/>
                  </a:lnTo>
                  <a:lnTo>
                    <a:pt x="1043845" y="1023842"/>
                  </a:lnTo>
                  <a:lnTo>
                    <a:pt x="1043845" y="819245"/>
                  </a:lnTo>
                  <a:lnTo>
                    <a:pt x="875538" y="819245"/>
                  </a:lnTo>
                  <a:lnTo>
                    <a:pt x="875538" y="324421"/>
                  </a:lnTo>
                  <a:cubicBezTo>
                    <a:pt x="976122" y="246221"/>
                    <a:pt x="1067467" y="206597"/>
                    <a:pt x="1147001" y="206597"/>
                  </a:cubicBezTo>
                  <a:cubicBezTo>
                    <a:pt x="1181576" y="206597"/>
                    <a:pt x="1205484" y="217265"/>
                    <a:pt x="1219962" y="239077"/>
                  </a:cubicBezTo>
                  <a:cubicBezTo>
                    <a:pt x="1235678" y="262795"/>
                    <a:pt x="1243679" y="304133"/>
                    <a:pt x="1243679" y="361855"/>
                  </a:cubicBezTo>
                  <a:lnTo>
                    <a:pt x="1243679" y="1023842"/>
                  </a:lnTo>
                  <a:lnTo>
                    <a:pt x="1245489" y="1023842"/>
                  </a:lnTo>
                  <a:lnTo>
                    <a:pt x="1527715" y="1023842"/>
                  </a:lnTo>
                  <a:cubicBezTo>
                    <a:pt x="1528191" y="1023080"/>
                    <a:pt x="1528763" y="1022414"/>
                    <a:pt x="1529334" y="1021652"/>
                  </a:cubicBezTo>
                  <a:cubicBezTo>
                    <a:pt x="1530858" y="1019461"/>
                    <a:pt x="1532382" y="1017365"/>
                    <a:pt x="1533906" y="1015174"/>
                  </a:cubicBezTo>
                  <a:cubicBezTo>
                    <a:pt x="1535144" y="1013365"/>
                    <a:pt x="1536382" y="1011650"/>
                    <a:pt x="1537621" y="1009840"/>
                  </a:cubicBezTo>
                  <a:cubicBezTo>
                    <a:pt x="1538669" y="1008316"/>
                    <a:pt x="1539811" y="1006697"/>
                    <a:pt x="1540859" y="1005173"/>
                  </a:cubicBezTo>
                  <a:cubicBezTo>
                    <a:pt x="1581150" y="946595"/>
                    <a:pt x="1615726" y="883730"/>
                    <a:pt x="1643634" y="817340"/>
                  </a:cubicBezTo>
                  <a:lnTo>
                    <a:pt x="1469707" y="817245"/>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7264779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5405A7F-6B8B-4249-A0C0-7397471A7C4F}"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8C2FB-505F-4F53-85B0-A776D04BC4ED}" type="slidenum">
              <a:rPr lang="en-US" smtClean="0"/>
              <a:t>‹#›</a:t>
            </a:fld>
            <a:endParaRPr lang="en-US"/>
          </a:p>
        </p:txBody>
      </p:sp>
      <p:sp>
        <p:nvSpPr>
          <p:cNvPr id="11" name="Title 1">
            <a:extLst>
              <a:ext uri="{FF2B5EF4-FFF2-40B4-BE49-F238E27FC236}">
                <a16:creationId xmlns:a16="http://schemas.microsoft.com/office/drawing/2014/main" id="{7403DEB6-B482-4ADC-9F56-2CC928CE7543}"/>
              </a:ext>
            </a:extLst>
          </p:cNvPr>
          <p:cNvSpPr>
            <a:spLocks noGrp="1"/>
          </p:cNvSpPr>
          <p:nvPr>
            <p:ph type="title"/>
          </p:nvPr>
        </p:nvSpPr>
        <p:spPr>
          <a:xfrm>
            <a:off x="540000" y="540000"/>
            <a:ext cx="5400000" cy="900000"/>
          </a:xfrm>
        </p:spPr>
        <p:txBody>
          <a:bodyPr/>
          <a:lstStyle/>
          <a:p>
            <a:r>
              <a:rPr lang="en-US"/>
              <a:t>Click to edit Master title style</a:t>
            </a:r>
          </a:p>
        </p:txBody>
      </p:sp>
      <p:sp>
        <p:nvSpPr>
          <p:cNvPr id="12" name="Content Placeholder 2">
            <a:extLst>
              <a:ext uri="{FF2B5EF4-FFF2-40B4-BE49-F238E27FC236}">
                <a16:creationId xmlns:a16="http://schemas.microsoft.com/office/drawing/2014/main" id="{7D12BF00-ADE5-49AE-86E9-74192E985C34}"/>
              </a:ext>
            </a:extLst>
          </p:cNvPr>
          <p:cNvSpPr>
            <a:spLocks noGrp="1"/>
          </p:cNvSpPr>
          <p:nvPr>
            <p:ph idx="1"/>
          </p:nvPr>
        </p:nvSpPr>
        <p:spPr>
          <a:xfrm>
            <a:off x="539999" y="1620000"/>
            <a:ext cx="8621253" cy="468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22510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23_Title and Content">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5405A7F-6B8B-4249-A0C0-7397471A7C4F}"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8C2FB-505F-4F53-85B0-A776D04BC4ED}" type="slidenum">
              <a:rPr lang="en-US" smtClean="0"/>
              <a:t>‹#›</a:t>
            </a:fld>
            <a:endParaRPr lang="en-US"/>
          </a:p>
        </p:txBody>
      </p:sp>
      <p:sp>
        <p:nvSpPr>
          <p:cNvPr id="11" name="Title 1">
            <a:extLst>
              <a:ext uri="{FF2B5EF4-FFF2-40B4-BE49-F238E27FC236}">
                <a16:creationId xmlns:a16="http://schemas.microsoft.com/office/drawing/2014/main" id="{7403DEB6-B482-4ADC-9F56-2CC928CE7543}"/>
              </a:ext>
            </a:extLst>
          </p:cNvPr>
          <p:cNvSpPr>
            <a:spLocks noGrp="1"/>
          </p:cNvSpPr>
          <p:nvPr>
            <p:ph type="title"/>
          </p:nvPr>
        </p:nvSpPr>
        <p:spPr>
          <a:xfrm>
            <a:off x="540000" y="540000"/>
            <a:ext cx="5400000" cy="900000"/>
          </a:xfrm>
        </p:spPr>
        <p:txBody>
          <a:bodyPr/>
          <a:lstStyle>
            <a:lvl1pPr>
              <a:defRPr>
                <a:solidFill>
                  <a:schemeClr val="bg1"/>
                </a:solidFill>
              </a:defRPr>
            </a:lvl1pPr>
          </a:lstStyle>
          <a:p>
            <a:r>
              <a:rPr lang="en-US"/>
              <a:t>Click to edit Master title style</a:t>
            </a:r>
          </a:p>
        </p:txBody>
      </p:sp>
      <p:sp>
        <p:nvSpPr>
          <p:cNvPr id="12" name="Content Placeholder 2">
            <a:extLst>
              <a:ext uri="{FF2B5EF4-FFF2-40B4-BE49-F238E27FC236}">
                <a16:creationId xmlns:a16="http://schemas.microsoft.com/office/drawing/2014/main" id="{7D12BF00-ADE5-49AE-86E9-74192E985C34}"/>
              </a:ext>
            </a:extLst>
          </p:cNvPr>
          <p:cNvSpPr>
            <a:spLocks noGrp="1"/>
          </p:cNvSpPr>
          <p:nvPr>
            <p:ph idx="1"/>
          </p:nvPr>
        </p:nvSpPr>
        <p:spPr>
          <a:xfrm>
            <a:off x="539999" y="1620000"/>
            <a:ext cx="8621253" cy="468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CC04B4E6-26E6-4409-A9A3-650AC3DDA434}"/>
              </a:ext>
            </a:extLst>
          </p:cNvPr>
          <p:cNvSpPr txBox="1"/>
          <p:nvPr userDrawn="1"/>
        </p:nvSpPr>
        <p:spPr>
          <a:xfrm>
            <a:off x="139148" y="6568322"/>
            <a:ext cx="3896140" cy="107722"/>
          </a:xfrm>
          <a:prstGeom prst="rect">
            <a:avLst/>
          </a:prstGeom>
          <a:noFill/>
        </p:spPr>
        <p:txBody>
          <a:bodyPr wrap="square" lIns="0" tIns="0" rIns="0" bIns="0" rtlCol="0">
            <a:spAutoFit/>
          </a:bodyPr>
          <a:lstStyle/>
          <a:p>
            <a:r>
              <a:rPr lang="en-US" sz="700">
                <a:solidFill>
                  <a:schemeClr val="bg1"/>
                </a:solidFill>
              </a:rPr>
              <a:t>© Copyright Invest 2020</a:t>
            </a:r>
          </a:p>
        </p:txBody>
      </p:sp>
      <p:grpSp>
        <p:nvGrpSpPr>
          <p:cNvPr id="10" name="Group 9">
            <a:extLst>
              <a:ext uri="{FF2B5EF4-FFF2-40B4-BE49-F238E27FC236}">
                <a16:creationId xmlns:a16="http://schemas.microsoft.com/office/drawing/2014/main" id="{C82EFA61-F643-4088-8006-7483729FB548}"/>
              </a:ext>
            </a:extLst>
          </p:cNvPr>
          <p:cNvGrpSpPr/>
          <p:nvPr userDrawn="1"/>
        </p:nvGrpSpPr>
        <p:grpSpPr>
          <a:xfrm>
            <a:off x="10711470" y="6372225"/>
            <a:ext cx="982071" cy="388181"/>
            <a:chOff x="3400425" y="2371725"/>
            <a:chExt cx="5390482" cy="2113121"/>
          </a:xfrm>
        </p:grpSpPr>
        <p:sp>
          <p:nvSpPr>
            <p:cNvPr id="13" name="Freeform: Shape 12">
              <a:extLst>
                <a:ext uri="{FF2B5EF4-FFF2-40B4-BE49-F238E27FC236}">
                  <a16:creationId xmlns:a16="http://schemas.microsoft.com/office/drawing/2014/main" id="{9098DE0A-60D2-4C88-BB6C-A778AF200C89}"/>
                </a:ext>
              </a:extLst>
            </p:cNvPr>
            <p:cNvSpPr/>
            <p:nvPr userDrawn="1"/>
          </p:nvSpPr>
          <p:spPr>
            <a:xfrm>
              <a:off x="3400425" y="2371725"/>
              <a:ext cx="2113216" cy="2113121"/>
            </a:xfrm>
            <a:custGeom>
              <a:avLst/>
              <a:gdLst>
                <a:gd name="connsiteX0" fmla="*/ 2113217 w 2113216"/>
                <a:gd name="connsiteY0" fmla="*/ 1056608 h 2113121"/>
                <a:gd name="connsiteX1" fmla="*/ 1056608 w 2113216"/>
                <a:gd name="connsiteY1" fmla="*/ 2113121 h 2113121"/>
                <a:gd name="connsiteX2" fmla="*/ 0 w 2113216"/>
                <a:gd name="connsiteY2" fmla="*/ 1056608 h 2113121"/>
                <a:gd name="connsiteX3" fmla="*/ 1056608 w 2113216"/>
                <a:gd name="connsiteY3" fmla="*/ 0 h 2113121"/>
                <a:gd name="connsiteX4" fmla="*/ 2113217 w 2113216"/>
                <a:gd name="connsiteY4" fmla="*/ 1056608 h 2113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3216" h="2113121">
                  <a:moveTo>
                    <a:pt x="2113217" y="1056608"/>
                  </a:moveTo>
                  <a:cubicBezTo>
                    <a:pt x="2113217" y="1640110"/>
                    <a:pt x="1640205" y="2113121"/>
                    <a:pt x="1056608" y="2113121"/>
                  </a:cubicBezTo>
                  <a:cubicBezTo>
                    <a:pt x="473107" y="2113217"/>
                    <a:pt x="0" y="1640110"/>
                    <a:pt x="0" y="1056608"/>
                  </a:cubicBezTo>
                  <a:cubicBezTo>
                    <a:pt x="0" y="473107"/>
                    <a:pt x="473107" y="0"/>
                    <a:pt x="1056608" y="0"/>
                  </a:cubicBezTo>
                  <a:cubicBezTo>
                    <a:pt x="1640110" y="0"/>
                    <a:pt x="2113217" y="473107"/>
                    <a:pt x="2113217" y="1056608"/>
                  </a:cubicBezTo>
                  <a:close/>
                </a:path>
              </a:pathLst>
            </a:custGeom>
            <a:solidFill>
              <a:srgbClr val="6098D1"/>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B5CB7D1B-BDB6-430D-8235-E329D415732C}"/>
                </a:ext>
              </a:extLst>
            </p:cNvPr>
            <p:cNvSpPr/>
            <p:nvPr/>
          </p:nvSpPr>
          <p:spPr>
            <a:xfrm>
              <a:off x="3912965" y="2672619"/>
              <a:ext cx="264128" cy="265937"/>
            </a:xfrm>
            <a:custGeom>
              <a:avLst/>
              <a:gdLst>
                <a:gd name="connsiteX0" fmla="*/ 131159 w 264128"/>
                <a:gd name="connsiteY0" fmla="*/ 265938 h 265937"/>
                <a:gd name="connsiteX1" fmla="*/ 224790 w 264128"/>
                <a:gd name="connsiteY1" fmla="*/ 226695 h 265937"/>
                <a:gd name="connsiteX2" fmla="*/ 264128 w 264128"/>
                <a:gd name="connsiteY2" fmla="*/ 133064 h 265937"/>
                <a:gd name="connsiteX3" fmla="*/ 225743 w 264128"/>
                <a:gd name="connsiteY3" fmla="*/ 38386 h 265937"/>
                <a:gd name="connsiteX4" fmla="*/ 131159 w 264128"/>
                <a:gd name="connsiteY4" fmla="*/ 0 h 265937"/>
                <a:gd name="connsiteX5" fmla="*/ 38195 w 264128"/>
                <a:gd name="connsiteY5" fmla="*/ 39433 h 265937"/>
                <a:gd name="connsiteX6" fmla="*/ 0 w 264128"/>
                <a:gd name="connsiteY6" fmla="*/ 132969 h 265937"/>
                <a:gd name="connsiteX7" fmla="*/ 38195 w 264128"/>
                <a:gd name="connsiteY7" fmla="*/ 226409 h 265937"/>
                <a:gd name="connsiteX8" fmla="*/ 131159 w 264128"/>
                <a:gd name="connsiteY8" fmla="*/ 265938 h 26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28" h="265937">
                  <a:moveTo>
                    <a:pt x="131159" y="265938"/>
                  </a:moveTo>
                  <a:cubicBezTo>
                    <a:pt x="167259" y="265938"/>
                    <a:pt x="198787" y="252794"/>
                    <a:pt x="224790" y="226695"/>
                  </a:cubicBezTo>
                  <a:cubicBezTo>
                    <a:pt x="250889" y="200597"/>
                    <a:pt x="264128" y="169069"/>
                    <a:pt x="264128" y="133064"/>
                  </a:cubicBezTo>
                  <a:cubicBezTo>
                    <a:pt x="264128" y="95726"/>
                    <a:pt x="251174" y="63913"/>
                    <a:pt x="225743" y="38386"/>
                  </a:cubicBezTo>
                  <a:cubicBezTo>
                    <a:pt x="200216" y="12954"/>
                    <a:pt x="168497" y="0"/>
                    <a:pt x="131159" y="0"/>
                  </a:cubicBezTo>
                  <a:cubicBezTo>
                    <a:pt x="94964" y="0"/>
                    <a:pt x="63722" y="13240"/>
                    <a:pt x="38195" y="39433"/>
                  </a:cubicBezTo>
                  <a:cubicBezTo>
                    <a:pt x="12859" y="65532"/>
                    <a:pt x="0" y="96965"/>
                    <a:pt x="0" y="132969"/>
                  </a:cubicBezTo>
                  <a:cubicBezTo>
                    <a:pt x="0" y="168974"/>
                    <a:pt x="12859" y="200406"/>
                    <a:pt x="38195" y="226409"/>
                  </a:cubicBezTo>
                  <a:cubicBezTo>
                    <a:pt x="63722" y="252698"/>
                    <a:pt x="94964" y="265938"/>
                    <a:pt x="131159" y="265938"/>
                  </a:cubicBezTo>
                  <a:close/>
                </a:path>
              </a:pathLst>
            </a:custGeom>
            <a:solidFill>
              <a:srgbClr val="FFFFFF"/>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8EE95C4-7521-4778-8408-398FBB41BE43}"/>
                </a:ext>
              </a:extLst>
            </p:cNvPr>
            <p:cNvSpPr/>
            <p:nvPr/>
          </p:nvSpPr>
          <p:spPr>
            <a:xfrm>
              <a:off x="5237225" y="3033924"/>
              <a:ext cx="1239584" cy="1010200"/>
            </a:xfrm>
            <a:custGeom>
              <a:avLst/>
              <a:gdLst>
                <a:gd name="connsiteX0" fmla="*/ 1053179 w 1239584"/>
                <a:gd name="connsiteY0" fmla="*/ 192193 h 1010200"/>
                <a:gd name="connsiteX1" fmla="*/ 1239584 w 1239584"/>
                <a:gd name="connsiteY1" fmla="*/ 169 h 1010200"/>
                <a:gd name="connsiteX2" fmla="*/ 637985 w 1239584"/>
                <a:gd name="connsiteY2" fmla="*/ 169 h 1010200"/>
                <a:gd name="connsiteX3" fmla="*/ 637985 w 1239584"/>
                <a:gd name="connsiteY3" fmla="*/ 202195 h 1010200"/>
                <a:gd name="connsiteX4" fmla="*/ 764000 w 1239584"/>
                <a:gd name="connsiteY4" fmla="*/ 202195 h 1010200"/>
                <a:gd name="connsiteX5" fmla="*/ 581311 w 1239584"/>
                <a:gd name="connsiteY5" fmla="*/ 683969 h 1010200"/>
                <a:gd name="connsiteX6" fmla="*/ 397764 w 1239584"/>
                <a:gd name="connsiteY6" fmla="*/ 202195 h 1010200"/>
                <a:gd name="connsiteX7" fmla="*/ 515493 w 1239584"/>
                <a:gd name="connsiteY7" fmla="*/ 202195 h 1010200"/>
                <a:gd name="connsiteX8" fmla="*/ 515493 w 1239584"/>
                <a:gd name="connsiteY8" fmla="*/ 265 h 1010200"/>
                <a:gd name="connsiteX9" fmla="*/ 0 w 1239584"/>
                <a:gd name="connsiteY9" fmla="*/ 265 h 1010200"/>
                <a:gd name="connsiteX10" fmla="*/ 36671 w 1239584"/>
                <a:gd name="connsiteY10" fmla="*/ 36936 h 1010200"/>
                <a:gd name="connsiteX11" fmla="*/ 96774 w 1239584"/>
                <a:gd name="connsiteY11" fmla="*/ 202385 h 1010200"/>
                <a:gd name="connsiteX12" fmla="*/ 167926 w 1239584"/>
                <a:gd name="connsiteY12" fmla="*/ 202385 h 1010200"/>
                <a:gd name="connsiteX13" fmla="*/ 480441 w 1239584"/>
                <a:gd name="connsiteY13" fmla="*/ 1010200 h 1010200"/>
                <a:gd name="connsiteX14" fmla="*/ 673989 w 1239584"/>
                <a:gd name="connsiteY14" fmla="*/ 1010200 h 1010200"/>
                <a:gd name="connsiteX15" fmla="*/ 980122 w 1239584"/>
                <a:gd name="connsiteY15" fmla="*/ 202385 h 1010200"/>
                <a:gd name="connsiteX16" fmla="*/ 1047750 w 1239584"/>
                <a:gd name="connsiteY16" fmla="*/ 202385 h 1010200"/>
                <a:gd name="connsiteX17" fmla="*/ 1053179 w 1239584"/>
                <a:gd name="connsiteY17" fmla="*/ 192193 h 10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9584" h="1010200">
                  <a:moveTo>
                    <a:pt x="1053179" y="192193"/>
                  </a:moveTo>
                  <a:cubicBezTo>
                    <a:pt x="1099376" y="111231"/>
                    <a:pt x="1136999" y="63892"/>
                    <a:pt x="1239584" y="169"/>
                  </a:cubicBezTo>
                  <a:cubicBezTo>
                    <a:pt x="1240346" y="-212"/>
                    <a:pt x="637985" y="169"/>
                    <a:pt x="637985" y="169"/>
                  </a:cubicBezTo>
                  <a:lnTo>
                    <a:pt x="637985" y="202195"/>
                  </a:lnTo>
                  <a:lnTo>
                    <a:pt x="764000" y="202195"/>
                  </a:lnTo>
                  <a:lnTo>
                    <a:pt x="581311" y="683969"/>
                  </a:lnTo>
                  <a:lnTo>
                    <a:pt x="397764" y="202195"/>
                  </a:lnTo>
                  <a:lnTo>
                    <a:pt x="515493" y="202195"/>
                  </a:lnTo>
                  <a:lnTo>
                    <a:pt x="515493" y="265"/>
                  </a:lnTo>
                  <a:lnTo>
                    <a:pt x="0" y="265"/>
                  </a:lnTo>
                  <a:cubicBezTo>
                    <a:pt x="13525" y="10837"/>
                    <a:pt x="25813" y="23029"/>
                    <a:pt x="36671" y="36936"/>
                  </a:cubicBezTo>
                  <a:cubicBezTo>
                    <a:pt x="67532" y="76750"/>
                    <a:pt x="87440" y="132281"/>
                    <a:pt x="96774" y="202385"/>
                  </a:cubicBezTo>
                  <a:lnTo>
                    <a:pt x="167926" y="202385"/>
                  </a:lnTo>
                  <a:lnTo>
                    <a:pt x="480441" y="1010200"/>
                  </a:lnTo>
                  <a:lnTo>
                    <a:pt x="673989" y="1010200"/>
                  </a:lnTo>
                  <a:lnTo>
                    <a:pt x="980122" y="202385"/>
                  </a:lnTo>
                  <a:lnTo>
                    <a:pt x="1047750" y="202385"/>
                  </a:lnTo>
                  <a:cubicBezTo>
                    <a:pt x="1049750" y="198956"/>
                    <a:pt x="1051274" y="195527"/>
                    <a:pt x="1053179" y="192193"/>
                  </a:cubicBezTo>
                  <a:close/>
                </a:path>
              </a:pathLst>
            </a:custGeom>
            <a:solidFill>
              <a:srgbClr val="FFFFFF"/>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B2DBEA4-13BC-4703-98AB-76AC7F95C8FF}"/>
                </a:ext>
              </a:extLst>
            </p:cNvPr>
            <p:cNvSpPr/>
            <p:nvPr/>
          </p:nvSpPr>
          <p:spPr>
            <a:xfrm>
              <a:off x="6299930" y="3013424"/>
              <a:ext cx="1060323" cy="1044987"/>
            </a:xfrm>
            <a:custGeom>
              <a:avLst/>
              <a:gdLst>
                <a:gd name="connsiteX0" fmla="*/ 853821 w 1060323"/>
                <a:gd name="connsiteY0" fmla="*/ 690182 h 1044987"/>
                <a:gd name="connsiteX1" fmla="*/ 848963 w 1060323"/>
                <a:gd name="connsiteY1" fmla="*/ 697516 h 1044987"/>
                <a:gd name="connsiteX2" fmla="*/ 719614 w 1060323"/>
                <a:gd name="connsiteY2" fmla="*/ 812292 h 1044987"/>
                <a:gd name="connsiteX3" fmla="*/ 550736 w 1060323"/>
                <a:gd name="connsiteY3" fmla="*/ 849820 h 1044987"/>
                <a:gd name="connsiteX4" fmla="*/ 342900 w 1060323"/>
                <a:gd name="connsiteY4" fmla="*/ 774192 h 1044987"/>
                <a:gd name="connsiteX5" fmla="*/ 244316 w 1060323"/>
                <a:gd name="connsiteY5" fmla="*/ 585407 h 1044987"/>
                <a:gd name="connsiteX6" fmla="*/ 1045559 w 1060323"/>
                <a:gd name="connsiteY6" fmla="*/ 585407 h 1044987"/>
                <a:gd name="connsiteX7" fmla="*/ 1044988 w 1060323"/>
                <a:gd name="connsiteY7" fmla="*/ 568452 h 1044987"/>
                <a:gd name="connsiteX8" fmla="*/ 972883 w 1060323"/>
                <a:gd name="connsiteY8" fmla="*/ 267367 h 1044987"/>
                <a:gd name="connsiteX9" fmla="*/ 789337 w 1060323"/>
                <a:gd name="connsiteY9" fmla="*/ 69342 h 1044987"/>
                <a:gd name="connsiteX10" fmla="*/ 517017 w 1060323"/>
                <a:gd name="connsiteY10" fmla="*/ 0 h 1044987"/>
                <a:gd name="connsiteX11" fmla="*/ 255461 w 1060323"/>
                <a:gd name="connsiteY11" fmla="*/ 67342 h 1044987"/>
                <a:gd name="connsiteX12" fmla="*/ 68294 w 1060323"/>
                <a:gd name="connsiteY12" fmla="*/ 254508 h 1044987"/>
                <a:gd name="connsiteX13" fmla="*/ 0 w 1060323"/>
                <a:gd name="connsiteY13" fmla="*/ 522542 h 1044987"/>
                <a:gd name="connsiteX14" fmla="*/ 69152 w 1060323"/>
                <a:gd name="connsiteY14" fmla="*/ 791528 h 1044987"/>
                <a:gd name="connsiteX15" fmla="*/ 262985 w 1060323"/>
                <a:gd name="connsiteY15" fmla="*/ 978313 h 1044987"/>
                <a:gd name="connsiteX16" fmla="*/ 546163 w 1060323"/>
                <a:gd name="connsiteY16" fmla="*/ 1044988 h 1044987"/>
                <a:gd name="connsiteX17" fmla="*/ 797147 w 1060323"/>
                <a:gd name="connsiteY17" fmla="*/ 995839 h 1044987"/>
                <a:gd name="connsiteX18" fmla="*/ 797242 w 1060323"/>
                <a:gd name="connsiteY18" fmla="*/ 995839 h 1044987"/>
                <a:gd name="connsiteX19" fmla="*/ 816864 w 1060323"/>
                <a:gd name="connsiteY19" fmla="*/ 986885 h 1044987"/>
                <a:gd name="connsiteX20" fmla="*/ 1060323 w 1060323"/>
                <a:gd name="connsiteY20" fmla="*/ 690182 h 1044987"/>
                <a:gd name="connsiteX21" fmla="*/ 853821 w 1060323"/>
                <a:gd name="connsiteY21" fmla="*/ 690182 h 1044987"/>
                <a:gd name="connsiteX22" fmla="*/ 344710 w 1060323"/>
                <a:gd name="connsiteY22" fmla="*/ 257175 h 1044987"/>
                <a:gd name="connsiteX23" fmla="*/ 520637 w 1060323"/>
                <a:gd name="connsiteY23" fmla="*/ 189738 h 1044987"/>
                <a:gd name="connsiteX24" fmla="*/ 707993 w 1060323"/>
                <a:gd name="connsiteY24" fmla="*/ 257461 h 1044987"/>
                <a:gd name="connsiteX25" fmla="*/ 809530 w 1060323"/>
                <a:gd name="connsiteY25" fmla="*/ 417576 h 1044987"/>
                <a:gd name="connsiteX26" fmla="*/ 251174 w 1060323"/>
                <a:gd name="connsiteY26" fmla="*/ 417576 h 1044987"/>
                <a:gd name="connsiteX27" fmla="*/ 344710 w 1060323"/>
                <a:gd name="connsiteY27" fmla="*/ 257175 h 10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0323" h="1044987">
                  <a:moveTo>
                    <a:pt x="853821" y="690182"/>
                  </a:moveTo>
                  <a:lnTo>
                    <a:pt x="848963" y="697516"/>
                  </a:lnTo>
                  <a:cubicBezTo>
                    <a:pt x="814292" y="748951"/>
                    <a:pt x="770763" y="787527"/>
                    <a:pt x="719614" y="812292"/>
                  </a:cubicBezTo>
                  <a:cubicBezTo>
                    <a:pt x="667988" y="837152"/>
                    <a:pt x="611219" y="849820"/>
                    <a:pt x="550736" y="849820"/>
                  </a:cubicBezTo>
                  <a:cubicBezTo>
                    <a:pt x="469011" y="849820"/>
                    <a:pt x="399002" y="824389"/>
                    <a:pt x="342900" y="774192"/>
                  </a:cubicBezTo>
                  <a:cubicBezTo>
                    <a:pt x="290703" y="727520"/>
                    <a:pt x="257556" y="664178"/>
                    <a:pt x="244316" y="585407"/>
                  </a:cubicBezTo>
                  <a:lnTo>
                    <a:pt x="1045559" y="585407"/>
                  </a:lnTo>
                  <a:lnTo>
                    <a:pt x="1044988" y="568452"/>
                  </a:lnTo>
                  <a:cubicBezTo>
                    <a:pt x="1041273" y="453485"/>
                    <a:pt x="1017080" y="352139"/>
                    <a:pt x="972883" y="267367"/>
                  </a:cubicBezTo>
                  <a:cubicBezTo>
                    <a:pt x="928497" y="182023"/>
                    <a:pt x="866775" y="115443"/>
                    <a:pt x="789337" y="69342"/>
                  </a:cubicBezTo>
                  <a:cubicBezTo>
                    <a:pt x="712089" y="23336"/>
                    <a:pt x="620363" y="0"/>
                    <a:pt x="517017" y="0"/>
                  </a:cubicBezTo>
                  <a:cubicBezTo>
                    <a:pt x="422148" y="0"/>
                    <a:pt x="334137" y="22669"/>
                    <a:pt x="255461" y="67342"/>
                  </a:cubicBezTo>
                  <a:cubicBezTo>
                    <a:pt x="176689" y="112109"/>
                    <a:pt x="113729" y="175069"/>
                    <a:pt x="68294" y="254508"/>
                  </a:cubicBezTo>
                  <a:cubicBezTo>
                    <a:pt x="23050" y="333851"/>
                    <a:pt x="0" y="423958"/>
                    <a:pt x="0" y="522542"/>
                  </a:cubicBezTo>
                  <a:cubicBezTo>
                    <a:pt x="0" y="621697"/>
                    <a:pt x="23336" y="712184"/>
                    <a:pt x="69152" y="791528"/>
                  </a:cubicBezTo>
                  <a:cubicBezTo>
                    <a:pt x="115253" y="871061"/>
                    <a:pt x="180404" y="933926"/>
                    <a:pt x="262985" y="978313"/>
                  </a:cubicBezTo>
                  <a:cubicBezTo>
                    <a:pt x="345281" y="1022604"/>
                    <a:pt x="440531" y="1044988"/>
                    <a:pt x="546163" y="1044988"/>
                  </a:cubicBezTo>
                  <a:cubicBezTo>
                    <a:pt x="635222" y="1044988"/>
                    <a:pt x="719423" y="1028510"/>
                    <a:pt x="797147" y="995839"/>
                  </a:cubicBezTo>
                  <a:lnTo>
                    <a:pt x="797242" y="995839"/>
                  </a:lnTo>
                  <a:cubicBezTo>
                    <a:pt x="803910" y="992981"/>
                    <a:pt x="810387" y="989933"/>
                    <a:pt x="816864" y="986885"/>
                  </a:cubicBezTo>
                  <a:cubicBezTo>
                    <a:pt x="869728" y="960596"/>
                    <a:pt x="1013174" y="873919"/>
                    <a:pt x="1060323" y="690182"/>
                  </a:cubicBezTo>
                  <a:lnTo>
                    <a:pt x="853821" y="690182"/>
                  </a:lnTo>
                  <a:close/>
                  <a:moveTo>
                    <a:pt x="344710" y="257175"/>
                  </a:moveTo>
                  <a:cubicBezTo>
                    <a:pt x="394811" y="212407"/>
                    <a:pt x="454057" y="189738"/>
                    <a:pt x="520637" y="189738"/>
                  </a:cubicBezTo>
                  <a:cubicBezTo>
                    <a:pt x="591122" y="189738"/>
                    <a:pt x="654082" y="212503"/>
                    <a:pt x="707993" y="257461"/>
                  </a:cubicBezTo>
                  <a:cubicBezTo>
                    <a:pt x="757047" y="298418"/>
                    <a:pt x="791242" y="352234"/>
                    <a:pt x="809530" y="417576"/>
                  </a:cubicBezTo>
                  <a:lnTo>
                    <a:pt x="251174" y="417576"/>
                  </a:lnTo>
                  <a:cubicBezTo>
                    <a:pt x="267271" y="352139"/>
                    <a:pt x="298704" y="298228"/>
                    <a:pt x="344710" y="257175"/>
                  </a:cubicBezTo>
                  <a:close/>
                </a:path>
              </a:pathLst>
            </a:custGeom>
            <a:solidFill>
              <a:srgbClr val="FFFFFF"/>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E4D8B463-0A46-4805-BCBD-D2485C457584}"/>
                </a:ext>
              </a:extLst>
            </p:cNvPr>
            <p:cNvSpPr/>
            <p:nvPr/>
          </p:nvSpPr>
          <p:spPr>
            <a:xfrm>
              <a:off x="7457122" y="3018377"/>
              <a:ext cx="833056" cy="1040511"/>
            </a:xfrm>
            <a:custGeom>
              <a:avLst/>
              <a:gdLst>
                <a:gd name="connsiteX0" fmla="*/ 530447 w 833056"/>
                <a:gd name="connsiteY0" fmla="*/ 425196 h 1040511"/>
                <a:gd name="connsiteX1" fmla="*/ 400621 w 833056"/>
                <a:gd name="connsiteY1" fmla="*/ 399955 h 1040511"/>
                <a:gd name="connsiteX2" fmla="*/ 242888 w 833056"/>
                <a:gd name="connsiteY2" fmla="*/ 355568 h 1040511"/>
                <a:gd name="connsiteX3" fmla="*/ 212979 w 833056"/>
                <a:gd name="connsiteY3" fmla="*/ 294704 h 1040511"/>
                <a:gd name="connsiteX4" fmla="*/ 254127 w 833056"/>
                <a:gd name="connsiteY4" fmla="*/ 222028 h 1040511"/>
                <a:gd name="connsiteX5" fmla="*/ 369189 w 833056"/>
                <a:gd name="connsiteY5" fmla="*/ 191548 h 1040511"/>
                <a:gd name="connsiteX6" fmla="*/ 509016 w 833056"/>
                <a:gd name="connsiteY6" fmla="*/ 230219 h 1040511"/>
                <a:gd name="connsiteX7" fmla="*/ 581120 w 833056"/>
                <a:gd name="connsiteY7" fmla="*/ 344996 h 1040511"/>
                <a:gd name="connsiteX8" fmla="*/ 782003 w 833056"/>
                <a:gd name="connsiteY8" fmla="*/ 344996 h 1040511"/>
                <a:gd name="connsiteX9" fmla="*/ 782003 w 833056"/>
                <a:gd name="connsiteY9" fmla="*/ 12954 h 1040511"/>
                <a:gd name="connsiteX10" fmla="*/ 581120 w 833056"/>
                <a:gd name="connsiteY10" fmla="*/ 12954 h 1040511"/>
                <a:gd name="connsiteX11" fmla="*/ 581120 w 833056"/>
                <a:gd name="connsiteY11" fmla="*/ 43910 h 1040511"/>
                <a:gd name="connsiteX12" fmla="*/ 361760 w 833056"/>
                <a:gd name="connsiteY12" fmla="*/ 0 h 1040511"/>
                <a:gd name="connsiteX13" fmla="*/ 192691 w 833056"/>
                <a:gd name="connsiteY13" fmla="*/ 33719 h 1040511"/>
                <a:gd name="connsiteX14" fmla="*/ 56197 w 833056"/>
                <a:gd name="connsiteY14" fmla="*/ 136017 h 1040511"/>
                <a:gd name="connsiteX15" fmla="*/ 2000 w 833056"/>
                <a:gd name="connsiteY15" fmla="*/ 302133 h 1040511"/>
                <a:gd name="connsiteX16" fmla="*/ 75438 w 833056"/>
                <a:gd name="connsiteY16" fmla="*/ 498729 h 1040511"/>
                <a:gd name="connsiteX17" fmla="*/ 300704 w 833056"/>
                <a:gd name="connsiteY17" fmla="*/ 605885 h 1040511"/>
                <a:gd name="connsiteX18" fmla="*/ 400526 w 833056"/>
                <a:gd name="connsiteY18" fmla="*/ 627317 h 1040511"/>
                <a:gd name="connsiteX19" fmla="*/ 567595 w 833056"/>
                <a:gd name="connsiteY19" fmla="*/ 674370 h 1040511"/>
                <a:gd name="connsiteX20" fmla="*/ 601694 w 833056"/>
                <a:gd name="connsiteY20" fmla="*/ 730853 h 1040511"/>
                <a:gd name="connsiteX21" fmla="*/ 555784 w 833056"/>
                <a:gd name="connsiteY21" fmla="*/ 814578 h 1040511"/>
                <a:gd name="connsiteX22" fmla="*/ 416719 w 833056"/>
                <a:gd name="connsiteY22" fmla="*/ 845153 h 1040511"/>
                <a:gd name="connsiteX23" fmla="*/ 345091 w 833056"/>
                <a:gd name="connsiteY23" fmla="*/ 836105 h 1040511"/>
                <a:gd name="connsiteX24" fmla="*/ 323850 w 833056"/>
                <a:gd name="connsiteY24" fmla="*/ 829437 h 1040511"/>
                <a:gd name="connsiteX25" fmla="*/ 313182 w 833056"/>
                <a:gd name="connsiteY25" fmla="*/ 825055 h 1040511"/>
                <a:gd name="connsiteX26" fmla="*/ 305467 w 833056"/>
                <a:gd name="connsiteY26" fmla="*/ 821722 h 1040511"/>
                <a:gd name="connsiteX27" fmla="*/ 295751 w 833056"/>
                <a:gd name="connsiteY27" fmla="*/ 816864 h 1040511"/>
                <a:gd name="connsiteX28" fmla="*/ 282988 w 833056"/>
                <a:gd name="connsiteY28" fmla="*/ 809530 h 1040511"/>
                <a:gd name="connsiteX29" fmla="*/ 282321 w 833056"/>
                <a:gd name="connsiteY29" fmla="*/ 809149 h 1040511"/>
                <a:gd name="connsiteX30" fmla="*/ 205073 w 833056"/>
                <a:gd name="connsiteY30" fmla="*/ 685229 h 1040511"/>
                <a:gd name="connsiteX31" fmla="*/ 0 w 833056"/>
                <a:gd name="connsiteY31" fmla="*/ 685229 h 1040511"/>
                <a:gd name="connsiteX32" fmla="*/ 0 w 833056"/>
                <a:gd name="connsiteY32" fmla="*/ 1023747 h 1040511"/>
                <a:gd name="connsiteX33" fmla="*/ 204597 w 833056"/>
                <a:gd name="connsiteY33" fmla="*/ 1023747 h 1040511"/>
                <a:gd name="connsiteX34" fmla="*/ 204597 w 833056"/>
                <a:gd name="connsiteY34" fmla="*/ 983551 h 1040511"/>
                <a:gd name="connsiteX35" fmla="*/ 294132 w 833056"/>
                <a:gd name="connsiteY35" fmla="*/ 1019747 h 1040511"/>
                <a:gd name="connsiteX36" fmla="*/ 434245 w 833056"/>
                <a:gd name="connsiteY36" fmla="*/ 1040511 h 1040511"/>
                <a:gd name="connsiteX37" fmla="*/ 722090 w 833056"/>
                <a:gd name="connsiteY37" fmla="*/ 955072 h 1040511"/>
                <a:gd name="connsiteX38" fmla="*/ 833056 w 833056"/>
                <a:gd name="connsiteY38" fmla="*/ 725234 h 1040511"/>
                <a:gd name="connsiteX39" fmla="*/ 530447 w 833056"/>
                <a:gd name="connsiteY39" fmla="*/ 425196 h 104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33056" h="1040511">
                  <a:moveTo>
                    <a:pt x="530447" y="425196"/>
                  </a:moveTo>
                  <a:lnTo>
                    <a:pt x="400621" y="399955"/>
                  </a:lnTo>
                  <a:cubicBezTo>
                    <a:pt x="297942" y="383572"/>
                    <a:pt x="258128" y="366808"/>
                    <a:pt x="242888" y="355568"/>
                  </a:cubicBezTo>
                  <a:cubicBezTo>
                    <a:pt x="222790" y="340805"/>
                    <a:pt x="212979" y="320897"/>
                    <a:pt x="212979" y="294704"/>
                  </a:cubicBezTo>
                  <a:cubicBezTo>
                    <a:pt x="212979" y="264890"/>
                    <a:pt x="226409" y="241173"/>
                    <a:pt x="254127" y="222028"/>
                  </a:cubicBezTo>
                  <a:cubicBezTo>
                    <a:pt x="283369" y="201740"/>
                    <a:pt x="322040" y="191548"/>
                    <a:pt x="369189" y="191548"/>
                  </a:cubicBezTo>
                  <a:cubicBezTo>
                    <a:pt x="422910" y="191548"/>
                    <a:pt x="469202" y="204502"/>
                    <a:pt x="509016" y="230219"/>
                  </a:cubicBezTo>
                  <a:cubicBezTo>
                    <a:pt x="523970" y="241173"/>
                    <a:pt x="576644" y="283940"/>
                    <a:pt x="581120" y="344996"/>
                  </a:cubicBezTo>
                  <a:lnTo>
                    <a:pt x="782003" y="344996"/>
                  </a:lnTo>
                  <a:lnTo>
                    <a:pt x="782003" y="12954"/>
                  </a:lnTo>
                  <a:lnTo>
                    <a:pt x="581120" y="12954"/>
                  </a:lnTo>
                  <a:lnTo>
                    <a:pt x="581120" y="43910"/>
                  </a:lnTo>
                  <a:cubicBezTo>
                    <a:pt x="519684" y="14669"/>
                    <a:pt x="446056" y="0"/>
                    <a:pt x="361760" y="0"/>
                  </a:cubicBezTo>
                  <a:cubicBezTo>
                    <a:pt x="304038" y="0"/>
                    <a:pt x="247174" y="11335"/>
                    <a:pt x="192691" y="33719"/>
                  </a:cubicBezTo>
                  <a:cubicBezTo>
                    <a:pt x="137541" y="56483"/>
                    <a:pt x="91535" y="90869"/>
                    <a:pt x="56197" y="136017"/>
                  </a:cubicBezTo>
                  <a:cubicBezTo>
                    <a:pt x="20193" y="181927"/>
                    <a:pt x="2000" y="237839"/>
                    <a:pt x="2000" y="302133"/>
                  </a:cubicBezTo>
                  <a:cubicBezTo>
                    <a:pt x="2000" y="381286"/>
                    <a:pt x="26670" y="447389"/>
                    <a:pt x="75438" y="498729"/>
                  </a:cubicBezTo>
                  <a:cubicBezTo>
                    <a:pt x="123444" y="549402"/>
                    <a:pt x="199358" y="585502"/>
                    <a:pt x="300704" y="605885"/>
                  </a:cubicBezTo>
                  <a:lnTo>
                    <a:pt x="400526" y="627317"/>
                  </a:lnTo>
                  <a:cubicBezTo>
                    <a:pt x="484537" y="643700"/>
                    <a:pt x="540734" y="659511"/>
                    <a:pt x="567595" y="674370"/>
                  </a:cubicBezTo>
                  <a:cubicBezTo>
                    <a:pt x="590931" y="687229"/>
                    <a:pt x="601694" y="705231"/>
                    <a:pt x="601694" y="730853"/>
                  </a:cubicBezTo>
                  <a:cubicBezTo>
                    <a:pt x="601694" y="768287"/>
                    <a:pt x="586740" y="795718"/>
                    <a:pt x="555784" y="814578"/>
                  </a:cubicBezTo>
                  <a:cubicBezTo>
                    <a:pt x="522637" y="834866"/>
                    <a:pt x="475869" y="845153"/>
                    <a:pt x="416719" y="845153"/>
                  </a:cubicBezTo>
                  <a:cubicBezTo>
                    <a:pt x="391382" y="845153"/>
                    <a:pt x="367570" y="842105"/>
                    <a:pt x="345091" y="836105"/>
                  </a:cubicBezTo>
                  <a:cubicBezTo>
                    <a:pt x="337566" y="834200"/>
                    <a:pt x="330518" y="831913"/>
                    <a:pt x="323850" y="829437"/>
                  </a:cubicBezTo>
                  <a:cubicBezTo>
                    <a:pt x="320230" y="828104"/>
                    <a:pt x="316706" y="826580"/>
                    <a:pt x="313182" y="825055"/>
                  </a:cubicBezTo>
                  <a:cubicBezTo>
                    <a:pt x="310610" y="824008"/>
                    <a:pt x="308038" y="822865"/>
                    <a:pt x="305467" y="821722"/>
                  </a:cubicBezTo>
                  <a:cubicBezTo>
                    <a:pt x="302228" y="820198"/>
                    <a:pt x="298990" y="818483"/>
                    <a:pt x="295751" y="816864"/>
                  </a:cubicBezTo>
                  <a:cubicBezTo>
                    <a:pt x="291370" y="814483"/>
                    <a:pt x="286988" y="812101"/>
                    <a:pt x="282988" y="809530"/>
                  </a:cubicBezTo>
                  <a:cubicBezTo>
                    <a:pt x="282797" y="809434"/>
                    <a:pt x="282607" y="809244"/>
                    <a:pt x="282321" y="809149"/>
                  </a:cubicBezTo>
                  <a:cubicBezTo>
                    <a:pt x="216313" y="766191"/>
                    <a:pt x="206407" y="699326"/>
                    <a:pt x="205073" y="685229"/>
                  </a:cubicBezTo>
                  <a:lnTo>
                    <a:pt x="0" y="685229"/>
                  </a:lnTo>
                  <a:lnTo>
                    <a:pt x="0" y="1023747"/>
                  </a:lnTo>
                  <a:lnTo>
                    <a:pt x="204597" y="1023747"/>
                  </a:lnTo>
                  <a:lnTo>
                    <a:pt x="204597" y="983551"/>
                  </a:lnTo>
                  <a:cubicBezTo>
                    <a:pt x="230410" y="997458"/>
                    <a:pt x="260413" y="1009650"/>
                    <a:pt x="294132" y="1019747"/>
                  </a:cubicBezTo>
                  <a:cubicBezTo>
                    <a:pt x="339852" y="1033463"/>
                    <a:pt x="387001" y="1040511"/>
                    <a:pt x="434245" y="1040511"/>
                  </a:cubicBezTo>
                  <a:cubicBezTo>
                    <a:pt x="552831" y="1040511"/>
                    <a:pt x="649700" y="1011746"/>
                    <a:pt x="722090" y="955072"/>
                  </a:cubicBezTo>
                  <a:cubicBezTo>
                    <a:pt x="795719" y="897541"/>
                    <a:pt x="833056" y="820103"/>
                    <a:pt x="833056" y="725234"/>
                  </a:cubicBezTo>
                  <a:cubicBezTo>
                    <a:pt x="833152" y="562928"/>
                    <a:pt x="731234" y="461963"/>
                    <a:pt x="530447" y="425196"/>
                  </a:cubicBez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0BC09BB-54EF-4FE7-9209-DE1B66561E46}"/>
                </a:ext>
              </a:extLst>
            </p:cNvPr>
            <p:cNvSpPr/>
            <p:nvPr/>
          </p:nvSpPr>
          <p:spPr>
            <a:xfrm>
              <a:off x="8385810" y="2672619"/>
              <a:ext cx="405097" cy="1372266"/>
            </a:xfrm>
            <a:custGeom>
              <a:avLst/>
              <a:gdLst>
                <a:gd name="connsiteX0" fmla="*/ 405098 w 405097"/>
                <a:gd name="connsiteY0" fmla="*/ 563594 h 1372266"/>
                <a:gd name="connsiteX1" fmla="*/ 405098 w 405097"/>
                <a:gd name="connsiteY1" fmla="*/ 362522 h 1372266"/>
                <a:gd name="connsiteX2" fmla="*/ 225933 w 405097"/>
                <a:gd name="connsiteY2" fmla="*/ 362522 h 1372266"/>
                <a:gd name="connsiteX3" fmla="*/ 225933 w 405097"/>
                <a:gd name="connsiteY3" fmla="*/ 344805 h 1372266"/>
                <a:gd name="connsiteX4" fmla="*/ 225933 w 405097"/>
                <a:gd name="connsiteY4" fmla="*/ 314420 h 1372266"/>
                <a:gd name="connsiteX5" fmla="*/ 225933 w 405097"/>
                <a:gd name="connsiteY5" fmla="*/ 19907 h 1372266"/>
                <a:gd name="connsiteX6" fmla="*/ 225933 w 405097"/>
                <a:gd name="connsiteY6" fmla="*/ 0 h 1372266"/>
                <a:gd name="connsiteX7" fmla="*/ 0 w 405097"/>
                <a:gd name="connsiteY7" fmla="*/ 0 h 1372266"/>
                <a:gd name="connsiteX8" fmla="*/ 0 w 405097"/>
                <a:gd name="connsiteY8" fmla="*/ 206312 h 1372266"/>
                <a:gd name="connsiteX9" fmla="*/ 0 w 405097"/>
                <a:gd name="connsiteY9" fmla="*/ 314420 h 1372266"/>
                <a:gd name="connsiteX10" fmla="*/ 0 w 405097"/>
                <a:gd name="connsiteY10" fmla="*/ 344805 h 1372266"/>
                <a:gd name="connsiteX11" fmla="*/ 0 w 405097"/>
                <a:gd name="connsiteY11" fmla="*/ 550355 h 1372266"/>
                <a:gd name="connsiteX12" fmla="*/ 0 w 405097"/>
                <a:gd name="connsiteY12" fmla="*/ 916496 h 1372266"/>
                <a:gd name="connsiteX13" fmla="*/ 0 w 405097"/>
                <a:gd name="connsiteY13" fmla="*/ 1085850 h 1372266"/>
                <a:gd name="connsiteX14" fmla="*/ 57150 w 405097"/>
                <a:gd name="connsiteY14" fmla="*/ 1305592 h 1372266"/>
                <a:gd name="connsiteX15" fmla="*/ 243649 w 405097"/>
                <a:gd name="connsiteY15" fmla="*/ 1372267 h 1372266"/>
                <a:gd name="connsiteX16" fmla="*/ 404526 w 405097"/>
                <a:gd name="connsiteY16" fmla="*/ 1372267 h 1372266"/>
                <a:gd name="connsiteX17" fmla="*/ 404526 w 405097"/>
                <a:gd name="connsiteY17" fmla="*/ 1342073 h 1372266"/>
                <a:gd name="connsiteX18" fmla="*/ 404526 w 405097"/>
                <a:gd name="connsiteY18" fmla="*/ 1166241 h 1372266"/>
                <a:gd name="connsiteX19" fmla="*/ 319182 w 405097"/>
                <a:gd name="connsiteY19" fmla="*/ 1166241 h 1372266"/>
                <a:gd name="connsiteX20" fmla="*/ 226028 w 405097"/>
                <a:gd name="connsiteY20" fmla="*/ 1076706 h 1372266"/>
                <a:gd name="connsiteX21" fmla="*/ 226028 w 405097"/>
                <a:gd name="connsiteY21" fmla="*/ 613124 h 1372266"/>
                <a:gd name="connsiteX22" fmla="*/ 226028 w 405097"/>
                <a:gd name="connsiteY22" fmla="*/ 563785 h 1372266"/>
                <a:gd name="connsiteX23" fmla="*/ 405098 w 405097"/>
                <a:gd name="connsiteY23" fmla="*/ 563785 h 137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5097" h="1372266">
                  <a:moveTo>
                    <a:pt x="405098" y="563594"/>
                  </a:moveTo>
                  <a:lnTo>
                    <a:pt x="405098" y="362522"/>
                  </a:lnTo>
                  <a:lnTo>
                    <a:pt x="225933" y="362522"/>
                  </a:lnTo>
                  <a:lnTo>
                    <a:pt x="225933" y="344805"/>
                  </a:lnTo>
                  <a:lnTo>
                    <a:pt x="225933" y="314420"/>
                  </a:lnTo>
                  <a:lnTo>
                    <a:pt x="225933" y="19907"/>
                  </a:lnTo>
                  <a:lnTo>
                    <a:pt x="225933" y="0"/>
                  </a:lnTo>
                  <a:lnTo>
                    <a:pt x="0" y="0"/>
                  </a:lnTo>
                  <a:lnTo>
                    <a:pt x="0" y="206312"/>
                  </a:lnTo>
                  <a:lnTo>
                    <a:pt x="0" y="314420"/>
                  </a:lnTo>
                  <a:lnTo>
                    <a:pt x="0" y="344805"/>
                  </a:lnTo>
                  <a:lnTo>
                    <a:pt x="0" y="550355"/>
                  </a:lnTo>
                  <a:lnTo>
                    <a:pt x="0" y="916496"/>
                  </a:lnTo>
                  <a:lnTo>
                    <a:pt x="0" y="1085850"/>
                  </a:lnTo>
                  <a:cubicBezTo>
                    <a:pt x="0" y="1189577"/>
                    <a:pt x="18669" y="1261396"/>
                    <a:pt x="57150" y="1305592"/>
                  </a:cubicBezTo>
                  <a:cubicBezTo>
                    <a:pt x="95631" y="1349883"/>
                    <a:pt x="158401" y="1372267"/>
                    <a:pt x="243649" y="1372267"/>
                  </a:cubicBezTo>
                  <a:lnTo>
                    <a:pt x="404526" y="1372267"/>
                  </a:lnTo>
                  <a:lnTo>
                    <a:pt x="404526" y="1342073"/>
                  </a:lnTo>
                  <a:lnTo>
                    <a:pt x="404526" y="1166241"/>
                  </a:lnTo>
                  <a:lnTo>
                    <a:pt x="319182" y="1166241"/>
                  </a:lnTo>
                  <a:cubicBezTo>
                    <a:pt x="240316" y="1161002"/>
                    <a:pt x="227647" y="1103281"/>
                    <a:pt x="226028" y="1076706"/>
                  </a:cubicBezTo>
                  <a:lnTo>
                    <a:pt x="226028" y="613124"/>
                  </a:lnTo>
                  <a:lnTo>
                    <a:pt x="226028" y="563785"/>
                  </a:lnTo>
                  <a:lnTo>
                    <a:pt x="405098" y="563785"/>
                  </a:lnTo>
                  <a:close/>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DC1D94D-9306-4547-8A52-DA0254352C08}"/>
                </a:ext>
              </a:extLst>
            </p:cNvPr>
            <p:cNvSpPr/>
            <p:nvPr/>
          </p:nvSpPr>
          <p:spPr>
            <a:xfrm>
              <a:off x="3787425" y="3021139"/>
              <a:ext cx="1643634" cy="1023842"/>
            </a:xfrm>
            <a:custGeom>
              <a:avLst/>
              <a:gdLst>
                <a:gd name="connsiteX0" fmla="*/ 1469707 w 1643634"/>
                <a:gd name="connsiteY0" fmla="*/ 817245 h 1023842"/>
                <a:gd name="connsiteX1" fmla="*/ 1469707 w 1643634"/>
                <a:gd name="connsiteY1" fmla="*/ 349567 h 1023842"/>
                <a:gd name="connsiteX2" fmla="*/ 1403414 w 1643634"/>
                <a:gd name="connsiteY2" fmla="*/ 87344 h 1023842"/>
                <a:gd name="connsiteX3" fmla="*/ 1196340 w 1643634"/>
                <a:gd name="connsiteY3" fmla="*/ 0 h 1023842"/>
                <a:gd name="connsiteX4" fmla="*/ 875538 w 1643634"/>
                <a:gd name="connsiteY4" fmla="*/ 115443 h 1023842"/>
                <a:gd name="connsiteX5" fmla="*/ 875538 w 1643634"/>
                <a:gd name="connsiteY5" fmla="*/ 13049 h 1023842"/>
                <a:gd name="connsiteX6" fmla="*/ 480346 w 1643634"/>
                <a:gd name="connsiteY6" fmla="*/ 13049 h 1023842"/>
                <a:gd name="connsiteX7" fmla="*/ 480346 w 1643634"/>
                <a:gd name="connsiteY7" fmla="*/ 218599 h 1023842"/>
                <a:gd name="connsiteX8" fmla="*/ 652367 w 1643634"/>
                <a:gd name="connsiteY8" fmla="*/ 218599 h 1023842"/>
                <a:gd name="connsiteX9" fmla="*/ 652367 w 1643634"/>
                <a:gd name="connsiteY9" fmla="*/ 819245 h 1023842"/>
                <a:gd name="connsiteX10" fmla="*/ 378524 w 1643634"/>
                <a:gd name="connsiteY10" fmla="*/ 819245 h 1023842"/>
                <a:gd name="connsiteX11" fmla="*/ 378524 w 1643634"/>
                <a:gd name="connsiteY11" fmla="*/ 13049 h 1023842"/>
                <a:gd name="connsiteX12" fmla="*/ 152495 w 1643634"/>
                <a:gd name="connsiteY12" fmla="*/ 13049 h 1023842"/>
                <a:gd name="connsiteX13" fmla="*/ 152495 w 1643634"/>
                <a:gd name="connsiteY13" fmla="*/ 218599 h 1023842"/>
                <a:gd name="connsiteX14" fmla="*/ 152495 w 1643634"/>
                <a:gd name="connsiteY14" fmla="*/ 819245 h 1023842"/>
                <a:gd name="connsiteX15" fmla="*/ 0 w 1643634"/>
                <a:gd name="connsiteY15" fmla="*/ 819245 h 1023842"/>
                <a:gd name="connsiteX16" fmla="*/ 0 w 1643634"/>
                <a:gd name="connsiteY16" fmla="*/ 1023842 h 1023842"/>
                <a:gd name="connsiteX17" fmla="*/ 1043845 w 1643634"/>
                <a:gd name="connsiteY17" fmla="*/ 1023842 h 1023842"/>
                <a:gd name="connsiteX18" fmla="*/ 1043845 w 1643634"/>
                <a:gd name="connsiteY18" fmla="*/ 819245 h 1023842"/>
                <a:gd name="connsiteX19" fmla="*/ 875538 w 1643634"/>
                <a:gd name="connsiteY19" fmla="*/ 819245 h 1023842"/>
                <a:gd name="connsiteX20" fmla="*/ 875538 w 1643634"/>
                <a:gd name="connsiteY20" fmla="*/ 324421 h 1023842"/>
                <a:gd name="connsiteX21" fmla="*/ 1147001 w 1643634"/>
                <a:gd name="connsiteY21" fmla="*/ 206597 h 1023842"/>
                <a:gd name="connsiteX22" fmla="*/ 1219962 w 1643634"/>
                <a:gd name="connsiteY22" fmla="*/ 239077 h 1023842"/>
                <a:gd name="connsiteX23" fmla="*/ 1243679 w 1643634"/>
                <a:gd name="connsiteY23" fmla="*/ 361855 h 1023842"/>
                <a:gd name="connsiteX24" fmla="*/ 1243679 w 1643634"/>
                <a:gd name="connsiteY24" fmla="*/ 1023842 h 1023842"/>
                <a:gd name="connsiteX25" fmla="*/ 1245489 w 1643634"/>
                <a:gd name="connsiteY25" fmla="*/ 1023842 h 1023842"/>
                <a:gd name="connsiteX26" fmla="*/ 1527715 w 1643634"/>
                <a:gd name="connsiteY26" fmla="*/ 1023842 h 1023842"/>
                <a:gd name="connsiteX27" fmla="*/ 1529334 w 1643634"/>
                <a:gd name="connsiteY27" fmla="*/ 1021652 h 1023842"/>
                <a:gd name="connsiteX28" fmla="*/ 1533906 w 1643634"/>
                <a:gd name="connsiteY28" fmla="*/ 1015174 h 1023842"/>
                <a:gd name="connsiteX29" fmla="*/ 1537621 w 1643634"/>
                <a:gd name="connsiteY29" fmla="*/ 1009840 h 1023842"/>
                <a:gd name="connsiteX30" fmla="*/ 1540859 w 1643634"/>
                <a:gd name="connsiteY30" fmla="*/ 1005173 h 1023842"/>
                <a:gd name="connsiteX31" fmla="*/ 1643634 w 1643634"/>
                <a:gd name="connsiteY31" fmla="*/ 817340 h 1023842"/>
                <a:gd name="connsiteX32" fmla="*/ 1469707 w 1643634"/>
                <a:gd name="connsiteY32" fmla="*/ 817245 h 102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43634" h="1023842">
                  <a:moveTo>
                    <a:pt x="1469707" y="817245"/>
                  </a:moveTo>
                  <a:lnTo>
                    <a:pt x="1469707" y="349567"/>
                  </a:lnTo>
                  <a:cubicBezTo>
                    <a:pt x="1469707" y="232219"/>
                    <a:pt x="1447419" y="144018"/>
                    <a:pt x="1403414" y="87344"/>
                  </a:cubicBezTo>
                  <a:cubicBezTo>
                    <a:pt x="1358360" y="29432"/>
                    <a:pt x="1288732" y="0"/>
                    <a:pt x="1196340" y="0"/>
                  </a:cubicBezTo>
                  <a:cubicBezTo>
                    <a:pt x="1095756" y="0"/>
                    <a:pt x="987933" y="38862"/>
                    <a:pt x="875538" y="115443"/>
                  </a:cubicBezTo>
                  <a:lnTo>
                    <a:pt x="875538" y="13049"/>
                  </a:lnTo>
                  <a:lnTo>
                    <a:pt x="480346" y="13049"/>
                  </a:lnTo>
                  <a:lnTo>
                    <a:pt x="480346" y="218599"/>
                  </a:lnTo>
                  <a:lnTo>
                    <a:pt x="652367" y="218599"/>
                  </a:lnTo>
                  <a:lnTo>
                    <a:pt x="652367" y="819245"/>
                  </a:lnTo>
                  <a:lnTo>
                    <a:pt x="378524" y="819245"/>
                  </a:lnTo>
                  <a:lnTo>
                    <a:pt x="378524" y="13049"/>
                  </a:lnTo>
                  <a:lnTo>
                    <a:pt x="152495" y="13049"/>
                  </a:lnTo>
                  <a:lnTo>
                    <a:pt x="152495" y="218599"/>
                  </a:lnTo>
                  <a:lnTo>
                    <a:pt x="152495" y="819245"/>
                  </a:lnTo>
                  <a:lnTo>
                    <a:pt x="0" y="819245"/>
                  </a:lnTo>
                  <a:lnTo>
                    <a:pt x="0" y="1023842"/>
                  </a:lnTo>
                  <a:lnTo>
                    <a:pt x="1043845" y="1023842"/>
                  </a:lnTo>
                  <a:lnTo>
                    <a:pt x="1043845" y="819245"/>
                  </a:lnTo>
                  <a:lnTo>
                    <a:pt x="875538" y="819245"/>
                  </a:lnTo>
                  <a:lnTo>
                    <a:pt x="875538" y="324421"/>
                  </a:lnTo>
                  <a:cubicBezTo>
                    <a:pt x="976122" y="246221"/>
                    <a:pt x="1067467" y="206597"/>
                    <a:pt x="1147001" y="206597"/>
                  </a:cubicBezTo>
                  <a:cubicBezTo>
                    <a:pt x="1181576" y="206597"/>
                    <a:pt x="1205484" y="217265"/>
                    <a:pt x="1219962" y="239077"/>
                  </a:cubicBezTo>
                  <a:cubicBezTo>
                    <a:pt x="1235678" y="262795"/>
                    <a:pt x="1243679" y="304133"/>
                    <a:pt x="1243679" y="361855"/>
                  </a:cubicBezTo>
                  <a:lnTo>
                    <a:pt x="1243679" y="1023842"/>
                  </a:lnTo>
                  <a:lnTo>
                    <a:pt x="1245489" y="1023842"/>
                  </a:lnTo>
                  <a:lnTo>
                    <a:pt x="1527715" y="1023842"/>
                  </a:lnTo>
                  <a:cubicBezTo>
                    <a:pt x="1528191" y="1023080"/>
                    <a:pt x="1528763" y="1022414"/>
                    <a:pt x="1529334" y="1021652"/>
                  </a:cubicBezTo>
                  <a:cubicBezTo>
                    <a:pt x="1530858" y="1019461"/>
                    <a:pt x="1532382" y="1017365"/>
                    <a:pt x="1533906" y="1015174"/>
                  </a:cubicBezTo>
                  <a:cubicBezTo>
                    <a:pt x="1535144" y="1013365"/>
                    <a:pt x="1536382" y="1011650"/>
                    <a:pt x="1537621" y="1009840"/>
                  </a:cubicBezTo>
                  <a:cubicBezTo>
                    <a:pt x="1538669" y="1008316"/>
                    <a:pt x="1539811" y="1006697"/>
                    <a:pt x="1540859" y="1005173"/>
                  </a:cubicBezTo>
                  <a:cubicBezTo>
                    <a:pt x="1581150" y="946595"/>
                    <a:pt x="1615726" y="883730"/>
                    <a:pt x="1643634" y="817340"/>
                  </a:cubicBezTo>
                  <a:lnTo>
                    <a:pt x="1469707" y="817245"/>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8744768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20_Title and Content">
    <p:bg>
      <p:bgPr>
        <a:solidFill>
          <a:schemeClr val="bg1"/>
        </a:solidFill>
        <a:effectLst/>
      </p:bgPr>
    </p:bg>
    <p:spTree>
      <p:nvGrpSpPr>
        <p:cNvPr id="1" name=""/>
        <p:cNvGrpSpPr/>
        <p:nvPr/>
      </p:nvGrpSpPr>
      <p:grpSpPr>
        <a:xfrm>
          <a:off x="0" y="0"/>
          <a:ext cx="0" cy="0"/>
          <a:chOff x="0" y="0"/>
          <a:chExt cx="0" cy="0"/>
        </a:xfrm>
      </p:grpSpPr>
      <p:sp>
        <p:nvSpPr>
          <p:cNvPr id="22" name="Content Placeholder 2">
            <a:extLst>
              <a:ext uri="{FF2B5EF4-FFF2-40B4-BE49-F238E27FC236}">
                <a16:creationId xmlns:a16="http://schemas.microsoft.com/office/drawing/2014/main" id="{2ADCC85E-CDC2-4593-A04D-46575ACA9AC5}"/>
              </a:ext>
            </a:extLst>
          </p:cNvPr>
          <p:cNvSpPr>
            <a:spLocks noGrp="1"/>
          </p:cNvSpPr>
          <p:nvPr>
            <p:ph idx="1" hasCustomPrompt="1"/>
          </p:nvPr>
        </p:nvSpPr>
        <p:spPr>
          <a:xfrm>
            <a:off x="6313474" y="1371454"/>
            <a:ext cx="4819000" cy="4680000"/>
          </a:xfrm>
        </p:spPr>
        <p:txBody>
          <a:bodyPr>
            <a:normAutofit/>
          </a:bodyPr>
          <a:lstStyle>
            <a:lvl1pPr marL="0" indent="0">
              <a:buNone/>
              <a:defRPr sz="3200">
                <a:solidFill>
                  <a:schemeClr val="tx2"/>
                </a:solidFill>
                <a:latin typeface="Montserrat Light" panose="00000400000000000000" pitchFamily="2" charset="0"/>
              </a:defRPr>
            </a:lvl1pPr>
            <a:lvl2pPr>
              <a:defRPr sz="3200">
                <a:solidFill>
                  <a:schemeClr val="tx2"/>
                </a:solidFill>
                <a:latin typeface="Montserrat Light" panose="00000400000000000000" pitchFamily="2"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endParaRPr lang="en-US"/>
          </a:p>
        </p:txBody>
      </p:sp>
      <p:sp>
        <p:nvSpPr>
          <p:cNvPr id="23" name="Content Placeholder 2">
            <a:extLst>
              <a:ext uri="{FF2B5EF4-FFF2-40B4-BE49-F238E27FC236}">
                <a16:creationId xmlns:a16="http://schemas.microsoft.com/office/drawing/2014/main" id="{F6D2FCD5-93A1-42D8-A9EA-26F35C17F714}"/>
              </a:ext>
            </a:extLst>
          </p:cNvPr>
          <p:cNvSpPr>
            <a:spLocks noGrp="1"/>
          </p:cNvSpPr>
          <p:nvPr>
            <p:ph idx="13" hasCustomPrompt="1"/>
          </p:nvPr>
        </p:nvSpPr>
        <p:spPr>
          <a:xfrm>
            <a:off x="539396" y="1371454"/>
            <a:ext cx="4819000" cy="4680000"/>
          </a:xfrm>
        </p:spPr>
        <p:txBody>
          <a:bodyPr>
            <a:normAutofit/>
          </a:bodyPr>
          <a:lstStyle>
            <a:lvl1pPr marL="0" indent="0">
              <a:buNone/>
              <a:defRPr sz="3200">
                <a:solidFill>
                  <a:schemeClr val="tx2"/>
                </a:solidFill>
                <a:latin typeface="Montserrat Light" panose="00000400000000000000" pitchFamily="2" charset="0"/>
              </a:defRPr>
            </a:lvl1pPr>
            <a:lvl2pPr>
              <a:defRPr sz="3200">
                <a:solidFill>
                  <a:schemeClr val="tx2"/>
                </a:solidFill>
                <a:latin typeface="Montserrat Light" panose="00000400000000000000" pitchFamily="2"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endParaRPr lang="en-US"/>
          </a:p>
        </p:txBody>
      </p:sp>
      <p:sp>
        <p:nvSpPr>
          <p:cNvPr id="4" name="Date Placeholder 3"/>
          <p:cNvSpPr>
            <a:spLocks noGrp="1"/>
          </p:cNvSpPr>
          <p:nvPr>
            <p:ph type="dt" sz="half" idx="10"/>
          </p:nvPr>
        </p:nvSpPr>
        <p:spPr/>
        <p:txBody>
          <a:bodyPr/>
          <a:lstStyle/>
          <a:p>
            <a:fld id="{A5405A7F-6B8B-4249-A0C0-7397471A7C4F}"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8C2FB-505F-4F53-85B0-A776D04BC4ED}" type="slidenum">
              <a:rPr lang="en-US" smtClean="0"/>
              <a:t>‹#›</a:t>
            </a:fld>
            <a:endParaRPr lang="en-US"/>
          </a:p>
        </p:txBody>
      </p:sp>
      <p:sp>
        <p:nvSpPr>
          <p:cNvPr id="8" name="TextBox 7">
            <a:extLst>
              <a:ext uri="{FF2B5EF4-FFF2-40B4-BE49-F238E27FC236}">
                <a16:creationId xmlns:a16="http://schemas.microsoft.com/office/drawing/2014/main" id="{CC04B4E6-26E6-4409-A9A3-650AC3DDA434}"/>
              </a:ext>
            </a:extLst>
          </p:cNvPr>
          <p:cNvSpPr txBox="1"/>
          <p:nvPr userDrawn="1"/>
        </p:nvSpPr>
        <p:spPr>
          <a:xfrm>
            <a:off x="139148" y="6568322"/>
            <a:ext cx="3896140" cy="107722"/>
          </a:xfrm>
          <a:prstGeom prst="rect">
            <a:avLst/>
          </a:prstGeom>
          <a:noFill/>
        </p:spPr>
        <p:txBody>
          <a:bodyPr wrap="square" lIns="0" tIns="0" rIns="0" bIns="0" rtlCol="0">
            <a:spAutoFit/>
          </a:bodyPr>
          <a:lstStyle/>
          <a:p>
            <a:r>
              <a:rPr lang="en-US" sz="700">
                <a:solidFill>
                  <a:schemeClr val="bg1"/>
                </a:solidFill>
              </a:rPr>
              <a:t>© Copyright Invest 2020</a:t>
            </a:r>
          </a:p>
        </p:txBody>
      </p:sp>
      <p:pic>
        <p:nvPicPr>
          <p:cNvPr id="20" name="Picture 19" descr="A close up of a sign&#10;&#10;Description automatically generated">
            <a:extLst>
              <a:ext uri="{FF2B5EF4-FFF2-40B4-BE49-F238E27FC236}">
                <a16:creationId xmlns:a16="http://schemas.microsoft.com/office/drawing/2014/main" id="{A94CBA15-7002-4EA2-9FDA-89B8D7F54E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89619" y="6356527"/>
            <a:ext cx="1025774" cy="423589"/>
          </a:xfrm>
          <a:prstGeom prst="rect">
            <a:avLst/>
          </a:prstGeom>
        </p:spPr>
      </p:pic>
    </p:spTree>
    <p:extLst>
      <p:ext uri="{BB962C8B-B14F-4D97-AF65-F5344CB8AC3E}">
        <p14:creationId xmlns:p14="http://schemas.microsoft.com/office/powerpoint/2010/main" val="4007351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nhalt mit Überschrift">
  <p:cSld name="Inhalt mit Überschrift">
    <p:spTree>
      <p:nvGrpSpPr>
        <p:cNvPr id="1" name="Shape 34"/>
        <p:cNvGrpSpPr/>
        <p:nvPr/>
      </p:nvGrpSpPr>
      <p:grpSpPr>
        <a:xfrm>
          <a:off x="0" y="0"/>
          <a:ext cx="0" cy="0"/>
          <a:chOff x="0" y="0"/>
          <a:chExt cx="0" cy="0"/>
        </a:xfrm>
      </p:grpSpPr>
      <p:sp>
        <p:nvSpPr>
          <p:cNvPr id="35" name="Google Shape;35;p84">
            <a:hlinkClick r:id="" action="ppaction://noaction"/>
          </p:cNvPr>
          <p:cNvSpPr/>
          <p:nvPr/>
        </p:nvSpPr>
        <p:spPr>
          <a:xfrm>
            <a:off x="-3" y="0"/>
            <a:ext cx="12192000" cy="6858000"/>
          </a:xfrm>
          <a:prstGeom prst="rect">
            <a:avLst/>
          </a:prstGeom>
          <a:solidFill>
            <a:srgbClr val="0047D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pic>
        <p:nvPicPr>
          <p:cNvPr id="36" name="Google Shape;36;p84" descr="Dollar"/>
          <p:cNvPicPr preferRelativeResize="0"/>
          <p:nvPr/>
        </p:nvPicPr>
        <p:blipFill rotWithShape="1">
          <a:blip r:embed="rId2">
            <a:alphaModFix/>
          </a:blip>
          <a:srcRect/>
          <a:stretch/>
        </p:blipFill>
        <p:spPr>
          <a:xfrm>
            <a:off x="288069" y="5477116"/>
            <a:ext cx="914400" cy="914400"/>
          </a:xfrm>
          <a:prstGeom prst="rect">
            <a:avLst/>
          </a:prstGeom>
          <a:noFill/>
          <a:ln>
            <a:noFill/>
          </a:ln>
          <a:effectLst>
            <a:outerShdw blurRad="50800" dist="38100" algn="l" rotWithShape="0">
              <a:srgbClr val="000000">
                <a:alpha val="40000"/>
              </a:srgbClr>
            </a:outerShdw>
          </a:effectLst>
        </p:spPr>
      </p:pic>
      <p:pic>
        <p:nvPicPr>
          <p:cNvPr id="37" name="Google Shape;37;p84" descr="Dollar"/>
          <p:cNvPicPr preferRelativeResize="0"/>
          <p:nvPr/>
        </p:nvPicPr>
        <p:blipFill rotWithShape="1">
          <a:blip r:embed="rId2">
            <a:alphaModFix/>
          </a:blip>
          <a:srcRect/>
          <a:stretch/>
        </p:blipFill>
        <p:spPr>
          <a:xfrm>
            <a:off x="288069" y="591351"/>
            <a:ext cx="914400" cy="914400"/>
          </a:xfrm>
          <a:prstGeom prst="rect">
            <a:avLst/>
          </a:prstGeom>
          <a:noFill/>
          <a:ln>
            <a:noFill/>
          </a:ln>
          <a:effectLst>
            <a:outerShdw blurRad="50800" dist="38100" algn="l" rotWithShape="0">
              <a:srgbClr val="000000">
                <a:alpha val="40000"/>
              </a:srgbClr>
            </a:outerShdw>
          </a:effectLst>
        </p:spPr>
      </p:pic>
      <p:pic>
        <p:nvPicPr>
          <p:cNvPr id="38" name="Google Shape;38;p84" descr="Dollar"/>
          <p:cNvPicPr preferRelativeResize="0"/>
          <p:nvPr/>
        </p:nvPicPr>
        <p:blipFill rotWithShape="1">
          <a:blip r:embed="rId2">
            <a:alphaModFix/>
          </a:blip>
          <a:srcRect/>
          <a:stretch/>
        </p:blipFill>
        <p:spPr>
          <a:xfrm>
            <a:off x="10989531" y="591351"/>
            <a:ext cx="914400" cy="914400"/>
          </a:xfrm>
          <a:prstGeom prst="rect">
            <a:avLst/>
          </a:prstGeom>
          <a:noFill/>
          <a:ln>
            <a:noFill/>
          </a:ln>
          <a:effectLst>
            <a:outerShdw blurRad="50800" dist="38100" algn="l" rotWithShape="0">
              <a:srgbClr val="000000">
                <a:alpha val="40000"/>
              </a:srgbClr>
            </a:outerShdw>
          </a:effectLst>
        </p:spPr>
      </p:pic>
      <p:pic>
        <p:nvPicPr>
          <p:cNvPr id="39" name="Google Shape;39;p84" descr="Dollar"/>
          <p:cNvPicPr preferRelativeResize="0"/>
          <p:nvPr/>
        </p:nvPicPr>
        <p:blipFill rotWithShape="1">
          <a:blip r:embed="rId2">
            <a:alphaModFix/>
          </a:blip>
          <a:srcRect/>
          <a:stretch/>
        </p:blipFill>
        <p:spPr>
          <a:xfrm>
            <a:off x="10989531" y="5477116"/>
            <a:ext cx="914400" cy="914400"/>
          </a:xfrm>
          <a:prstGeom prst="rect">
            <a:avLst/>
          </a:prstGeom>
          <a:noFill/>
          <a:ln>
            <a:noFill/>
          </a:ln>
          <a:effectLst>
            <a:outerShdw blurRad="50800" dist="38100" algn="l" rotWithShape="0">
              <a:srgbClr val="000000">
                <a:alpha val="40000"/>
              </a:srgbClr>
            </a:outerShdw>
          </a:effectLst>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21_Title and Content">
    <p:bg>
      <p:bgPr>
        <a:solidFill>
          <a:schemeClr val="accent1"/>
        </a:solidFill>
        <a:effectLst/>
      </p:bgPr>
    </p:bg>
    <p:spTree>
      <p:nvGrpSpPr>
        <p:cNvPr id="1" name=""/>
        <p:cNvGrpSpPr/>
        <p:nvPr/>
      </p:nvGrpSpPr>
      <p:grpSpPr>
        <a:xfrm>
          <a:off x="0" y="0"/>
          <a:ext cx="0" cy="0"/>
          <a:chOff x="0" y="0"/>
          <a:chExt cx="0" cy="0"/>
        </a:xfrm>
      </p:grpSpPr>
      <p:sp>
        <p:nvSpPr>
          <p:cNvPr id="22" name="Content Placeholder 2">
            <a:extLst>
              <a:ext uri="{FF2B5EF4-FFF2-40B4-BE49-F238E27FC236}">
                <a16:creationId xmlns:a16="http://schemas.microsoft.com/office/drawing/2014/main" id="{2ADCC85E-CDC2-4593-A04D-46575ACA9AC5}"/>
              </a:ext>
            </a:extLst>
          </p:cNvPr>
          <p:cNvSpPr>
            <a:spLocks noGrp="1"/>
          </p:cNvSpPr>
          <p:nvPr>
            <p:ph idx="1" hasCustomPrompt="1"/>
          </p:nvPr>
        </p:nvSpPr>
        <p:spPr>
          <a:xfrm>
            <a:off x="6313474" y="1371454"/>
            <a:ext cx="4819000" cy="4680000"/>
          </a:xfrm>
        </p:spPr>
        <p:txBody>
          <a:bodyPr>
            <a:normAutofit/>
          </a:bodyPr>
          <a:lstStyle>
            <a:lvl1pPr marL="0" indent="0">
              <a:buNone/>
              <a:defRPr sz="3200">
                <a:solidFill>
                  <a:schemeClr val="bg1"/>
                </a:solidFill>
                <a:latin typeface="Montserrat Light" panose="00000400000000000000" pitchFamily="2" charset="0"/>
              </a:defRPr>
            </a:lvl1pPr>
            <a:lvl2pPr>
              <a:defRPr sz="3200">
                <a:solidFill>
                  <a:schemeClr val="bg1"/>
                </a:solidFill>
                <a:latin typeface="Montserrat Light" panose="00000400000000000000" pitchFamily="2"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endParaRPr lang="en-US"/>
          </a:p>
        </p:txBody>
      </p:sp>
      <p:sp>
        <p:nvSpPr>
          <p:cNvPr id="23" name="Content Placeholder 2">
            <a:extLst>
              <a:ext uri="{FF2B5EF4-FFF2-40B4-BE49-F238E27FC236}">
                <a16:creationId xmlns:a16="http://schemas.microsoft.com/office/drawing/2014/main" id="{F6D2FCD5-93A1-42D8-A9EA-26F35C17F714}"/>
              </a:ext>
            </a:extLst>
          </p:cNvPr>
          <p:cNvSpPr>
            <a:spLocks noGrp="1"/>
          </p:cNvSpPr>
          <p:nvPr>
            <p:ph idx="13" hasCustomPrompt="1"/>
          </p:nvPr>
        </p:nvSpPr>
        <p:spPr>
          <a:xfrm>
            <a:off x="539396" y="1371454"/>
            <a:ext cx="4819000" cy="4680000"/>
          </a:xfrm>
        </p:spPr>
        <p:txBody>
          <a:bodyPr>
            <a:normAutofit/>
          </a:bodyPr>
          <a:lstStyle>
            <a:lvl1pPr marL="0" indent="0">
              <a:buNone/>
              <a:defRPr sz="3200">
                <a:solidFill>
                  <a:schemeClr val="bg1"/>
                </a:solidFill>
                <a:latin typeface="Montserrat Light" panose="00000400000000000000" pitchFamily="2" charset="0"/>
              </a:defRPr>
            </a:lvl1pPr>
            <a:lvl2pPr>
              <a:defRPr sz="3200">
                <a:solidFill>
                  <a:schemeClr val="bg1"/>
                </a:solidFill>
                <a:latin typeface="Montserrat Light" panose="00000400000000000000" pitchFamily="2" charset="0"/>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endParaRPr lang="en-US"/>
          </a:p>
        </p:txBody>
      </p:sp>
      <p:sp>
        <p:nvSpPr>
          <p:cNvPr id="4" name="Date Placeholder 3"/>
          <p:cNvSpPr>
            <a:spLocks noGrp="1"/>
          </p:cNvSpPr>
          <p:nvPr>
            <p:ph type="dt" sz="half" idx="10"/>
          </p:nvPr>
        </p:nvSpPr>
        <p:spPr/>
        <p:txBody>
          <a:bodyPr/>
          <a:lstStyle/>
          <a:p>
            <a:fld id="{A5405A7F-6B8B-4249-A0C0-7397471A7C4F}"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8C2FB-505F-4F53-85B0-A776D04BC4ED}" type="slidenum">
              <a:rPr lang="en-US" smtClean="0"/>
              <a:t>‹#›</a:t>
            </a:fld>
            <a:endParaRPr lang="en-US"/>
          </a:p>
        </p:txBody>
      </p:sp>
      <p:sp>
        <p:nvSpPr>
          <p:cNvPr id="8" name="TextBox 7">
            <a:extLst>
              <a:ext uri="{FF2B5EF4-FFF2-40B4-BE49-F238E27FC236}">
                <a16:creationId xmlns:a16="http://schemas.microsoft.com/office/drawing/2014/main" id="{CC04B4E6-26E6-4409-A9A3-650AC3DDA434}"/>
              </a:ext>
            </a:extLst>
          </p:cNvPr>
          <p:cNvSpPr txBox="1"/>
          <p:nvPr userDrawn="1"/>
        </p:nvSpPr>
        <p:spPr>
          <a:xfrm>
            <a:off x="139148" y="6568322"/>
            <a:ext cx="3896140" cy="107722"/>
          </a:xfrm>
          <a:prstGeom prst="rect">
            <a:avLst/>
          </a:prstGeom>
          <a:noFill/>
        </p:spPr>
        <p:txBody>
          <a:bodyPr wrap="square" lIns="0" tIns="0" rIns="0" bIns="0" rtlCol="0">
            <a:spAutoFit/>
          </a:bodyPr>
          <a:lstStyle/>
          <a:p>
            <a:r>
              <a:rPr lang="en-US" sz="700">
                <a:solidFill>
                  <a:schemeClr val="bg1"/>
                </a:solidFill>
              </a:rPr>
              <a:t>© Copyright Invest 2020</a:t>
            </a:r>
          </a:p>
        </p:txBody>
      </p:sp>
      <p:grpSp>
        <p:nvGrpSpPr>
          <p:cNvPr id="10" name="Group 9">
            <a:extLst>
              <a:ext uri="{FF2B5EF4-FFF2-40B4-BE49-F238E27FC236}">
                <a16:creationId xmlns:a16="http://schemas.microsoft.com/office/drawing/2014/main" id="{C82EFA61-F643-4088-8006-7483729FB548}"/>
              </a:ext>
            </a:extLst>
          </p:cNvPr>
          <p:cNvGrpSpPr/>
          <p:nvPr userDrawn="1"/>
        </p:nvGrpSpPr>
        <p:grpSpPr>
          <a:xfrm>
            <a:off x="10711470" y="6372225"/>
            <a:ext cx="982071" cy="388181"/>
            <a:chOff x="3400425" y="2371725"/>
            <a:chExt cx="5390482" cy="2113121"/>
          </a:xfrm>
        </p:grpSpPr>
        <p:sp>
          <p:nvSpPr>
            <p:cNvPr id="13" name="Freeform: Shape 12">
              <a:extLst>
                <a:ext uri="{FF2B5EF4-FFF2-40B4-BE49-F238E27FC236}">
                  <a16:creationId xmlns:a16="http://schemas.microsoft.com/office/drawing/2014/main" id="{9098DE0A-60D2-4C88-BB6C-A778AF200C89}"/>
                </a:ext>
              </a:extLst>
            </p:cNvPr>
            <p:cNvSpPr/>
            <p:nvPr userDrawn="1"/>
          </p:nvSpPr>
          <p:spPr>
            <a:xfrm>
              <a:off x="3400425" y="2371725"/>
              <a:ext cx="2113216" cy="2113121"/>
            </a:xfrm>
            <a:custGeom>
              <a:avLst/>
              <a:gdLst>
                <a:gd name="connsiteX0" fmla="*/ 2113217 w 2113216"/>
                <a:gd name="connsiteY0" fmla="*/ 1056608 h 2113121"/>
                <a:gd name="connsiteX1" fmla="*/ 1056608 w 2113216"/>
                <a:gd name="connsiteY1" fmla="*/ 2113121 h 2113121"/>
                <a:gd name="connsiteX2" fmla="*/ 0 w 2113216"/>
                <a:gd name="connsiteY2" fmla="*/ 1056608 h 2113121"/>
                <a:gd name="connsiteX3" fmla="*/ 1056608 w 2113216"/>
                <a:gd name="connsiteY3" fmla="*/ 0 h 2113121"/>
                <a:gd name="connsiteX4" fmla="*/ 2113217 w 2113216"/>
                <a:gd name="connsiteY4" fmla="*/ 1056608 h 2113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3216" h="2113121">
                  <a:moveTo>
                    <a:pt x="2113217" y="1056608"/>
                  </a:moveTo>
                  <a:cubicBezTo>
                    <a:pt x="2113217" y="1640110"/>
                    <a:pt x="1640205" y="2113121"/>
                    <a:pt x="1056608" y="2113121"/>
                  </a:cubicBezTo>
                  <a:cubicBezTo>
                    <a:pt x="473107" y="2113217"/>
                    <a:pt x="0" y="1640110"/>
                    <a:pt x="0" y="1056608"/>
                  </a:cubicBezTo>
                  <a:cubicBezTo>
                    <a:pt x="0" y="473107"/>
                    <a:pt x="473107" y="0"/>
                    <a:pt x="1056608" y="0"/>
                  </a:cubicBezTo>
                  <a:cubicBezTo>
                    <a:pt x="1640110" y="0"/>
                    <a:pt x="2113217" y="473107"/>
                    <a:pt x="2113217" y="1056608"/>
                  </a:cubicBezTo>
                  <a:close/>
                </a:path>
              </a:pathLst>
            </a:custGeom>
            <a:solidFill>
              <a:srgbClr val="6098D1"/>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B5CB7D1B-BDB6-430D-8235-E329D415732C}"/>
                </a:ext>
              </a:extLst>
            </p:cNvPr>
            <p:cNvSpPr/>
            <p:nvPr/>
          </p:nvSpPr>
          <p:spPr>
            <a:xfrm>
              <a:off x="3912965" y="2672619"/>
              <a:ext cx="264128" cy="265937"/>
            </a:xfrm>
            <a:custGeom>
              <a:avLst/>
              <a:gdLst>
                <a:gd name="connsiteX0" fmla="*/ 131159 w 264128"/>
                <a:gd name="connsiteY0" fmla="*/ 265938 h 265937"/>
                <a:gd name="connsiteX1" fmla="*/ 224790 w 264128"/>
                <a:gd name="connsiteY1" fmla="*/ 226695 h 265937"/>
                <a:gd name="connsiteX2" fmla="*/ 264128 w 264128"/>
                <a:gd name="connsiteY2" fmla="*/ 133064 h 265937"/>
                <a:gd name="connsiteX3" fmla="*/ 225743 w 264128"/>
                <a:gd name="connsiteY3" fmla="*/ 38386 h 265937"/>
                <a:gd name="connsiteX4" fmla="*/ 131159 w 264128"/>
                <a:gd name="connsiteY4" fmla="*/ 0 h 265937"/>
                <a:gd name="connsiteX5" fmla="*/ 38195 w 264128"/>
                <a:gd name="connsiteY5" fmla="*/ 39433 h 265937"/>
                <a:gd name="connsiteX6" fmla="*/ 0 w 264128"/>
                <a:gd name="connsiteY6" fmla="*/ 132969 h 265937"/>
                <a:gd name="connsiteX7" fmla="*/ 38195 w 264128"/>
                <a:gd name="connsiteY7" fmla="*/ 226409 h 265937"/>
                <a:gd name="connsiteX8" fmla="*/ 131159 w 264128"/>
                <a:gd name="connsiteY8" fmla="*/ 265938 h 26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28" h="265937">
                  <a:moveTo>
                    <a:pt x="131159" y="265938"/>
                  </a:moveTo>
                  <a:cubicBezTo>
                    <a:pt x="167259" y="265938"/>
                    <a:pt x="198787" y="252794"/>
                    <a:pt x="224790" y="226695"/>
                  </a:cubicBezTo>
                  <a:cubicBezTo>
                    <a:pt x="250889" y="200597"/>
                    <a:pt x="264128" y="169069"/>
                    <a:pt x="264128" y="133064"/>
                  </a:cubicBezTo>
                  <a:cubicBezTo>
                    <a:pt x="264128" y="95726"/>
                    <a:pt x="251174" y="63913"/>
                    <a:pt x="225743" y="38386"/>
                  </a:cubicBezTo>
                  <a:cubicBezTo>
                    <a:pt x="200216" y="12954"/>
                    <a:pt x="168497" y="0"/>
                    <a:pt x="131159" y="0"/>
                  </a:cubicBezTo>
                  <a:cubicBezTo>
                    <a:pt x="94964" y="0"/>
                    <a:pt x="63722" y="13240"/>
                    <a:pt x="38195" y="39433"/>
                  </a:cubicBezTo>
                  <a:cubicBezTo>
                    <a:pt x="12859" y="65532"/>
                    <a:pt x="0" y="96965"/>
                    <a:pt x="0" y="132969"/>
                  </a:cubicBezTo>
                  <a:cubicBezTo>
                    <a:pt x="0" y="168974"/>
                    <a:pt x="12859" y="200406"/>
                    <a:pt x="38195" y="226409"/>
                  </a:cubicBezTo>
                  <a:cubicBezTo>
                    <a:pt x="63722" y="252698"/>
                    <a:pt x="94964" y="265938"/>
                    <a:pt x="131159" y="265938"/>
                  </a:cubicBezTo>
                  <a:close/>
                </a:path>
              </a:pathLst>
            </a:custGeom>
            <a:solidFill>
              <a:srgbClr val="FFFFFF"/>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8EE95C4-7521-4778-8408-398FBB41BE43}"/>
                </a:ext>
              </a:extLst>
            </p:cNvPr>
            <p:cNvSpPr/>
            <p:nvPr/>
          </p:nvSpPr>
          <p:spPr>
            <a:xfrm>
              <a:off x="5237225" y="3033924"/>
              <a:ext cx="1239584" cy="1010200"/>
            </a:xfrm>
            <a:custGeom>
              <a:avLst/>
              <a:gdLst>
                <a:gd name="connsiteX0" fmla="*/ 1053179 w 1239584"/>
                <a:gd name="connsiteY0" fmla="*/ 192193 h 1010200"/>
                <a:gd name="connsiteX1" fmla="*/ 1239584 w 1239584"/>
                <a:gd name="connsiteY1" fmla="*/ 169 h 1010200"/>
                <a:gd name="connsiteX2" fmla="*/ 637985 w 1239584"/>
                <a:gd name="connsiteY2" fmla="*/ 169 h 1010200"/>
                <a:gd name="connsiteX3" fmla="*/ 637985 w 1239584"/>
                <a:gd name="connsiteY3" fmla="*/ 202195 h 1010200"/>
                <a:gd name="connsiteX4" fmla="*/ 764000 w 1239584"/>
                <a:gd name="connsiteY4" fmla="*/ 202195 h 1010200"/>
                <a:gd name="connsiteX5" fmla="*/ 581311 w 1239584"/>
                <a:gd name="connsiteY5" fmla="*/ 683969 h 1010200"/>
                <a:gd name="connsiteX6" fmla="*/ 397764 w 1239584"/>
                <a:gd name="connsiteY6" fmla="*/ 202195 h 1010200"/>
                <a:gd name="connsiteX7" fmla="*/ 515493 w 1239584"/>
                <a:gd name="connsiteY7" fmla="*/ 202195 h 1010200"/>
                <a:gd name="connsiteX8" fmla="*/ 515493 w 1239584"/>
                <a:gd name="connsiteY8" fmla="*/ 265 h 1010200"/>
                <a:gd name="connsiteX9" fmla="*/ 0 w 1239584"/>
                <a:gd name="connsiteY9" fmla="*/ 265 h 1010200"/>
                <a:gd name="connsiteX10" fmla="*/ 36671 w 1239584"/>
                <a:gd name="connsiteY10" fmla="*/ 36936 h 1010200"/>
                <a:gd name="connsiteX11" fmla="*/ 96774 w 1239584"/>
                <a:gd name="connsiteY11" fmla="*/ 202385 h 1010200"/>
                <a:gd name="connsiteX12" fmla="*/ 167926 w 1239584"/>
                <a:gd name="connsiteY12" fmla="*/ 202385 h 1010200"/>
                <a:gd name="connsiteX13" fmla="*/ 480441 w 1239584"/>
                <a:gd name="connsiteY13" fmla="*/ 1010200 h 1010200"/>
                <a:gd name="connsiteX14" fmla="*/ 673989 w 1239584"/>
                <a:gd name="connsiteY14" fmla="*/ 1010200 h 1010200"/>
                <a:gd name="connsiteX15" fmla="*/ 980122 w 1239584"/>
                <a:gd name="connsiteY15" fmla="*/ 202385 h 1010200"/>
                <a:gd name="connsiteX16" fmla="*/ 1047750 w 1239584"/>
                <a:gd name="connsiteY16" fmla="*/ 202385 h 1010200"/>
                <a:gd name="connsiteX17" fmla="*/ 1053179 w 1239584"/>
                <a:gd name="connsiteY17" fmla="*/ 192193 h 10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9584" h="1010200">
                  <a:moveTo>
                    <a:pt x="1053179" y="192193"/>
                  </a:moveTo>
                  <a:cubicBezTo>
                    <a:pt x="1099376" y="111231"/>
                    <a:pt x="1136999" y="63892"/>
                    <a:pt x="1239584" y="169"/>
                  </a:cubicBezTo>
                  <a:cubicBezTo>
                    <a:pt x="1240346" y="-212"/>
                    <a:pt x="637985" y="169"/>
                    <a:pt x="637985" y="169"/>
                  </a:cubicBezTo>
                  <a:lnTo>
                    <a:pt x="637985" y="202195"/>
                  </a:lnTo>
                  <a:lnTo>
                    <a:pt x="764000" y="202195"/>
                  </a:lnTo>
                  <a:lnTo>
                    <a:pt x="581311" y="683969"/>
                  </a:lnTo>
                  <a:lnTo>
                    <a:pt x="397764" y="202195"/>
                  </a:lnTo>
                  <a:lnTo>
                    <a:pt x="515493" y="202195"/>
                  </a:lnTo>
                  <a:lnTo>
                    <a:pt x="515493" y="265"/>
                  </a:lnTo>
                  <a:lnTo>
                    <a:pt x="0" y="265"/>
                  </a:lnTo>
                  <a:cubicBezTo>
                    <a:pt x="13525" y="10837"/>
                    <a:pt x="25813" y="23029"/>
                    <a:pt x="36671" y="36936"/>
                  </a:cubicBezTo>
                  <a:cubicBezTo>
                    <a:pt x="67532" y="76750"/>
                    <a:pt x="87440" y="132281"/>
                    <a:pt x="96774" y="202385"/>
                  </a:cubicBezTo>
                  <a:lnTo>
                    <a:pt x="167926" y="202385"/>
                  </a:lnTo>
                  <a:lnTo>
                    <a:pt x="480441" y="1010200"/>
                  </a:lnTo>
                  <a:lnTo>
                    <a:pt x="673989" y="1010200"/>
                  </a:lnTo>
                  <a:lnTo>
                    <a:pt x="980122" y="202385"/>
                  </a:lnTo>
                  <a:lnTo>
                    <a:pt x="1047750" y="202385"/>
                  </a:lnTo>
                  <a:cubicBezTo>
                    <a:pt x="1049750" y="198956"/>
                    <a:pt x="1051274" y="195527"/>
                    <a:pt x="1053179" y="192193"/>
                  </a:cubicBezTo>
                  <a:close/>
                </a:path>
              </a:pathLst>
            </a:custGeom>
            <a:solidFill>
              <a:srgbClr val="FFFFFF"/>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B2DBEA4-13BC-4703-98AB-76AC7F95C8FF}"/>
                </a:ext>
              </a:extLst>
            </p:cNvPr>
            <p:cNvSpPr/>
            <p:nvPr/>
          </p:nvSpPr>
          <p:spPr>
            <a:xfrm>
              <a:off x="6299930" y="3013424"/>
              <a:ext cx="1060323" cy="1044987"/>
            </a:xfrm>
            <a:custGeom>
              <a:avLst/>
              <a:gdLst>
                <a:gd name="connsiteX0" fmla="*/ 853821 w 1060323"/>
                <a:gd name="connsiteY0" fmla="*/ 690182 h 1044987"/>
                <a:gd name="connsiteX1" fmla="*/ 848963 w 1060323"/>
                <a:gd name="connsiteY1" fmla="*/ 697516 h 1044987"/>
                <a:gd name="connsiteX2" fmla="*/ 719614 w 1060323"/>
                <a:gd name="connsiteY2" fmla="*/ 812292 h 1044987"/>
                <a:gd name="connsiteX3" fmla="*/ 550736 w 1060323"/>
                <a:gd name="connsiteY3" fmla="*/ 849820 h 1044987"/>
                <a:gd name="connsiteX4" fmla="*/ 342900 w 1060323"/>
                <a:gd name="connsiteY4" fmla="*/ 774192 h 1044987"/>
                <a:gd name="connsiteX5" fmla="*/ 244316 w 1060323"/>
                <a:gd name="connsiteY5" fmla="*/ 585407 h 1044987"/>
                <a:gd name="connsiteX6" fmla="*/ 1045559 w 1060323"/>
                <a:gd name="connsiteY6" fmla="*/ 585407 h 1044987"/>
                <a:gd name="connsiteX7" fmla="*/ 1044988 w 1060323"/>
                <a:gd name="connsiteY7" fmla="*/ 568452 h 1044987"/>
                <a:gd name="connsiteX8" fmla="*/ 972883 w 1060323"/>
                <a:gd name="connsiteY8" fmla="*/ 267367 h 1044987"/>
                <a:gd name="connsiteX9" fmla="*/ 789337 w 1060323"/>
                <a:gd name="connsiteY9" fmla="*/ 69342 h 1044987"/>
                <a:gd name="connsiteX10" fmla="*/ 517017 w 1060323"/>
                <a:gd name="connsiteY10" fmla="*/ 0 h 1044987"/>
                <a:gd name="connsiteX11" fmla="*/ 255461 w 1060323"/>
                <a:gd name="connsiteY11" fmla="*/ 67342 h 1044987"/>
                <a:gd name="connsiteX12" fmla="*/ 68294 w 1060323"/>
                <a:gd name="connsiteY12" fmla="*/ 254508 h 1044987"/>
                <a:gd name="connsiteX13" fmla="*/ 0 w 1060323"/>
                <a:gd name="connsiteY13" fmla="*/ 522542 h 1044987"/>
                <a:gd name="connsiteX14" fmla="*/ 69152 w 1060323"/>
                <a:gd name="connsiteY14" fmla="*/ 791528 h 1044987"/>
                <a:gd name="connsiteX15" fmla="*/ 262985 w 1060323"/>
                <a:gd name="connsiteY15" fmla="*/ 978313 h 1044987"/>
                <a:gd name="connsiteX16" fmla="*/ 546163 w 1060323"/>
                <a:gd name="connsiteY16" fmla="*/ 1044988 h 1044987"/>
                <a:gd name="connsiteX17" fmla="*/ 797147 w 1060323"/>
                <a:gd name="connsiteY17" fmla="*/ 995839 h 1044987"/>
                <a:gd name="connsiteX18" fmla="*/ 797242 w 1060323"/>
                <a:gd name="connsiteY18" fmla="*/ 995839 h 1044987"/>
                <a:gd name="connsiteX19" fmla="*/ 816864 w 1060323"/>
                <a:gd name="connsiteY19" fmla="*/ 986885 h 1044987"/>
                <a:gd name="connsiteX20" fmla="*/ 1060323 w 1060323"/>
                <a:gd name="connsiteY20" fmla="*/ 690182 h 1044987"/>
                <a:gd name="connsiteX21" fmla="*/ 853821 w 1060323"/>
                <a:gd name="connsiteY21" fmla="*/ 690182 h 1044987"/>
                <a:gd name="connsiteX22" fmla="*/ 344710 w 1060323"/>
                <a:gd name="connsiteY22" fmla="*/ 257175 h 1044987"/>
                <a:gd name="connsiteX23" fmla="*/ 520637 w 1060323"/>
                <a:gd name="connsiteY23" fmla="*/ 189738 h 1044987"/>
                <a:gd name="connsiteX24" fmla="*/ 707993 w 1060323"/>
                <a:gd name="connsiteY24" fmla="*/ 257461 h 1044987"/>
                <a:gd name="connsiteX25" fmla="*/ 809530 w 1060323"/>
                <a:gd name="connsiteY25" fmla="*/ 417576 h 1044987"/>
                <a:gd name="connsiteX26" fmla="*/ 251174 w 1060323"/>
                <a:gd name="connsiteY26" fmla="*/ 417576 h 1044987"/>
                <a:gd name="connsiteX27" fmla="*/ 344710 w 1060323"/>
                <a:gd name="connsiteY27" fmla="*/ 257175 h 10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0323" h="1044987">
                  <a:moveTo>
                    <a:pt x="853821" y="690182"/>
                  </a:moveTo>
                  <a:lnTo>
                    <a:pt x="848963" y="697516"/>
                  </a:lnTo>
                  <a:cubicBezTo>
                    <a:pt x="814292" y="748951"/>
                    <a:pt x="770763" y="787527"/>
                    <a:pt x="719614" y="812292"/>
                  </a:cubicBezTo>
                  <a:cubicBezTo>
                    <a:pt x="667988" y="837152"/>
                    <a:pt x="611219" y="849820"/>
                    <a:pt x="550736" y="849820"/>
                  </a:cubicBezTo>
                  <a:cubicBezTo>
                    <a:pt x="469011" y="849820"/>
                    <a:pt x="399002" y="824389"/>
                    <a:pt x="342900" y="774192"/>
                  </a:cubicBezTo>
                  <a:cubicBezTo>
                    <a:pt x="290703" y="727520"/>
                    <a:pt x="257556" y="664178"/>
                    <a:pt x="244316" y="585407"/>
                  </a:cubicBezTo>
                  <a:lnTo>
                    <a:pt x="1045559" y="585407"/>
                  </a:lnTo>
                  <a:lnTo>
                    <a:pt x="1044988" y="568452"/>
                  </a:lnTo>
                  <a:cubicBezTo>
                    <a:pt x="1041273" y="453485"/>
                    <a:pt x="1017080" y="352139"/>
                    <a:pt x="972883" y="267367"/>
                  </a:cubicBezTo>
                  <a:cubicBezTo>
                    <a:pt x="928497" y="182023"/>
                    <a:pt x="866775" y="115443"/>
                    <a:pt x="789337" y="69342"/>
                  </a:cubicBezTo>
                  <a:cubicBezTo>
                    <a:pt x="712089" y="23336"/>
                    <a:pt x="620363" y="0"/>
                    <a:pt x="517017" y="0"/>
                  </a:cubicBezTo>
                  <a:cubicBezTo>
                    <a:pt x="422148" y="0"/>
                    <a:pt x="334137" y="22669"/>
                    <a:pt x="255461" y="67342"/>
                  </a:cubicBezTo>
                  <a:cubicBezTo>
                    <a:pt x="176689" y="112109"/>
                    <a:pt x="113729" y="175069"/>
                    <a:pt x="68294" y="254508"/>
                  </a:cubicBezTo>
                  <a:cubicBezTo>
                    <a:pt x="23050" y="333851"/>
                    <a:pt x="0" y="423958"/>
                    <a:pt x="0" y="522542"/>
                  </a:cubicBezTo>
                  <a:cubicBezTo>
                    <a:pt x="0" y="621697"/>
                    <a:pt x="23336" y="712184"/>
                    <a:pt x="69152" y="791528"/>
                  </a:cubicBezTo>
                  <a:cubicBezTo>
                    <a:pt x="115253" y="871061"/>
                    <a:pt x="180404" y="933926"/>
                    <a:pt x="262985" y="978313"/>
                  </a:cubicBezTo>
                  <a:cubicBezTo>
                    <a:pt x="345281" y="1022604"/>
                    <a:pt x="440531" y="1044988"/>
                    <a:pt x="546163" y="1044988"/>
                  </a:cubicBezTo>
                  <a:cubicBezTo>
                    <a:pt x="635222" y="1044988"/>
                    <a:pt x="719423" y="1028510"/>
                    <a:pt x="797147" y="995839"/>
                  </a:cubicBezTo>
                  <a:lnTo>
                    <a:pt x="797242" y="995839"/>
                  </a:lnTo>
                  <a:cubicBezTo>
                    <a:pt x="803910" y="992981"/>
                    <a:pt x="810387" y="989933"/>
                    <a:pt x="816864" y="986885"/>
                  </a:cubicBezTo>
                  <a:cubicBezTo>
                    <a:pt x="869728" y="960596"/>
                    <a:pt x="1013174" y="873919"/>
                    <a:pt x="1060323" y="690182"/>
                  </a:cubicBezTo>
                  <a:lnTo>
                    <a:pt x="853821" y="690182"/>
                  </a:lnTo>
                  <a:close/>
                  <a:moveTo>
                    <a:pt x="344710" y="257175"/>
                  </a:moveTo>
                  <a:cubicBezTo>
                    <a:pt x="394811" y="212407"/>
                    <a:pt x="454057" y="189738"/>
                    <a:pt x="520637" y="189738"/>
                  </a:cubicBezTo>
                  <a:cubicBezTo>
                    <a:pt x="591122" y="189738"/>
                    <a:pt x="654082" y="212503"/>
                    <a:pt x="707993" y="257461"/>
                  </a:cubicBezTo>
                  <a:cubicBezTo>
                    <a:pt x="757047" y="298418"/>
                    <a:pt x="791242" y="352234"/>
                    <a:pt x="809530" y="417576"/>
                  </a:cubicBezTo>
                  <a:lnTo>
                    <a:pt x="251174" y="417576"/>
                  </a:lnTo>
                  <a:cubicBezTo>
                    <a:pt x="267271" y="352139"/>
                    <a:pt x="298704" y="298228"/>
                    <a:pt x="344710" y="257175"/>
                  </a:cubicBezTo>
                  <a:close/>
                </a:path>
              </a:pathLst>
            </a:custGeom>
            <a:solidFill>
              <a:srgbClr val="FFFFFF"/>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E4D8B463-0A46-4805-BCBD-D2485C457584}"/>
                </a:ext>
              </a:extLst>
            </p:cNvPr>
            <p:cNvSpPr/>
            <p:nvPr/>
          </p:nvSpPr>
          <p:spPr>
            <a:xfrm>
              <a:off x="7457122" y="3018377"/>
              <a:ext cx="833056" cy="1040511"/>
            </a:xfrm>
            <a:custGeom>
              <a:avLst/>
              <a:gdLst>
                <a:gd name="connsiteX0" fmla="*/ 530447 w 833056"/>
                <a:gd name="connsiteY0" fmla="*/ 425196 h 1040511"/>
                <a:gd name="connsiteX1" fmla="*/ 400621 w 833056"/>
                <a:gd name="connsiteY1" fmla="*/ 399955 h 1040511"/>
                <a:gd name="connsiteX2" fmla="*/ 242888 w 833056"/>
                <a:gd name="connsiteY2" fmla="*/ 355568 h 1040511"/>
                <a:gd name="connsiteX3" fmla="*/ 212979 w 833056"/>
                <a:gd name="connsiteY3" fmla="*/ 294704 h 1040511"/>
                <a:gd name="connsiteX4" fmla="*/ 254127 w 833056"/>
                <a:gd name="connsiteY4" fmla="*/ 222028 h 1040511"/>
                <a:gd name="connsiteX5" fmla="*/ 369189 w 833056"/>
                <a:gd name="connsiteY5" fmla="*/ 191548 h 1040511"/>
                <a:gd name="connsiteX6" fmla="*/ 509016 w 833056"/>
                <a:gd name="connsiteY6" fmla="*/ 230219 h 1040511"/>
                <a:gd name="connsiteX7" fmla="*/ 581120 w 833056"/>
                <a:gd name="connsiteY7" fmla="*/ 344996 h 1040511"/>
                <a:gd name="connsiteX8" fmla="*/ 782003 w 833056"/>
                <a:gd name="connsiteY8" fmla="*/ 344996 h 1040511"/>
                <a:gd name="connsiteX9" fmla="*/ 782003 w 833056"/>
                <a:gd name="connsiteY9" fmla="*/ 12954 h 1040511"/>
                <a:gd name="connsiteX10" fmla="*/ 581120 w 833056"/>
                <a:gd name="connsiteY10" fmla="*/ 12954 h 1040511"/>
                <a:gd name="connsiteX11" fmla="*/ 581120 w 833056"/>
                <a:gd name="connsiteY11" fmla="*/ 43910 h 1040511"/>
                <a:gd name="connsiteX12" fmla="*/ 361760 w 833056"/>
                <a:gd name="connsiteY12" fmla="*/ 0 h 1040511"/>
                <a:gd name="connsiteX13" fmla="*/ 192691 w 833056"/>
                <a:gd name="connsiteY13" fmla="*/ 33719 h 1040511"/>
                <a:gd name="connsiteX14" fmla="*/ 56197 w 833056"/>
                <a:gd name="connsiteY14" fmla="*/ 136017 h 1040511"/>
                <a:gd name="connsiteX15" fmla="*/ 2000 w 833056"/>
                <a:gd name="connsiteY15" fmla="*/ 302133 h 1040511"/>
                <a:gd name="connsiteX16" fmla="*/ 75438 w 833056"/>
                <a:gd name="connsiteY16" fmla="*/ 498729 h 1040511"/>
                <a:gd name="connsiteX17" fmla="*/ 300704 w 833056"/>
                <a:gd name="connsiteY17" fmla="*/ 605885 h 1040511"/>
                <a:gd name="connsiteX18" fmla="*/ 400526 w 833056"/>
                <a:gd name="connsiteY18" fmla="*/ 627317 h 1040511"/>
                <a:gd name="connsiteX19" fmla="*/ 567595 w 833056"/>
                <a:gd name="connsiteY19" fmla="*/ 674370 h 1040511"/>
                <a:gd name="connsiteX20" fmla="*/ 601694 w 833056"/>
                <a:gd name="connsiteY20" fmla="*/ 730853 h 1040511"/>
                <a:gd name="connsiteX21" fmla="*/ 555784 w 833056"/>
                <a:gd name="connsiteY21" fmla="*/ 814578 h 1040511"/>
                <a:gd name="connsiteX22" fmla="*/ 416719 w 833056"/>
                <a:gd name="connsiteY22" fmla="*/ 845153 h 1040511"/>
                <a:gd name="connsiteX23" fmla="*/ 345091 w 833056"/>
                <a:gd name="connsiteY23" fmla="*/ 836105 h 1040511"/>
                <a:gd name="connsiteX24" fmla="*/ 323850 w 833056"/>
                <a:gd name="connsiteY24" fmla="*/ 829437 h 1040511"/>
                <a:gd name="connsiteX25" fmla="*/ 313182 w 833056"/>
                <a:gd name="connsiteY25" fmla="*/ 825055 h 1040511"/>
                <a:gd name="connsiteX26" fmla="*/ 305467 w 833056"/>
                <a:gd name="connsiteY26" fmla="*/ 821722 h 1040511"/>
                <a:gd name="connsiteX27" fmla="*/ 295751 w 833056"/>
                <a:gd name="connsiteY27" fmla="*/ 816864 h 1040511"/>
                <a:gd name="connsiteX28" fmla="*/ 282988 w 833056"/>
                <a:gd name="connsiteY28" fmla="*/ 809530 h 1040511"/>
                <a:gd name="connsiteX29" fmla="*/ 282321 w 833056"/>
                <a:gd name="connsiteY29" fmla="*/ 809149 h 1040511"/>
                <a:gd name="connsiteX30" fmla="*/ 205073 w 833056"/>
                <a:gd name="connsiteY30" fmla="*/ 685229 h 1040511"/>
                <a:gd name="connsiteX31" fmla="*/ 0 w 833056"/>
                <a:gd name="connsiteY31" fmla="*/ 685229 h 1040511"/>
                <a:gd name="connsiteX32" fmla="*/ 0 w 833056"/>
                <a:gd name="connsiteY32" fmla="*/ 1023747 h 1040511"/>
                <a:gd name="connsiteX33" fmla="*/ 204597 w 833056"/>
                <a:gd name="connsiteY33" fmla="*/ 1023747 h 1040511"/>
                <a:gd name="connsiteX34" fmla="*/ 204597 w 833056"/>
                <a:gd name="connsiteY34" fmla="*/ 983551 h 1040511"/>
                <a:gd name="connsiteX35" fmla="*/ 294132 w 833056"/>
                <a:gd name="connsiteY35" fmla="*/ 1019747 h 1040511"/>
                <a:gd name="connsiteX36" fmla="*/ 434245 w 833056"/>
                <a:gd name="connsiteY36" fmla="*/ 1040511 h 1040511"/>
                <a:gd name="connsiteX37" fmla="*/ 722090 w 833056"/>
                <a:gd name="connsiteY37" fmla="*/ 955072 h 1040511"/>
                <a:gd name="connsiteX38" fmla="*/ 833056 w 833056"/>
                <a:gd name="connsiteY38" fmla="*/ 725234 h 1040511"/>
                <a:gd name="connsiteX39" fmla="*/ 530447 w 833056"/>
                <a:gd name="connsiteY39" fmla="*/ 425196 h 104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33056" h="1040511">
                  <a:moveTo>
                    <a:pt x="530447" y="425196"/>
                  </a:moveTo>
                  <a:lnTo>
                    <a:pt x="400621" y="399955"/>
                  </a:lnTo>
                  <a:cubicBezTo>
                    <a:pt x="297942" y="383572"/>
                    <a:pt x="258128" y="366808"/>
                    <a:pt x="242888" y="355568"/>
                  </a:cubicBezTo>
                  <a:cubicBezTo>
                    <a:pt x="222790" y="340805"/>
                    <a:pt x="212979" y="320897"/>
                    <a:pt x="212979" y="294704"/>
                  </a:cubicBezTo>
                  <a:cubicBezTo>
                    <a:pt x="212979" y="264890"/>
                    <a:pt x="226409" y="241173"/>
                    <a:pt x="254127" y="222028"/>
                  </a:cubicBezTo>
                  <a:cubicBezTo>
                    <a:pt x="283369" y="201740"/>
                    <a:pt x="322040" y="191548"/>
                    <a:pt x="369189" y="191548"/>
                  </a:cubicBezTo>
                  <a:cubicBezTo>
                    <a:pt x="422910" y="191548"/>
                    <a:pt x="469202" y="204502"/>
                    <a:pt x="509016" y="230219"/>
                  </a:cubicBezTo>
                  <a:cubicBezTo>
                    <a:pt x="523970" y="241173"/>
                    <a:pt x="576644" y="283940"/>
                    <a:pt x="581120" y="344996"/>
                  </a:cubicBezTo>
                  <a:lnTo>
                    <a:pt x="782003" y="344996"/>
                  </a:lnTo>
                  <a:lnTo>
                    <a:pt x="782003" y="12954"/>
                  </a:lnTo>
                  <a:lnTo>
                    <a:pt x="581120" y="12954"/>
                  </a:lnTo>
                  <a:lnTo>
                    <a:pt x="581120" y="43910"/>
                  </a:lnTo>
                  <a:cubicBezTo>
                    <a:pt x="519684" y="14669"/>
                    <a:pt x="446056" y="0"/>
                    <a:pt x="361760" y="0"/>
                  </a:cubicBezTo>
                  <a:cubicBezTo>
                    <a:pt x="304038" y="0"/>
                    <a:pt x="247174" y="11335"/>
                    <a:pt x="192691" y="33719"/>
                  </a:cubicBezTo>
                  <a:cubicBezTo>
                    <a:pt x="137541" y="56483"/>
                    <a:pt x="91535" y="90869"/>
                    <a:pt x="56197" y="136017"/>
                  </a:cubicBezTo>
                  <a:cubicBezTo>
                    <a:pt x="20193" y="181927"/>
                    <a:pt x="2000" y="237839"/>
                    <a:pt x="2000" y="302133"/>
                  </a:cubicBezTo>
                  <a:cubicBezTo>
                    <a:pt x="2000" y="381286"/>
                    <a:pt x="26670" y="447389"/>
                    <a:pt x="75438" y="498729"/>
                  </a:cubicBezTo>
                  <a:cubicBezTo>
                    <a:pt x="123444" y="549402"/>
                    <a:pt x="199358" y="585502"/>
                    <a:pt x="300704" y="605885"/>
                  </a:cubicBezTo>
                  <a:lnTo>
                    <a:pt x="400526" y="627317"/>
                  </a:lnTo>
                  <a:cubicBezTo>
                    <a:pt x="484537" y="643700"/>
                    <a:pt x="540734" y="659511"/>
                    <a:pt x="567595" y="674370"/>
                  </a:cubicBezTo>
                  <a:cubicBezTo>
                    <a:pt x="590931" y="687229"/>
                    <a:pt x="601694" y="705231"/>
                    <a:pt x="601694" y="730853"/>
                  </a:cubicBezTo>
                  <a:cubicBezTo>
                    <a:pt x="601694" y="768287"/>
                    <a:pt x="586740" y="795718"/>
                    <a:pt x="555784" y="814578"/>
                  </a:cubicBezTo>
                  <a:cubicBezTo>
                    <a:pt x="522637" y="834866"/>
                    <a:pt x="475869" y="845153"/>
                    <a:pt x="416719" y="845153"/>
                  </a:cubicBezTo>
                  <a:cubicBezTo>
                    <a:pt x="391382" y="845153"/>
                    <a:pt x="367570" y="842105"/>
                    <a:pt x="345091" y="836105"/>
                  </a:cubicBezTo>
                  <a:cubicBezTo>
                    <a:pt x="337566" y="834200"/>
                    <a:pt x="330518" y="831913"/>
                    <a:pt x="323850" y="829437"/>
                  </a:cubicBezTo>
                  <a:cubicBezTo>
                    <a:pt x="320230" y="828104"/>
                    <a:pt x="316706" y="826580"/>
                    <a:pt x="313182" y="825055"/>
                  </a:cubicBezTo>
                  <a:cubicBezTo>
                    <a:pt x="310610" y="824008"/>
                    <a:pt x="308038" y="822865"/>
                    <a:pt x="305467" y="821722"/>
                  </a:cubicBezTo>
                  <a:cubicBezTo>
                    <a:pt x="302228" y="820198"/>
                    <a:pt x="298990" y="818483"/>
                    <a:pt x="295751" y="816864"/>
                  </a:cubicBezTo>
                  <a:cubicBezTo>
                    <a:pt x="291370" y="814483"/>
                    <a:pt x="286988" y="812101"/>
                    <a:pt x="282988" y="809530"/>
                  </a:cubicBezTo>
                  <a:cubicBezTo>
                    <a:pt x="282797" y="809434"/>
                    <a:pt x="282607" y="809244"/>
                    <a:pt x="282321" y="809149"/>
                  </a:cubicBezTo>
                  <a:cubicBezTo>
                    <a:pt x="216313" y="766191"/>
                    <a:pt x="206407" y="699326"/>
                    <a:pt x="205073" y="685229"/>
                  </a:cubicBezTo>
                  <a:lnTo>
                    <a:pt x="0" y="685229"/>
                  </a:lnTo>
                  <a:lnTo>
                    <a:pt x="0" y="1023747"/>
                  </a:lnTo>
                  <a:lnTo>
                    <a:pt x="204597" y="1023747"/>
                  </a:lnTo>
                  <a:lnTo>
                    <a:pt x="204597" y="983551"/>
                  </a:lnTo>
                  <a:cubicBezTo>
                    <a:pt x="230410" y="997458"/>
                    <a:pt x="260413" y="1009650"/>
                    <a:pt x="294132" y="1019747"/>
                  </a:cubicBezTo>
                  <a:cubicBezTo>
                    <a:pt x="339852" y="1033463"/>
                    <a:pt x="387001" y="1040511"/>
                    <a:pt x="434245" y="1040511"/>
                  </a:cubicBezTo>
                  <a:cubicBezTo>
                    <a:pt x="552831" y="1040511"/>
                    <a:pt x="649700" y="1011746"/>
                    <a:pt x="722090" y="955072"/>
                  </a:cubicBezTo>
                  <a:cubicBezTo>
                    <a:pt x="795719" y="897541"/>
                    <a:pt x="833056" y="820103"/>
                    <a:pt x="833056" y="725234"/>
                  </a:cubicBezTo>
                  <a:cubicBezTo>
                    <a:pt x="833152" y="562928"/>
                    <a:pt x="731234" y="461963"/>
                    <a:pt x="530447" y="425196"/>
                  </a:cubicBezTo>
                  <a:close/>
                </a:path>
              </a:pathLst>
            </a:custGeom>
            <a:solidFill>
              <a:srgbClr val="FFFFFF"/>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B0BC09BB-54EF-4FE7-9209-DE1B66561E46}"/>
                </a:ext>
              </a:extLst>
            </p:cNvPr>
            <p:cNvSpPr/>
            <p:nvPr/>
          </p:nvSpPr>
          <p:spPr>
            <a:xfrm>
              <a:off x="8385810" y="2672619"/>
              <a:ext cx="405097" cy="1372266"/>
            </a:xfrm>
            <a:custGeom>
              <a:avLst/>
              <a:gdLst>
                <a:gd name="connsiteX0" fmla="*/ 405098 w 405097"/>
                <a:gd name="connsiteY0" fmla="*/ 563594 h 1372266"/>
                <a:gd name="connsiteX1" fmla="*/ 405098 w 405097"/>
                <a:gd name="connsiteY1" fmla="*/ 362522 h 1372266"/>
                <a:gd name="connsiteX2" fmla="*/ 225933 w 405097"/>
                <a:gd name="connsiteY2" fmla="*/ 362522 h 1372266"/>
                <a:gd name="connsiteX3" fmla="*/ 225933 w 405097"/>
                <a:gd name="connsiteY3" fmla="*/ 344805 h 1372266"/>
                <a:gd name="connsiteX4" fmla="*/ 225933 w 405097"/>
                <a:gd name="connsiteY4" fmla="*/ 314420 h 1372266"/>
                <a:gd name="connsiteX5" fmla="*/ 225933 w 405097"/>
                <a:gd name="connsiteY5" fmla="*/ 19907 h 1372266"/>
                <a:gd name="connsiteX6" fmla="*/ 225933 w 405097"/>
                <a:gd name="connsiteY6" fmla="*/ 0 h 1372266"/>
                <a:gd name="connsiteX7" fmla="*/ 0 w 405097"/>
                <a:gd name="connsiteY7" fmla="*/ 0 h 1372266"/>
                <a:gd name="connsiteX8" fmla="*/ 0 w 405097"/>
                <a:gd name="connsiteY8" fmla="*/ 206312 h 1372266"/>
                <a:gd name="connsiteX9" fmla="*/ 0 w 405097"/>
                <a:gd name="connsiteY9" fmla="*/ 314420 h 1372266"/>
                <a:gd name="connsiteX10" fmla="*/ 0 w 405097"/>
                <a:gd name="connsiteY10" fmla="*/ 344805 h 1372266"/>
                <a:gd name="connsiteX11" fmla="*/ 0 w 405097"/>
                <a:gd name="connsiteY11" fmla="*/ 550355 h 1372266"/>
                <a:gd name="connsiteX12" fmla="*/ 0 w 405097"/>
                <a:gd name="connsiteY12" fmla="*/ 916496 h 1372266"/>
                <a:gd name="connsiteX13" fmla="*/ 0 w 405097"/>
                <a:gd name="connsiteY13" fmla="*/ 1085850 h 1372266"/>
                <a:gd name="connsiteX14" fmla="*/ 57150 w 405097"/>
                <a:gd name="connsiteY14" fmla="*/ 1305592 h 1372266"/>
                <a:gd name="connsiteX15" fmla="*/ 243649 w 405097"/>
                <a:gd name="connsiteY15" fmla="*/ 1372267 h 1372266"/>
                <a:gd name="connsiteX16" fmla="*/ 404526 w 405097"/>
                <a:gd name="connsiteY16" fmla="*/ 1372267 h 1372266"/>
                <a:gd name="connsiteX17" fmla="*/ 404526 w 405097"/>
                <a:gd name="connsiteY17" fmla="*/ 1342073 h 1372266"/>
                <a:gd name="connsiteX18" fmla="*/ 404526 w 405097"/>
                <a:gd name="connsiteY18" fmla="*/ 1166241 h 1372266"/>
                <a:gd name="connsiteX19" fmla="*/ 319182 w 405097"/>
                <a:gd name="connsiteY19" fmla="*/ 1166241 h 1372266"/>
                <a:gd name="connsiteX20" fmla="*/ 226028 w 405097"/>
                <a:gd name="connsiteY20" fmla="*/ 1076706 h 1372266"/>
                <a:gd name="connsiteX21" fmla="*/ 226028 w 405097"/>
                <a:gd name="connsiteY21" fmla="*/ 613124 h 1372266"/>
                <a:gd name="connsiteX22" fmla="*/ 226028 w 405097"/>
                <a:gd name="connsiteY22" fmla="*/ 563785 h 1372266"/>
                <a:gd name="connsiteX23" fmla="*/ 405098 w 405097"/>
                <a:gd name="connsiteY23" fmla="*/ 563785 h 137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5097" h="1372266">
                  <a:moveTo>
                    <a:pt x="405098" y="563594"/>
                  </a:moveTo>
                  <a:lnTo>
                    <a:pt x="405098" y="362522"/>
                  </a:lnTo>
                  <a:lnTo>
                    <a:pt x="225933" y="362522"/>
                  </a:lnTo>
                  <a:lnTo>
                    <a:pt x="225933" y="344805"/>
                  </a:lnTo>
                  <a:lnTo>
                    <a:pt x="225933" y="314420"/>
                  </a:lnTo>
                  <a:lnTo>
                    <a:pt x="225933" y="19907"/>
                  </a:lnTo>
                  <a:lnTo>
                    <a:pt x="225933" y="0"/>
                  </a:lnTo>
                  <a:lnTo>
                    <a:pt x="0" y="0"/>
                  </a:lnTo>
                  <a:lnTo>
                    <a:pt x="0" y="206312"/>
                  </a:lnTo>
                  <a:lnTo>
                    <a:pt x="0" y="314420"/>
                  </a:lnTo>
                  <a:lnTo>
                    <a:pt x="0" y="344805"/>
                  </a:lnTo>
                  <a:lnTo>
                    <a:pt x="0" y="550355"/>
                  </a:lnTo>
                  <a:lnTo>
                    <a:pt x="0" y="916496"/>
                  </a:lnTo>
                  <a:lnTo>
                    <a:pt x="0" y="1085850"/>
                  </a:lnTo>
                  <a:cubicBezTo>
                    <a:pt x="0" y="1189577"/>
                    <a:pt x="18669" y="1261396"/>
                    <a:pt x="57150" y="1305592"/>
                  </a:cubicBezTo>
                  <a:cubicBezTo>
                    <a:pt x="95631" y="1349883"/>
                    <a:pt x="158401" y="1372267"/>
                    <a:pt x="243649" y="1372267"/>
                  </a:cubicBezTo>
                  <a:lnTo>
                    <a:pt x="404526" y="1372267"/>
                  </a:lnTo>
                  <a:lnTo>
                    <a:pt x="404526" y="1342073"/>
                  </a:lnTo>
                  <a:lnTo>
                    <a:pt x="404526" y="1166241"/>
                  </a:lnTo>
                  <a:lnTo>
                    <a:pt x="319182" y="1166241"/>
                  </a:lnTo>
                  <a:cubicBezTo>
                    <a:pt x="240316" y="1161002"/>
                    <a:pt x="227647" y="1103281"/>
                    <a:pt x="226028" y="1076706"/>
                  </a:cubicBezTo>
                  <a:lnTo>
                    <a:pt x="226028" y="613124"/>
                  </a:lnTo>
                  <a:lnTo>
                    <a:pt x="226028" y="563785"/>
                  </a:lnTo>
                  <a:lnTo>
                    <a:pt x="405098" y="563785"/>
                  </a:lnTo>
                  <a:close/>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DC1D94D-9306-4547-8A52-DA0254352C08}"/>
                </a:ext>
              </a:extLst>
            </p:cNvPr>
            <p:cNvSpPr/>
            <p:nvPr/>
          </p:nvSpPr>
          <p:spPr>
            <a:xfrm>
              <a:off x="3787425" y="3021139"/>
              <a:ext cx="1643634" cy="1023842"/>
            </a:xfrm>
            <a:custGeom>
              <a:avLst/>
              <a:gdLst>
                <a:gd name="connsiteX0" fmla="*/ 1469707 w 1643634"/>
                <a:gd name="connsiteY0" fmla="*/ 817245 h 1023842"/>
                <a:gd name="connsiteX1" fmla="*/ 1469707 w 1643634"/>
                <a:gd name="connsiteY1" fmla="*/ 349567 h 1023842"/>
                <a:gd name="connsiteX2" fmla="*/ 1403414 w 1643634"/>
                <a:gd name="connsiteY2" fmla="*/ 87344 h 1023842"/>
                <a:gd name="connsiteX3" fmla="*/ 1196340 w 1643634"/>
                <a:gd name="connsiteY3" fmla="*/ 0 h 1023842"/>
                <a:gd name="connsiteX4" fmla="*/ 875538 w 1643634"/>
                <a:gd name="connsiteY4" fmla="*/ 115443 h 1023842"/>
                <a:gd name="connsiteX5" fmla="*/ 875538 w 1643634"/>
                <a:gd name="connsiteY5" fmla="*/ 13049 h 1023842"/>
                <a:gd name="connsiteX6" fmla="*/ 480346 w 1643634"/>
                <a:gd name="connsiteY6" fmla="*/ 13049 h 1023842"/>
                <a:gd name="connsiteX7" fmla="*/ 480346 w 1643634"/>
                <a:gd name="connsiteY7" fmla="*/ 218599 h 1023842"/>
                <a:gd name="connsiteX8" fmla="*/ 652367 w 1643634"/>
                <a:gd name="connsiteY8" fmla="*/ 218599 h 1023842"/>
                <a:gd name="connsiteX9" fmla="*/ 652367 w 1643634"/>
                <a:gd name="connsiteY9" fmla="*/ 819245 h 1023842"/>
                <a:gd name="connsiteX10" fmla="*/ 378524 w 1643634"/>
                <a:gd name="connsiteY10" fmla="*/ 819245 h 1023842"/>
                <a:gd name="connsiteX11" fmla="*/ 378524 w 1643634"/>
                <a:gd name="connsiteY11" fmla="*/ 13049 h 1023842"/>
                <a:gd name="connsiteX12" fmla="*/ 152495 w 1643634"/>
                <a:gd name="connsiteY12" fmla="*/ 13049 h 1023842"/>
                <a:gd name="connsiteX13" fmla="*/ 152495 w 1643634"/>
                <a:gd name="connsiteY13" fmla="*/ 218599 h 1023842"/>
                <a:gd name="connsiteX14" fmla="*/ 152495 w 1643634"/>
                <a:gd name="connsiteY14" fmla="*/ 819245 h 1023842"/>
                <a:gd name="connsiteX15" fmla="*/ 0 w 1643634"/>
                <a:gd name="connsiteY15" fmla="*/ 819245 h 1023842"/>
                <a:gd name="connsiteX16" fmla="*/ 0 w 1643634"/>
                <a:gd name="connsiteY16" fmla="*/ 1023842 h 1023842"/>
                <a:gd name="connsiteX17" fmla="*/ 1043845 w 1643634"/>
                <a:gd name="connsiteY17" fmla="*/ 1023842 h 1023842"/>
                <a:gd name="connsiteX18" fmla="*/ 1043845 w 1643634"/>
                <a:gd name="connsiteY18" fmla="*/ 819245 h 1023842"/>
                <a:gd name="connsiteX19" fmla="*/ 875538 w 1643634"/>
                <a:gd name="connsiteY19" fmla="*/ 819245 h 1023842"/>
                <a:gd name="connsiteX20" fmla="*/ 875538 w 1643634"/>
                <a:gd name="connsiteY20" fmla="*/ 324421 h 1023842"/>
                <a:gd name="connsiteX21" fmla="*/ 1147001 w 1643634"/>
                <a:gd name="connsiteY21" fmla="*/ 206597 h 1023842"/>
                <a:gd name="connsiteX22" fmla="*/ 1219962 w 1643634"/>
                <a:gd name="connsiteY22" fmla="*/ 239077 h 1023842"/>
                <a:gd name="connsiteX23" fmla="*/ 1243679 w 1643634"/>
                <a:gd name="connsiteY23" fmla="*/ 361855 h 1023842"/>
                <a:gd name="connsiteX24" fmla="*/ 1243679 w 1643634"/>
                <a:gd name="connsiteY24" fmla="*/ 1023842 h 1023842"/>
                <a:gd name="connsiteX25" fmla="*/ 1245489 w 1643634"/>
                <a:gd name="connsiteY25" fmla="*/ 1023842 h 1023842"/>
                <a:gd name="connsiteX26" fmla="*/ 1527715 w 1643634"/>
                <a:gd name="connsiteY26" fmla="*/ 1023842 h 1023842"/>
                <a:gd name="connsiteX27" fmla="*/ 1529334 w 1643634"/>
                <a:gd name="connsiteY27" fmla="*/ 1021652 h 1023842"/>
                <a:gd name="connsiteX28" fmla="*/ 1533906 w 1643634"/>
                <a:gd name="connsiteY28" fmla="*/ 1015174 h 1023842"/>
                <a:gd name="connsiteX29" fmla="*/ 1537621 w 1643634"/>
                <a:gd name="connsiteY29" fmla="*/ 1009840 h 1023842"/>
                <a:gd name="connsiteX30" fmla="*/ 1540859 w 1643634"/>
                <a:gd name="connsiteY30" fmla="*/ 1005173 h 1023842"/>
                <a:gd name="connsiteX31" fmla="*/ 1643634 w 1643634"/>
                <a:gd name="connsiteY31" fmla="*/ 817340 h 1023842"/>
                <a:gd name="connsiteX32" fmla="*/ 1469707 w 1643634"/>
                <a:gd name="connsiteY32" fmla="*/ 817245 h 102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43634" h="1023842">
                  <a:moveTo>
                    <a:pt x="1469707" y="817245"/>
                  </a:moveTo>
                  <a:lnTo>
                    <a:pt x="1469707" y="349567"/>
                  </a:lnTo>
                  <a:cubicBezTo>
                    <a:pt x="1469707" y="232219"/>
                    <a:pt x="1447419" y="144018"/>
                    <a:pt x="1403414" y="87344"/>
                  </a:cubicBezTo>
                  <a:cubicBezTo>
                    <a:pt x="1358360" y="29432"/>
                    <a:pt x="1288732" y="0"/>
                    <a:pt x="1196340" y="0"/>
                  </a:cubicBezTo>
                  <a:cubicBezTo>
                    <a:pt x="1095756" y="0"/>
                    <a:pt x="987933" y="38862"/>
                    <a:pt x="875538" y="115443"/>
                  </a:cubicBezTo>
                  <a:lnTo>
                    <a:pt x="875538" y="13049"/>
                  </a:lnTo>
                  <a:lnTo>
                    <a:pt x="480346" y="13049"/>
                  </a:lnTo>
                  <a:lnTo>
                    <a:pt x="480346" y="218599"/>
                  </a:lnTo>
                  <a:lnTo>
                    <a:pt x="652367" y="218599"/>
                  </a:lnTo>
                  <a:lnTo>
                    <a:pt x="652367" y="819245"/>
                  </a:lnTo>
                  <a:lnTo>
                    <a:pt x="378524" y="819245"/>
                  </a:lnTo>
                  <a:lnTo>
                    <a:pt x="378524" y="13049"/>
                  </a:lnTo>
                  <a:lnTo>
                    <a:pt x="152495" y="13049"/>
                  </a:lnTo>
                  <a:lnTo>
                    <a:pt x="152495" y="218599"/>
                  </a:lnTo>
                  <a:lnTo>
                    <a:pt x="152495" y="819245"/>
                  </a:lnTo>
                  <a:lnTo>
                    <a:pt x="0" y="819245"/>
                  </a:lnTo>
                  <a:lnTo>
                    <a:pt x="0" y="1023842"/>
                  </a:lnTo>
                  <a:lnTo>
                    <a:pt x="1043845" y="1023842"/>
                  </a:lnTo>
                  <a:lnTo>
                    <a:pt x="1043845" y="819245"/>
                  </a:lnTo>
                  <a:lnTo>
                    <a:pt x="875538" y="819245"/>
                  </a:lnTo>
                  <a:lnTo>
                    <a:pt x="875538" y="324421"/>
                  </a:lnTo>
                  <a:cubicBezTo>
                    <a:pt x="976122" y="246221"/>
                    <a:pt x="1067467" y="206597"/>
                    <a:pt x="1147001" y="206597"/>
                  </a:cubicBezTo>
                  <a:cubicBezTo>
                    <a:pt x="1181576" y="206597"/>
                    <a:pt x="1205484" y="217265"/>
                    <a:pt x="1219962" y="239077"/>
                  </a:cubicBezTo>
                  <a:cubicBezTo>
                    <a:pt x="1235678" y="262795"/>
                    <a:pt x="1243679" y="304133"/>
                    <a:pt x="1243679" y="361855"/>
                  </a:cubicBezTo>
                  <a:lnTo>
                    <a:pt x="1243679" y="1023842"/>
                  </a:lnTo>
                  <a:lnTo>
                    <a:pt x="1245489" y="1023842"/>
                  </a:lnTo>
                  <a:lnTo>
                    <a:pt x="1527715" y="1023842"/>
                  </a:lnTo>
                  <a:cubicBezTo>
                    <a:pt x="1528191" y="1023080"/>
                    <a:pt x="1528763" y="1022414"/>
                    <a:pt x="1529334" y="1021652"/>
                  </a:cubicBezTo>
                  <a:cubicBezTo>
                    <a:pt x="1530858" y="1019461"/>
                    <a:pt x="1532382" y="1017365"/>
                    <a:pt x="1533906" y="1015174"/>
                  </a:cubicBezTo>
                  <a:cubicBezTo>
                    <a:pt x="1535144" y="1013365"/>
                    <a:pt x="1536382" y="1011650"/>
                    <a:pt x="1537621" y="1009840"/>
                  </a:cubicBezTo>
                  <a:cubicBezTo>
                    <a:pt x="1538669" y="1008316"/>
                    <a:pt x="1539811" y="1006697"/>
                    <a:pt x="1540859" y="1005173"/>
                  </a:cubicBezTo>
                  <a:cubicBezTo>
                    <a:pt x="1581150" y="946595"/>
                    <a:pt x="1615726" y="883730"/>
                    <a:pt x="1643634" y="817340"/>
                  </a:cubicBezTo>
                  <a:lnTo>
                    <a:pt x="1469707" y="817245"/>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49354975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40000" y="1620000"/>
            <a:ext cx="3600000" cy="468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05A7F-6B8B-4249-A0C0-7397471A7C4F}"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8C2FB-505F-4F53-85B0-A776D04BC4ED}" type="slidenum">
              <a:rPr lang="en-US" smtClean="0"/>
              <a:t>‹#›</a:t>
            </a:fld>
            <a:endParaRPr lang="en-US"/>
          </a:p>
        </p:txBody>
      </p:sp>
      <p:sp>
        <p:nvSpPr>
          <p:cNvPr id="7" name="Content Placeholder 2"/>
          <p:cNvSpPr>
            <a:spLocks noGrp="1"/>
          </p:cNvSpPr>
          <p:nvPr>
            <p:ph idx="13"/>
          </p:nvPr>
        </p:nvSpPr>
        <p:spPr>
          <a:xfrm>
            <a:off x="4336305" y="1620000"/>
            <a:ext cx="3600000" cy="468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idx="14"/>
          </p:nvPr>
        </p:nvSpPr>
        <p:spPr>
          <a:xfrm>
            <a:off x="8132610" y="1620000"/>
            <a:ext cx="3600000" cy="4680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245626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40000" y="4089400"/>
            <a:ext cx="3600000" cy="2108200"/>
          </a:xfrm>
        </p:spPr>
        <p:txBody>
          <a:bodyPr>
            <a:normAutofit/>
          </a:bodyPr>
          <a:lstStyle>
            <a:lvl1pPr>
              <a:defRPr sz="1600"/>
            </a:lvl1pPr>
            <a:lvl2pPr>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05A7F-6B8B-4249-A0C0-7397471A7C4F}"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8C2FB-505F-4F53-85B0-A776D04BC4ED}" type="slidenum">
              <a:rPr lang="en-US" smtClean="0"/>
              <a:t>‹#›</a:t>
            </a:fld>
            <a:endParaRPr lang="en-US"/>
          </a:p>
        </p:txBody>
      </p:sp>
      <p:sp>
        <p:nvSpPr>
          <p:cNvPr id="7" name="Content Placeholder 2"/>
          <p:cNvSpPr>
            <a:spLocks noGrp="1"/>
          </p:cNvSpPr>
          <p:nvPr>
            <p:ph idx="13"/>
          </p:nvPr>
        </p:nvSpPr>
        <p:spPr>
          <a:xfrm>
            <a:off x="4336305" y="4089400"/>
            <a:ext cx="3600000" cy="2108200"/>
          </a:xfrm>
        </p:spPr>
        <p:txBody>
          <a:bodyPr>
            <a:normAutofit/>
          </a:bodyPr>
          <a:lstStyle>
            <a:lvl1pPr>
              <a:defRPr sz="1600"/>
            </a:lvl1pPr>
            <a:lvl2pPr>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idx="14"/>
          </p:nvPr>
        </p:nvSpPr>
        <p:spPr>
          <a:xfrm>
            <a:off x="8132610" y="4089400"/>
            <a:ext cx="3600000" cy="2108200"/>
          </a:xfrm>
        </p:spPr>
        <p:txBody>
          <a:bodyPr>
            <a:normAutofit/>
          </a:bodyPr>
          <a:lstStyle>
            <a:lvl1pPr>
              <a:defRPr sz="1600"/>
            </a:lvl1pPr>
            <a:lvl2pPr>
              <a:defRPr sz="1600"/>
            </a:lvl2pPr>
            <a:lvl3pPr>
              <a:defRPr sz="16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5" hasCustomPrompt="1"/>
          </p:nvPr>
        </p:nvSpPr>
        <p:spPr>
          <a:xfrm>
            <a:off x="540000" y="3556000"/>
            <a:ext cx="3600000" cy="360000"/>
          </a:xfrm>
        </p:spPr>
        <p:txBody>
          <a:bodyPr>
            <a:noAutofit/>
          </a:bodyPr>
          <a:lstStyle>
            <a:lvl1pPr marL="0" indent="0">
              <a:lnSpc>
                <a:spcPct val="100000"/>
              </a:lnSpc>
              <a:buFont typeface="Arial" panose="020B0604020202020204" pitchFamily="34" charset="0"/>
              <a:buNone/>
              <a:defRPr sz="2100" b="1" spc="-100" baseline="0">
                <a:solidFill>
                  <a:schemeClr val="accent3"/>
                </a:solidFill>
              </a:defRPr>
            </a:lvl1pPr>
            <a:lvl2pPr marL="268287" indent="0">
              <a:buFont typeface="Arial" panose="020B0604020202020204" pitchFamily="34" charset="0"/>
              <a:buNone/>
              <a:defRPr sz="1600"/>
            </a:lvl2pPr>
            <a:lvl3pPr marL="536575" indent="0">
              <a:buFont typeface="Arial" panose="020B0604020202020204" pitchFamily="34" charset="0"/>
              <a:buNone/>
              <a:defRPr sz="1600"/>
            </a:lvl3pPr>
            <a:lvl4pPr marL="804862" indent="0">
              <a:buFont typeface="Arial" panose="020B0604020202020204" pitchFamily="34" charset="0"/>
              <a:buNone/>
              <a:defRPr sz="1600"/>
            </a:lvl4pPr>
            <a:lvl5pPr marL="1073150" indent="0">
              <a:buFont typeface="Arial" panose="020B0604020202020204" pitchFamily="34" charset="0"/>
              <a:buNone/>
              <a:defRPr sz="1600"/>
            </a:lvl5pPr>
          </a:lstStyle>
          <a:p>
            <a:pPr lvl="0"/>
            <a:r>
              <a:rPr lang="en-US"/>
              <a:t>Content</a:t>
            </a:r>
          </a:p>
        </p:txBody>
      </p:sp>
      <p:sp>
        <p:nvSpPr>
          <p:cNvPr id="16" name="Content Placeholder 2"/>
          <p:cNvSpPr>
            <a:spLocks noGrp="1"/>
          </p:cNvSpPr>
          <p:nvPr>
            <p:ph idx="16" hasCustomPrompt="1"/>
          </p:nvPr>
        </p:nvSpPr>
        <p:spPr>
          <a:xfrm>
            <a:off x="4336305" y="3556000"/>
            <a:ext cx="3600000" cy="360000"/>
          </a:xfrm>
        </p:spPr>
        <p:txBody>
          <a:bodyPr>
            <a:normAutofit/>
          </a:bodyPr>
          <a:lstStyle>
            <a:lvl1pPr marL="0" indent="0">
              <a:lnSpc>
                <a:spcPct val="100000"/>
              </a:lnSpc>
              <a:buFont typeface="Arial" panose="020B0604020202020204" pitchFamily="34" charset="0"/>
              <a:buNone/>
              <a:defRPr lang="en-US" sz="2100" b="1" kern="1200" spc="-100" baseline="0" dirty="0" smtClean="0">
                <a:solidFill>
                  <a:schemeClr val="accent4"/>
                </a:solidFill>
                <a:latin typeface="+mn-lt"/>
                <a:ea typeface="+mn-ea"/>
                <a:cs typeface="+mn-cs"/>
              </a:defRPr>
            </a:lvl1pPr>
            <a:lvl2pPr marL="268287" indent="0">
              <a:buFont typeface="Arial" panose="020B0604020202020204" pitchFamily="34" charset="0"/>
              <a:buNone/>
              <a:defRPr sz="1600"/>
            </a:lvl2pPr>
            <a:lvl3pPr marL="536575" indent="0">
              <a:buFont typeface="Arial" panose="020B0604020202020204" pitchFamily="34" charset="0"/>
              <a:buNone/>
              <a:defRPr sz="1600"/>
            </a:lvl3pPr>
            <a:lvl4pPr marL="804862" indent="0">
              <a:buFont typeface="Arial" panose="020B0604020202020204" pitchFamily="34" charset="0"/>
              <a:buNone/>
              <a:defRPr sz="1600"/>
            </a:lvl4pPr>
            <a:lvl5pPr marL="1073150" indent="0">
              <a:buFont typeface="Arial" panose="020B0604020202020204" pitchFamily="34" charset="0"/>
              <a:buNone/>
              <a:defRPr sz="1600"/>
            </a:lvl5pPr>
          </a:lstStyle>
          <a:p>
            <a:pPr marL="0" lvl="0" indent="0" algn="l" defTabSz="914400" rtl="0" eaLnBrk="1" latinLnBrk="0" hangingPunct="1">
              <a:lnSpc>
                <a:spcPct val="90000"/>
              </a:lnSpc>
              <a:spcBef>
                <a:spcPts val="1000"/>
              </a:spcBef>
              <a:buClr>
                <a:schemeClr val="accent1"/>
              </a:buClr>
              <a:buSzPct val="120000"/>
              <a:buFont typeface="Arial" panose="020B0604020202020204" pitchFamily="34" charset="0"/>
              <a:buNone/>
            </a:pPr>
            <a:r>
              <a:rPr lang="en-US"/>
              <a:t>Content</a:t>
            </a:r>
          </a:p>
        </p:txBody>
      </p:sp>
      <p:sp>
        <p:nvSpPr>
          <p:cNvPr id="17" name="Content Placeholder 2"/>
          <p:cNvSpPr>
            <a:spLocks noGrp="1"/>
          </p:cNvSpPr>
          <p:nvPr>
            <p:ph idx="17" hasCustomPrompt="1"/>
          </p:nvPr>
        </p:nvSpPr>
        <p:spPr>
          <a:xfrm>
            <a:off x="8132610" y="3556000"/>
            <a:ext cx="3600000" cy="360000"/>
          </a:xfrm>
        </p:spPr>
        <p:txBody>
          <a:bodyPr>
            <a:noAutofit/>
          </a:bodyPr>
          <a:lstStyle>
            <a:lvl1pPr marL="0" indent="0">
              <a:lnSpc>
                <a:spcPct val="100000"/>
              </a:lnSpc>
              <a:buFont typeface="Arial" panose="020B0604020202020204" pitchFamily="34" charset="0"/>
              <a:buNone/>
              <a:defRPr lang="en-US" sz="2100" b="1" kern="1200" spc="-100" baseline="0" dirty="0" smtClean="0">
                <a:solidFill>
                  <a:schemeClr val="accent2"/>
                </a:solidFill>
                <a:latin typeface="+mn-lt"/>
                <a:ea typeface="+mn-ea"/>
                <a:cs typeface="+mn-cs"/>
              </a:defRPr>
            </a:lvl1pPr>
            <a:lvl2pPr marL="268287" indent="0">
              <a:buFont typeface="Arial" panose="020B0604020202020204" pitchFamily="34" charset="0"/>
              <a:buNone/>
              <a:defRPr sz="1600"/>
            </a:lvl2pPr>
            <a:lvl3pPr marL="536575" indent="0">
              <a:buFont typeface="Arial" panose="020B0604020202020204" pitchFamily="34" charset="0"/>
              <a:buNone/>
              <a:defRPr sz="1600"/>
            </a:lvl3pPr>
            <a:lvl4pPr marL="804862" indent="0">
              <a:buFont typeface="Arial" panose="020B0604020202020204" pitchFamily="34" charset="0"/>
              <a:buNone/>
              <a:defRPr sz="1600"/>
            </a:lvl4pPr>
            <a:lvl5pPr marL="1073150" indent="0">
              <a:buFont typeface="Arial" panose="020B0604020202020204" pitchFamily="34" charset="0"/>
              <a:buNone/>
              <a:defRPr sz="1600"/>
            </a:lvl5pPr>
          </a:lstStyle>
          <a:p>
            <a:pPr marL="0" lvl="0" indent="0" algn="l" defTabSz="914400" rtl="0" eaLnBrk="1" latinLnBrk="0" hangingPunct="1">
              <a:lnSpc>
                <a:spcPct val="90000"/>
              </a:lnSpc>
              <a:spcBef>
                <a:spcPts val="1000"/>
              </a:spcBef>
              <a:buClr>
                <a:schemeClr val="accent1"/>
              </a:buClr>
              <a:buSzPct val="120000"/>
              <a:buFont typeface="Arial" panose="020B0604020202020204" pitchFamily="34" charset="0"/>
              <a:buNone/>
            </a:pPr>
            <a:r>
              <a:rPr lang="en-US"/>
              <a:t>Content</a:t>
            </a:r>
          </a:p>
        </p:txBody>
      </p:sp>
      <p:sp>
        <p:nvSpPr>
          <p:cNvPr id="19" name="Picture Placeholder 18"/>
          <p:cNvSpPr>
            <a:spLocks noGrp="1"/>
          </p:cNvSpPr>
          <p:nvPr>
            <p:ph type="pic" sz="quarter" idx="18"/>
          </p:nvPr>
        </p:nvSpPr>
        <p:spPr>
          <a:xfrm>
            <a:off x="539750" y="2006600"/>
            <a:ext cx="1257300" cy="1257300"/>
          </a:xfrm>
          <a:prstGeom prst="ellipse">
            <a:avLst/>
          </a:prstGeom>
          <a:solidFill>
            <a:schemeClr val="tx2"/>
          </a:solidFill>
        </p:spPr>
        <p:txBody>
          <a:bodyPr anchor="ctr">
            <a:normAutofit/>
          </a:bodyPr>
          <a:lstStyle>
            <a:lvl1pPr marL="0" indent="0" algn="ctr">
              <a:buNone/>
              <a:defRPr sz="1400" i="1">
                <a:solidFill>
                  <a:schemeClr val="bg1"/>
                </a:solidFill>
                <a:latin typeface="Times New Roman" panose="02020603050405020304" pitchFamily="18" charset="0"/>
                <a:cs typeface="Times New Roman" panose="02020603050405020304" pitchFamily="18" charset="0"/>
              </a:defRPr>
            </a:lvl1pPr>
          </a:lstStyle>
          <a:p>
            <a:endParaRPr lang="en-US"/>
          </a:p>
        </p:txBody>
      </p:sp>
      <p:sp>
        <p:nvSpPr>
          <p:cNvPr id="20" name="Picture Placeholder 18"/>
          <p:cNvSpPr>
            <a:spLocks noGrp="1"/>
          </p:cNvSpPr>
          <p:nvPr>
            <p:ph type="pic" sz="quarter" idx="19"/>
          </p:nvPr>
        </p:nvSpPr>
        <p:spPr>
          <a:xfrm>
            <a:off x="4336305" y="2006600"/>
            <a:ext cx="1257300" cy="1257300"/>
          </a:xfrm>
          <a:prstGeom prst="ellipse">
            <a:avLst/>
          </a:prstGeom>
          <a:solidFill>
            <a:schemeClr val="tx2"/>
          </a:solidFill>
        </p:spPr>
        <p:txBody>
          <a:bodyPr anchor="ctr">
            <a:normAutofit/>
          </a:bodyPr>
          <a:lstStyle>
            <a:lvl1pPr marL="0" indent="0" algn="ctr">
              <a:buNone/>
              <a:defRPr sz="1400" i="1">
                <a:solidFill>
                  <a:schemeClr val="bg1"/>
                </a:solidFill>
                <a:latin typeface="Times New Roman" panose="02020603050405020304" pitchFamily="18" charset="0"/>
                <a:cs typeface="Times New Roman" panose="02020603050405020304" pitchFamily="18" charset="0"/>
              </a:defRPr>
            </a:lvl1pPr>
          </a:lstStyle>
          <a:p>
            <a:endParaRPr lang="en-US"/>
          </a:p>
        </p:txBody>
      </p:sp>
      <p:sp>
        <p:nvSpPr>
          <p:cNvPr id="21" name="Picture Placeholder 18"/>
          <p:cNvSpPr>
            <a:spLocks noGrp="1"/>
          </p:cNvSpPr>
          <p:nvPr>
            <p:ph type="pic" sz="quarter" idx="20"/>
          </p:nvPr>
        </p:nvSpPr>
        <p:spPr>
          <a:xfrm>
            <a:off x="8132610" y="2006600"/>
            <a:ext cx="1257300" cy="1257300"/>
          </a:xfrm>
          <a:prstGeom prst="ellipse">
            <a:avLst/>
          </a:prstGeom>
          <a:solidFill>
            <a:schemeClr val="tx2"/>
          </a:solidFill>
        </p:spPr>
        <p:txBody>
          <a:bodyPr anchor="ctr">
            <a:normAutofit/>
          </a:bodyPr>
          <a:lstStyle>
            <a:lvl1pPr marL="0" indent="0" algn="ctr">
              <a:buNone/>
              <a:defRPr sz="1400" i="1">
                <a:solidFill>
                  <a:schemeClr val="bg1"/>
                </a:solidFill>
                <a:latin typeface="Times New Roman" panose="02020603050405020304" pitchFamily="18" charset="0"/>
                <a:cs typeface="Times New Roman" panose="02020603050405020304" pitchFamily="18" charset="0"/>
              </a:defRPr>
            </a:lvl1pPr>
          </a:lstStyle>
          <a:p>
            <a:endParaRPr lang="en-US"/>
          </a:p>
        </p:txBody>
      </p:sp>
    </p:spTree>
    <p:extLst>
      <p:ext uri="{BB962C8B-B14F-4D97-AF65-F5344CB8AC3E}">
        <p14:creationId xmlns:p14="http://schemas.microsoft.com/office/powerpoint/2010/main" val="19796062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5_Title and Conten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a:xfrm>
            <a:off x="540000" y="4089400"/>
            <a:ext cx="3600000" cy="2108200"/>
          </a:xfrm>
        </p:spPr>
        <p:txBody>
          <a:bodyPr>
            <a:normAutofit/>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05A7F-6B8B-4249-A0C0-7397471A7C4F}"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8C2FB-505F-4F53-85B0-A776D04BC4ED}" type="slidenum">
              <a:rPr lang="en-US" smtClean="0"/>
              <a:t>‹#›</a:t>
            </a:fld>
            <a:endParaRPr lang="en-US"/>
          </a:p>
        </p:txBody>
      </p:sp>
      <p:sp>
        <p:nvSpPr>
          <p:cNvPr id="7" name="Content Placeholder 2"/>
          <p:cNvSpPr>
            <a:spLocks noGrp="1"/>
          </p:cNvSpPr>
          <p:nvPr>
            <p:ph idx="13"/>
          </p:nvPr>
        </p:nvSpPr>
        <p:spPr>
          <a:xfrm>
            <a:off x="4336305" y="4089400"/>
            <a:ext cx="3600000" cy="2108200"/>
          </a:xfrm>
        </p:spPr>
        <p:txBody>
          <a:bodyPr>
            <a:normAutofit/>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idx="14"/>
          </p:nvPr>
        </p:nvSpPr>
        <p:spPr>
          <a:xfrm>
            <a:off x="8132610" y="4089400"/>
            <a:ext cx="3600000" cy="2108200"/>
          </a:xfrm>
        </p:spPr>
        <p:txBody>
          <a:bodyPr>
            <a:normAutofit/>
          </a:bodyPr>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5" hasCustomPrompt="1"/>
          </p:nvPr>
        </p:nvSpPr>
        <p:spPr>
          <a:xfrm>
            <a:off x="540000" y="3556000"/>
            <a:ext cx="3600000" cy="360000"/>
          </a:xfrm>
        </p:spPr>
        <p:txBody>
          <a:bodyPr>
            <a:noAutofit/>
          </a:bodyPr>
          <a:lstStyle>
            <a:lvl1pPr marL="0" indent="0">
              <a:lnSpc>
                <a:spcPct val="100000"/>
              </a:lnSpc>
              <a:buFont typeface="Arial" panose="020B0604020202020204" pitchFamily="34" charset="0"/>
              <a:buNone/>
              <a:defRPr sz="2100" b="1" spc="-100" baseline="0">
                <a:solidFill>
                  <a:schemeClr val="accent3"/>
                </a:solidFill>
              </a:defRPr>
            </a:lvl1pPr>
            <a:lvl2pPr marL="268287" indent="0">
              <a:buFont typeface="Arial" panose="020B0604020202020204" pitchFamily="34" charset="0"/>
              <a:buNone/>
              <a:defRPr sz="1600"/>
            </a:lvl2pPr>
            <a:lvl3pPr marL="536575" indent="0">
              <a:buFont typeface="Arial" panose="020B0604020202020204" pitchFamily="34" charset="0"/>
              <a:buNone/>
              <a:defRPr sz="1600"/>
            </a:lvl3pPr>
            <a:lvl4pPr marL="804862" indent="0">
              <a:buFont typeface="Arial" panose="020B0604020202020204" pitchFamily="34" charset="0"/>
              <a:buNone/>
              <a:defRPr sz="1600"/>
            </a:lvl4pPr>
            <a:lvl5pPr marL="1073150" indent="0">
              <a:buFont typeface="Arial" panose="020B0604020202020204" pitchFamily="34" charset="0"/>
              <a:buNone/>
              <a:defRPr sz="1600"/>
            </a:lvl5pPr>
          </a:lstStyle>
          <a:p>
            <a:pPr lvl="0"/>
            <a:r>
              <a:rPr lang="en-US"/>
              <a:t>Content</a:t>
            </a:r>
          </a:p>
        </p:txBody>
      </p:sp>
      <p:sp>
        <p:nvSpPr>
          <p:cNvPr id="16" name="Content Placeholder 2"/>
          <p:cNvSpPr>
            <a:spLocks noGrp="1"/>
          </p:cNvSpPr>
          <p:nvPr>
            <p:ph idx="16" hasCustomPrompt="1"/>
          </p:nvPr>
        </p:nvSpPr>
        <p:spPr>
          <a:xfrm>
            <a:off x="4336305" y="3556000"/>
            <a:ext cx="3600000" cy="360000"/>
          </a:xfrm>
        </p:spPr>
        <p:txBody>
          <a:bodyPr>
            <a:normAutofit/>
          </a:bodyPr>
          <a:lstStyle>
            <a:lvl1pPr marL="0" indent="0">
              <a:lnSpc>
                <a:spcPct val="100000"/>
              </a:lnSpc>
              <a:buFont typeface="Arial" panose="020B0604020202020204" pitchFamily="34" charset="0"/>
              <a:buNone/>
              <a:defRPr lang="en-US" sz="2100" b="1" kern="1200" spc="-100" baseline="0" dirty="0" smtClean="0">
                <a:solidFill>
                  <a:schemeClr val="accent4"/>
                </a:solidFill>
                <a:latin typeface="+mn-lt"/>
                <a:ea typeface="+mn-ea"/>
                <a:cs typeface="+mn-cs"/>
              </a:defRPr>
            </a:lvl1pPr>
            <a:lvl2pPr marL="268287" indent="0">
              <a:buFont typeface="Arial" panose="020B0604020202020204" pitchFamily="34" charset="0"/>
              <a:buNone/>
              <a:defRPr sz="1600"/>
            </a:lvl2pPr>
            <a:lvl3pPr marL="536575" indent="0">
              <a:buFont typeface="Arial" panose="020B0604020202020204" pitchFamily="34" charset="0"/>
              <a:buNone/>
              <a:defRPr sz="1600"/>
            </a:lvl3pPr>
            <a:lvl4pPr marL="804862" indent="0">
              <a:buFont typeface="Arial" panose="020B0604020202020204" pitchFamily="34" charset="0"/>
              <a:buNone/>
              <a:defRPr sz="1600"/>
            </a:lvl4pPr>
            <a:lvl5pPr marL="1073150" indent="0">
              <a:buFont typeface="Arial" panose="020B0604020202020204" pitchFamily="34" charset="0"/>
              <a:buNone/>
              <a:defRPr sz="1600"/>
            </a:lvl5pPr>
          </a:lstStyle>
          <a:p>
            <a:pPr marL="0" lvl="0" indent="0" algn="l" defTabSz="914400" rtl="0" eaLnBrk="1" latinLnBrk="0" hangingPunct="1">
              <a:lnSpc>
                <a:spcPct val="90000"/>
              </a:lnSpc>
              <a:spcBef>
                <a:spcPts val="1000"/>
              </a:spcBef>
              <a:buClr>
                <a:schemeClr val="accent1"/>
              </a:buClr>
              <a:buSzPct val="120000"/>
              <a:buFont typeface="Arial" panose="020B0604020202020204" pitchFamily="34" charset="0"/>
              <a:buNone/>
            </a:pPr>
            <a:r>
              <a:rPr lang="en-US"/>
              <a:t>Content</a:t>
            </a:r>
          </a:p>
        </p:txBody>
      </p:sp>
      <p:sp>
        <p:nvSpPr>
          <p:cNvPr id="17" name="Content Placeholder 2"/>
          <p:cNvSpPr>
            <a:spLocks noGrp="1"/>
          </p:cNvSpPr>
          <p:nvPr>
            <p:ph idx="17" hasCustomPrompt="1"/>
          </p:nvPr>
        </p:nvSpPr>
        <p:spPr>
          <a:xfrm>
            <a:off x="8132610" y="3556000"/>
            <a:ext cx="3600000" cy="360000"/>
          </a:xfrm>
        </p:spPr>
        <p:txBody>
          <a:bodyPr>
            <a:noAutofit/>
          </a:bodyPr>
          <a:lstStyle>
            <a:lvl1pPr marL="0" indent="0">
              <a:lnSpc>
                <a:spcPct val="100000"/>
              </a:lnSpc>
              <a:buFont typeface="Arial" panose="020B0604020202020204" pitchFamily="34" charset="0"/>
              <a:buNone/>
              <a:defRPr lang="en-US" sz="2100" b="1" kern="1200" spc="-100" baseline="0" dirty="0" smtClean="0">
                <a:solidFill>
                  <a:schemeClr val="accent2"/>
                </a:solidFill>
                <a:latin typeface="+mn-lt"/>
                <a:ea typeface="+mn-ea"/>
                <a:cs typeface="+mn-cs"/>
              </a:defRPr>
            </a:lvl1pPr>
            <a:lvl2pPr marL="268287" indent="0">
              <a:buFont typeface="Arial" panose="020B0604020202020204" pitchFamily="34" charset="0"/>
              <a:buNone/>
              <a:defRPr sz="1600"/>
            </a:lvl2pPr>
            <a:lvl3pPr marL="536575" indent="0">
              <a:buFont typeface="Arial" panose="020B0604020202020204" pitchFamily="34" charset="0"/>
              <a:buNone/>
              <a:defRPr sz="1600"/>
            </a:lvl3pPr>
            <a:lvl4pPr marL="804862" indent="0">
              <a:buFont typeface="Arial" panose="020B0604020202020204" pitchFamily="34" charset="0"/>
              <a:buNone/>
              <a:defRPr sz="1600"/>
            </a:lvl4pPr>
            <a:lvl5pPr marL="1073150" indent="0">
              <a:buFont typeface="Arial" panose="020B0604020202020204" pitchFamily="34" charset="0"/>
              <a:buNone/>
              <a:defRPr sz="1600"/>
            </a:lvl5pPr>
          </a:lstStyle>
          <a:p>
            <a:pPr marL="0" lvl="0" indent="0" algn="l" defTabSz="914400" rtl="0" eaLnBrk="1" latinLnBrk="0" hangingPunct="1">
              <a:lnSpc>
                <a:spcPct val="90000"/>
              </a:lnSpc>
              <a:spcBef>
                <a:spcPts val="1000"/>
              </a:spcBef>
              <a:buClr>
                <a:schemeClr val="accent1"/>
              </a:buClr>
              <a:buSzPct val="120000"/>
              <a:buFont typeface="Arial" panose="020B0604020202020204" pitchFamily="34" charset="0"/>
              <a:buNone/>
            </a:pPr>
            <a:r>
              <a:rPr lang="en-US"/>
              <a:t>Content</a:t>
            </a:r>
          </a:p>
        </p:txBody>
      </p:sp>
      <p:sp>
        <p:nvSpPr>
          <p:cNvPr id="19" name="Picture Placeholder 18"/>
          <p:cNvSpPr>
            <a:spLocks noGrp="1"/>
          </p:cNvSpPr>
          <p:nvPr>
            <p:ph type="pic" sz="quarter" idx="18"/>
          </p:nvPr>
        </p:nvSpPr>
        <p:spPr>
          <a:xfrm>
            <a:off x="539750" y="2006600"/>
            <a:ext cx="1257300" cy="1257300"/>
          </a:xfrm>
          <a:prstGeom prst="ellipse">
            <a:avLst/>
          </a:prstGeom>
          <a:solidFill>
            <a:schemeClr val="tx2"/>
          </a:solidFill>
        </p:spPr>
        <p:txBody>
          <a:bodyPr anchor="ctr">
            <a:normAutofit/>
          </a:bodyPr>
          <a:lstStyle>
            <a:lvl1pPr marL="0" indent="0" algn="ctr">
              <a:buNone/>
              <a:defRPr sz="1400" i="1">
                <a:solidFill>
                  <a:schemeClr val="bg1"/>
                </a:solidFill>
                <a:latin typeface="Times New Roman" panose="02020603050405020304" pitchFamily="18" charset="0"/>
                <a:cs typeface="Times New Roman" panose="02020603050405020304" pitchFamily="18" charset="0"/>
              </a:defRPr>
            </a:lvl1pPr>
          </a:lstStyle>
          <a:p>
            <a:endParaRPr lang="en-US"/>
          </a:p>
        </p:txBody>
      </p:sp>
      <p:sp>
        <p:nvSpPr>
          <p:cNvPr id="20" name="Picture Placeholder 18"/>
          <p:cNvSpPr>
            <a:spLocks noGrp="1"/>
          </p:cNvSpPr>
          <p:nvPr>
            <p:ph type="pic" sz="quarter" idx="19"/>
          </p:nvPr>
        </p:nvSpPr>
        <p:spPr>
          <a:xfrm>
            <a:off x="4336305" y="2006600"/>
            <a:ext cx="1257300" cy="1257300"/>
          </a:xfrm>
          <a:prstGeom prst="ellipse">
            <a:avLst/>
          </a:prstGeom>
          <a:solidFill>
            <a:schemeClr val="tx2"/>
          </a:solidFill>
        </p:spPr>
        <p:txBody>
          <a:bodyPr anchor="ctr">
            <a:normAutofit/>
          </a:bodyPr>
          <a:lstStyle>
            <a:lvl1pPr marL="0" indent="0" algn="ctr">
              <a:buNone/>
              <a:defRPr sz="1400" i="1">
                <a:solidFill>
                  <a:schemeClr val="bg1"/>
                </a:solidFill>
                <a:latin typeface="Times New Roman" panose="02020603050405020304" pitchFamily="18" charset="0"/>
                <a:cs typeface="Times New Roman" panose="02020603050405020304" pitchFamily="18" charset="0"/>
              </a:defRPr>
            </a:lvl1pPr>
          </a:lstStyle>
          <a:p>
            <a:endParaRPr lang="en-US"/>
          </a:p>
        </p:txBody>
      </p:sp>
      <p:sp>
        <p:nvSpPr>
          <p:cNvPr id="21" name="Picture Placeholder 18"/>
          <p:cNvSpPr>
            <a:spLocks noGrp="1"/>
          </p:cNvSpPr>
          <p:nvPr>
            <p:ph type="pic" sz="quarter" idx="20"/>
          </p:nvPr>
        </p:nvSpPr>
        <p:spPr>
          <a:xfrm>
            <a:off x="8132610" y="2006600"/>
            <a:ext cx="1257300" cy="1257300"/>
          </a:xfrm>
          <a:prstGeom prst="ellipse">
            <a:avLst/>
          </a:prstGeom>
          <a:solidFill>
            <a:schemeClr val="tx2"/>
          </a:solidFill>
        </p:spPr>
        <p:txBody>
          <a:bodyPr anchor="ctr">
            <a:normAutofit/>
          </a:bodyPr>
          <a:lstStyle>
            <a:lvl1pPr marL="0" indent="0" algn="ctr">
              <a:buNone/>
              <a:defRPr sz="1400" i="1">
                <a:solidFill>
                  <a:schemeClr val="bg1"/>
                </a:solidFill>
                <a:latin typeface="Times New Roman" panose="02020603050405020304" pitchFamily="18" charset="0"/>
                <a:cs typeface="Times New Roman" panose="02020603050405020304" pitchFamily="18" charset="0"/>
              </a:defRPr>
            </a:lvl1pPr>
          </a:lstStyle>
          <a:p>
            <a:endParaRPr lang="en-US"/>
          </a:p>
        </p:txBody>
      </p:sp>
      <p:grpSp>
        <p:nvGrpSpPr>
          <p:cNvPr id="18" name="Group 17">
            <a:extLst>
              <a:ext uri="{FF2B5EF4-FFF2-40B4-BE49-F238E27FC236}">
                <a16:creationId xmlns:a16="http://schemas.microsoft.com/office/drawing/2014/main" id="{60078F9D-2254-4224-BD91-A693C05C1AAD}"/>
              </a:ext>
            </a:extLst>
          </p:cNvPr>
          <p:cNvGrpSpPr/>
          <p:nvPr userDrawn="1"/>
        </p:nvGrpSpPr>
        <p:grpSpPr>
          <a:xfrm>
            <a:off x="10711470" y="6372225"/>
            <a:ext cx="982071" cy="388181"/>
            <a:chOff x="3400425" y="2371725"/>
            <a:chExt cx="5390482" cy="2113121"/>
          </a:xfrm>
        </p:grpSpPr>
        <p:sp>
          <p:nvSpPr>
            <p:cNvPr id="22" name="Freeform: Shape 21">
              <a:extLst>
                <a:ext uri="{FF2B5EF4-FFF2-40B4-BE49-F238E27FC236}">
                  <a16:creationId xmlns:a16="http://schemas.microsoft.com/office/drawing/2014/main" id="{56E2C54D-D91F-46B7-B65E-99ABCDF52E86}"/>
                </a:ext>
              </a:extLst>
            </p:cNvPr>
            <p:cNvSpPr/>
            <p:nvPr userDrawn="1"/>
          </p:nvSpPr>
          <p:spPr>
            <a:xfrm>
              <a:off x="3400425" y="2371725"/>
              <a:ext cx="2113216" cy="2113121"/>
            </a:xfrm>
            <a:custGeom>
              <a:avLst/>
              <a:gdLst>
                <a:gd name="connsiteX0" fmla="*/ 2113217 w 2113216"/>
                <a:gd name="connsiteY0" fmla="*/ 1056608 h 2113121"/>
                <a:gd name="connsiteX1" fmla="*/ 1056608 w 2113216"/>
                <a:gd name="connsiteY1" fmla="*/ 2113121 h 2113121"/>
                <a:gd name="connsiteX2" fmla="*/ 0 w 2113216"/>
                <a:gd name="connsiteY2" fmla="*/ 1056608 h 2113121"/>
                <a:gd name="connsiteX3" fmla="*/ 1056608 w 2113216"/>
                <a:gd name="connsiteY3" fmla="*/ 0 h 2113121"/>
                <a:gd name="connsiteX4" fmla="*/ 2113217 w 2113216"/>
                <a:gd name="connsiteY4" fmla="*/ 1056608 h 2113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3216" h="2113121">
                  <a:moveTo>
                    <a:pt x="2113217" y="1056608"/>
                  </a:moveTo>
                  <a:cubicBezTo>
                    <a:pt x="2113217" y="1640110"/>
                    <a:pt x="1640205" y="2113121"/>
                    <a:pt x="1056608" y="2113121"/>
                  </a:cubicBezTo>
                  <a:cubicBezTo>
                    <a:pt x="473107" y="2113217"/>
                    <a:pt x="0" y="1640110"/>
                    <a:pt x="0" y="1056608"/>
                  </a:cubicBezTo>
                  <a:cubicBezTo>
                    <a:pt x="0" y="473107"/>
                    <a:pt x="473107" y="0"/>
                    <a:pt x="1056608" y="0"/>
                  </a:cubicBezTo>
                  <a:cubicBezTo>
                    <a:pt x="1640110" y="0"/>
                    <a:pt x="2113217" y="473107"/>
                    <a:pt x="2113217" y="1056608"/>
                  </a:cubicBezTo>
                  <a:close/>
                </a:path>
              </a:pathLst>
            </a:custGeom>
            <a:solidFill>
              <a:srgbClr val="6098D1"/>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4CD3C36A-CBAA-4785-9441-41033891BEEB}"/>
                </a:ext>
              </a:extLst>
            </p:cNvPr>
            <p:cNvSpPr/>
            <p:nvPr/>
          </p:nvSpPr>
          <p:spPr>
            <a:xfrm>
              <a:off x="3912965" y="2672619"/>
              <a:ext cx="264128" cy="265937"/>
            </a:xfrm>
            <a:custGeom>
              <a:avLst/>
              <a:gdLst>
                <a:gd name="connsiteX0" fmla="*/ 131159 w 264128"/>
                <a:gd name="connsiteY0" fmla="*/ 265938 h 265937"/>
                <a:gd name="connsiteX1" fmla="*/ 224790 w 264128"/>
                <a:gd name="connsiteY1" fmla="*/ 226695 h 265937"/>
                <a:gd name="connsiteX2" fmla="*/ 264128 w 264128"/>
                <a:gd name="connsiteY2" fmla="*/ 133064 h 265937"/>
                <a:gd name="connsiteX3" fmla="*/ 225743 w 264128"/>
                <a:gd name="connsiteY3" fmla="*/ 38386 h 265937"/>
                <a:gd name="connsiteX4" fmla="*/ 131159 w 264128"/>
                <a:gd name="connsiteY4" fmla="*/ 0 h 265937"/>
                <a:gd name="connsiteX5" fmla="*/ 38195 w 264128"/>
                <a:gd name="connsiteY5" fmla="*/ 39433 h 265937"/>
                <a:gd name="connsiteX6" fmla="*/ 0 w 264128"/>
                <a:gd name="connsiteY6" fmla="*/ 132969 h 265937"/>
                <a:gd name="connsiteX7" fmla="*/ 38195 w 264128"/>
                <a:gd name="connsiteY7" fmla="*/ 226409 h 265937"/>
                <a:gd name="connsiteX8" fmla="*/ 131159 w 264128"/>
                <a:gd name="connsiteY8" fmla="*/ 265938 h 26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28" h="265937">
                  <a:moveTo>
                    <a:pt x="131159" y="265938"/>
                  </a:moveTo>
                  <a:cubicBezTo>
                    <a:pt x="167259" y="265938"/>
                    <a:pt x="198787" y="252794"/>
                    <a:pt x="224790" y="226695"/>
                  </a:cubicBezTo>
                  <a:cubicBezTo>
                    <a:pt x="250889" y="200597"/>
                    <a:pt x="264128" y="169069"/>
                    <a:pt x="264128" y="133064"/>
                  </a:cubicBezTo>
                  <a:cubicBezTo>
                    <a:pt x="264128" y="95726"/>
                    <a:pt x="251174" y="63913"/>
                    <a:pt x="225743" y="38386"/>
                  </a:cubicBezTo>
                  <a:cubicBezTo>
                    <a:pt x="200216" y="12954"/>
                    <a:pt x="168497" y="0"/>
                    <a:pt x="131159" y="0"/>
                  </a:cubicBezTo>
                  <a:cubicBezTo>
                    <a:pt x="94964" y="0"/>
                    <a:pt x="63722" y="13240"/>
                    <a:pt x="38195" y="39433"/>
                  </a:cubicBezTo>
                  <a:cubicBezTo>
                    <a:pt x="12859" y="65532"/>
                    <a:pt x="0" y="96965"/>
                    <a:pt x="0" y="132969"/>
                  </a:cubicBezTo>
                  <a:cubicBezTo>
                    <a:pt x="0" y="168974"/>
                    <a:pt x="12859" y="200406"/>
                    <a:pt x="38195" y="226409"/>
                  </a:cubicBezTo>
                  <a:cubicBezTo>
                    <a:pt x="63722" y="252698"/>
                    <a:pt x="94964" y="265938"/>
                    <a:pt x="131159" y="265938"/>
                  </a:cubicBezTo>
                  <a:close/>
                </a:path>
              </a:pathLst>
            </a:custGeom>
            <a:solidFill>
              <a:srgbClr val="FFFFFF"/>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282D047-F433-4770-A246-84BBB8635F51}"/>
                </a:ext>
              </a:extLst>
            </p:cNvPr>
            <p:cNvSpPr/>
            <p:nvPr/>
          </p:nvSpPr>
          <p:spPr>
            <a:xfrm>
              <a:off x="5237225" y="3033924"/>
              <a:ext cx="1239584" cy="1010200"/>
            </a:xfrm>
            <a:custGeom>
              <a:avLst/>
              <a:gdLst>
                <a:gd name="connsiteX0" fmla="*/ 1053179 w 1239584"/>
                <a:gd name="connsiteY0" fmla="*/ 192193 h 1010200"/>
                <a:gd name="connsiteX1" fmla="*/ 1239584 w 1239584"/>
                <a:gd name="connsiteY1" fmla="*/ 169 h 1010200"/>
                <a:gd name="connsiteX2" fmla="*/ 637985 w 1239584"/>
                <a:gd name="connsiteY2" fmla="*/ 169 h 1010200"/>
                <a:gd name="connsiteX3" fmla="*/ 637985 w 1239584"/>
                <a:gd name="connsiteY3" fmla="*/ 202195 h 1010200"/>
                <a:gd name="connsiteX4" fmla="*/ 764000 w 1239584"/>
                <a:gd name="connsiteY4" fmla="*/ 202195 h 1010200"/>
                <a:gd name="connsiteX5" fmla="*/ 581311 w 1239584"/>
                <a:gd name="connsiteY5" fmla="*/ 683969 h 1010200"/>
                <a:gd name="connsiteX6" fmla="*/ 397764 w 1239584"/>
                <a:gd name="connsiteY6" fmla="*/ 202195 h 1010200"/>
                <a:gd name="connsiteX7" fmla="*/ 515493 w 1239584"/>
                <a:gd name="connsiteY7" fmla="*/ 202195 h 1010200"/>
                <a:gd name="connsiteX8" fmla="*/ 515493 w 1239584"/>
                <a:gd name="connsiteY8" fmla="*/ 265 h 1010200"/>
                <a:gd name="connsiteX9" fmla="*/ 0 w 1239584"/>
                <a:gd name="connsiteY9" fmla="*/ 265 h 1010200"/>
                <a:gd name="connsiteX10" fmla="*/ 36671 w 1239584"/>
                <a:gd name="connsiteY10" fmla="*/ 36936 h 1010200"/>
                <a:gd name="connsiteX11" fmla="*/ 96774 w 1239584"/>
                <a:gd name="connsiteY11" fmla="*/ 202385 h 1010200"/>
                <a:gd name="connsiteX12" fmla="*/ 167926 w 1239584"/>
                <a:gd name="connsiteY12" fmla="*/ 202385 h 1010200"/>
                <a:gd name="connsiteX13" fmla="*/ 480441 w 1239584"/>
                <a:gd name="connsiteY13" fmla="*/ 1010200 h 1010200"/>
                <a:gd name="connsiteX14" fmla="*/ 673989 w 1239584"/>
                <a:gd name="connsiteY14" fmla="*/ 1010200 h 1010200"/>
                <a:gd name="connsiteX15" fmla="*/ 980122 w 1239584"/>
                <a:gd name="connsiteY15" fmla="*/ 202385 h 1010200"/>
                <a:gd name="connsiteX16" fmla="*/ 1047750 w 1239584"/>
                <a:gd name="connsiteY16" fmla="*/ 202385 h 1010200"/>
                <a:gd name="connsiteX17" fmla="*/ 1053179 w 1239584"/>
                <a:gd name="connsiteY17" fmla="*/ 192193 h 10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9584" h="1010200">
                  <a:moveTo>
                    <a:pt x="1053179" y="192193"/>
                  </a:moveTo>
                  <a:cubicBezTo>
                    <a:pt x="1099376" y="111231"/>
                    <a:pt x="1136999" y="63892"/>
                    <a:pt x="1239584" y="169"/>
                  </a:cubicBezTo>
                  <a:cubicBezTo>
                    <a:pt x="1240346" y="-212"/>
                    <a:pt x="637985" y="169"/>
                    <a:pt x="637985" y="169"/>
                  </a:cubicBezTo>
                  <a:lnTo>
                    <a:pt x="637985" y="202195"/>
                  </a:lnTo>
                  <a:lnTo>
                    <a:pt x="764000" y="202195"/>
                  </a:lnTo>
                  <a:lnTo>
                    <a:pt x="581311" y="683969"/>
                  </a:lnTo>
                  <a:lnTo>
                    <a:pt x="397764" y="202195"/>
                  </a:lnTo>
                  <a:lnTo>
                    <a:pt x="515493" y="202195"/>
                  </a:lnTo>
                  <a:lnTo>
                    <a:pt x="515493" y="265"/>
                  </a:lnTo>
                  <a:lnTo>
                    <a:pt x="0" y="265"/>
                  </a:lnTo>
                  <a:cubicBezTo>
                    <a:pt x="13525" y="10837"/>
                    <a:pt x="25813" y="23029"/>
                    <a:pt x="36671" y="36936"/>
                  </a:cubicBezTo>
                  <a:cubicBezTo>
                    <a:pt x="67532" y="76750"/>
                    <a:pt x="87440" y="132281"/>
                    <a:pt x="96774" y="202385"/>
                  </a:cubicBezTo>
                  <a:lnTo>
                    <a:pt x="167926" y="202385"/>
                  </a:lnTo>
                  <a:lnTo>
                    <a:pt x="480441" y="1010200"/>
                  </a:lnTo>
                  <a:lnTo>
                    <a:pt x="673989" y="1010200"/>
                  </a:lnTo>
                  <a:lnTo>
                    <a:pt x="980122" y="202385"/>
                  </a:lnTo>
                  <a:lnTo>
                    <a:pt x="1047750" y="202385"/>
                  </a:lnTo>
                  <a:cubicBezTo>
                    <a:pt x="1049750" y="198956"/>
                    <a:pt x="1051274" y="195527"/>
                    <a:pt x="1053179" y="192193"/>
                  </a:cubicBezTo>
                  <a:close/>
                </a:path>
              </a:pathLst>
            </a:custGeom>
            <a:solidFill>
              <a:srgbClr val="FFFFFF"/>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621271A-7733-43C4-A681-9C5393BFBE26}"/>
                </a:ext>
              </a:extLst>
            </p:cNvPr>
            <p:cNvSpPr/>
            <p:nvPr/>
          </p:nvSpPr>
          <p:spPr>
            <a:xfrm>
              <a:off x="6299930" y="3013424"/>
              <a:ext cx="1060323" cy="1044987"/>
            </a:xfrm>
            <a:custGeom>
              <a:avLst/>
              <a:gdLst>
                <a:gd name="connsiteX0" fmla="*/ 853821 w 1060323"/>
                <a:gd name="connsiteY0" fmla="*/ 690182 h 1044987"/>
                <a:gd name="connsiteX1" fmla="*/ 848963 w 1060323"/>
                <a:gd name="connsiteY1" fmla="*/ 697516 h 1044987"/>
                <a:gd name="connsiteX2" fmla="*/ 719614 w 1060323"/>
                <a:gd name="connsiteY2" fmla="*/ 812292 h 1044987"/>
                <a:gd name="connsiteX3" fmla="*/ 550736 w 1060323"/>
                <a:gd name="connsiteY3" fmla="*/ 849820 h 1044987"/>
                <a:gd name="connsiteX4" fmla="*/ 342900 w 1060323"/>
                <a:gd name="connsiteY4" fmla="*/ 774192 h 1044987"/>
                <a:gd name="connsiteX5" fmla="*/ 244316 w 1060323"/>
                <a:gd name="connsiteY5" fmla="*/ 585407 h 1044987"/>
                <a:gd name="connsiteX6" fmla="*/ 1045559 w 1060323"/>
                <a:gd name="connsiteY6" fmla="*/ 585407 h 1044987"/>
                <a:gd name="connsiteX7" fmla="*/ 1044988 w 1060323"/>
                <a:gd name="connsiteY7" fmla="*/ 568452 h 1044987"/>
                <a:gd name="connsiteX8" fmla="*/ 972883 w 1060323"/>
                <a:gd name="connsiteY8" fmla="*/ 267367 h 1044987"/>
                <a:gd name="connsiteX9" fmla="*/ 789337 w 1060323"/>
                <a:gd name="connsiteY9" fmla="*/ 69342 h 1044987"/>
                <a:gd name="connsiteX10" fmla="*/ 517017 w 1060323"/>
                <a:gd name="connsiteY10" fmla="*/ 0 h 1044987"/>
                <a:gd name="connsiteX11" fmla="*/ 255461 w 1060323"/>
                <a:gd name="connsiteY11" fmla="*/ 67342 h 1044987"/>
                <a:gd name="connsiteX12" fmla="*/ 68294 w 1060323"/>
                <a:gd name="connsiteY12" fmla="*/ 254508 h 1044987"/>
                <a:gd name="connsiteX13" fmla="*/ 0 w 1060323"/>
                <a:gd name="connsiteY13" fmla="*/ 522542 h 1044987"/>
                <a:gd name="connsiteX14" fmla="*/ 69152 w 1060323"/>
                <a:gd name="connsiteY14" fmla="*/ 791528 h 1044987"/>
                <a:gd name="connsiteX15" fmla="*/ 262985 w 1060323"/>
                <a:gd name="connsiteY15" fmla="*/ 978313 h 1044987"/>
                <a:gd name="connsiteX16" fmla="*/ 546163 w 1060323"/>
                <a:gd name="connsiteY16" fmla="*/ 1044988 h 1044987"/>
                <a:gd name="connsiteX17" fmla="*/ 797147 w 1060323"/>
                <a:gd name="connsiteY17" fmla="*/ 995839 h 1044987"/>
                <a:gd name="connsiteX18" fmla="*/ 797242 w 1060323"/>
                <a:gd name="connsiteY18" fmla="*/ 995839 h 1044987"/>
                <a:gd name="connsiteX19" fmla="*/ 816864 w 1060323"/>
                <a:gd name="connsiteY19" fmla="*/ 986885 h 1044987"/>
                <a:gd name="connsiteX20" fmla="*/ 1060323 w 1060323"/>
                <a:gd name="connsiteY20" fmla="*/ 690182 h 1044987"/>
                <a:gd name="connsiteX21" fmla="*/ 853821 w 1060323"/>
                <a:gd name="connsiteY21" fmla="*/ 690182 h 1044987"/>
                <a:gd name="connsiteX22" fmla="*/ 344710 w 1060323"/>
                <a:gd name="connsiteY22" fmla="*/ 257175 h 1044987"/>
                <a:gd name="connsiteX23" fmla="*/ 520637 w 1060323"/>
                <a:gd name="connsiteY23" fmla="*/ 189738 h 1044987"/>
                <a:gd name="connsiteX24" fmla="*/ 707993 w 1060323"/>
                <a:gd name="connsiteY24" fmla="*/ 257461 h 1044987"/>
                <a:gd name="connsiteX25" fmla="*/ 809530 w 1060323"/>
                <a:gd name="connsiteY25" fmla="*/ 417576 h 1044987"/>
                <a:gd name="connsiteX26" fmla="*/ 251174 w 1060323"/>
                <a:gd name="connsiteY26" fmla="*/ 417576 h 1044987"/>
                <a:gd name="connsiteX27" fmla="*/ 344710 w 1060323"/>
                <a:gd name="connsiteY27" fmla="*/ 257175 h 10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0323" h="1044987">
                  <a:moveTo>
                    <a:pt x="853821" y="690182"/>
                  </a:moveTo>
                  <a:lnTo>
                    <a:pt x="848963" y="697516"/>
                  </a:lnTo>
                  <a:cubicBezTo>
                    <a:pt x="814292" y="748951"/>
                    <a:pt x="770763" y="787527"/>
                    <a:pt x="719614" y="812292"/>
                  </a:cubicBezTo>
                  <a:cubicBezTo>
                    <a:pt x="667988" y="837152"/>
                    <a:pt x="611219" y="849820"/>
                    <a:pt x="550736" y="849820"/>
                  </a:cubicBezTo>
                  <a:cubicBezTo>
                    <a:pt x="469011" y="849820"/>
                    <a:pt x="399002" y="824389"/>
                    <a:pt x="342900" y="774192"/>
                  </a:cubicBezTo>
                  <a:cubicBezTo>
                    <a:pt x="290703" y="727520"/>
                    <a:pt x="257556" y="664178"/>
                    <a:pt x="244316" y="585407"/>
                  </a:cubicBezTo>
                  <a:lnTo>
                    <a:pt x="1045559" y="585407"/>
                  </a:lnTo>
                  <a:lnTo>
                    <a:pt x="1044988" y="568452"/>
                  </a:lnTo>
                  <a:cubicBezTo>
                    <a:pt x="1041273" y="453485"/>
                    <a:pt x="1017080" y="352139"/>
                    <a:pt x="972883" y="267367"/>
                  </a:cubicBezTo>
                  <a:cubicBezTo>
                    <a:pt x="928497" y="182023"/>
                    <a:pt x="866775" y="115443"/>
                    <a:pt x="789337" y="69342"/>
                  </a:cubicBezTo>
                  <a:cubicBezTo>
                    <a:pt x="712089" y="23336"/>
                    <a:pt x="620363" y="0"/>
                    <a:pt x="517017" y="0"/>
                  </a:cubicBezTo>
                  <a:cubicBezTo>
                    <a:pt x="422148" y="0"/>
                    <a:pt x="334137" y="22669"/>
                    <a:pt x="255461" y="67342"/>
                  </a:cubicBezTo>
                  <a:cubicBezTo>
                    <a:pt x="176689" y="112109"/>
                    <a:pt x="113729" y="175069"/>
                    <a:pt x="68294" y="254508"/>
                  </a:cubicBezTo>
                  <a:cubicBezTo>
                    <a:pt x="23050" y="333851"/>
                    <a:pt x="0" y="423958"/>
                    <a:pt x="0" y="522542"/>
                  </a:cubicBezTo>
                  <a:cubicBezTo>
                    <a:pt x="0" y="621697"/>
                    <a:pt x="23336" y="712184"/>
                    <a:pt x="69152" y="791528"/>
                  </a:cubicBezTo>
                  <a:cubicBezTo>
                    <a:pt x="115253" y="871061"/>
                    <a:pt x="180404" y="933926"/>
                    <a:pt x="262985" y="978313"/>
                  </a:cubicBezTo>
                  <a:cubicBezTo>
                    <a:pt x="345281" y="1022604"/>
                    <a:pt x="440531" y="1044988"/>
                    <a:pt x="546163" y="1044988"/>
                  </a:cubicBezTo>
                  <a:cubicBezTo>
                    <a:pt x="635222" y="1044988"/>
                    <a:pt x="719423" y="1028510"/>
                    <a:pt x="797147" y="995839"/>
                  </a:cubicBezTo>
                  <a:lnTo>
                    <a:pt x="797242" y="995839"/>
                  </a:lnTo>
                  <a:cubicBezTo>
                    <a:pt x="803910" y="992981"/>
                    <a:pt x="810387" y="989933"/>
                    <a:pt x="816864" y="986885"/>
                  </a:cubicBezTo>
                  <a:cubicBezTo>
                    <a:pt x="869728" y="960596"/>
                    <a:pt x="1013174" y="873919"/>
                    <a:pt x="1060323" y="690182"/>
                  </a:cubicBezTo>
                  <a:lnTo>
                    <a:pt x="853821" y="690182"/>
                  </a:lnTo>
                  <a:close/>
                  <a:moveTo>
                    <a:pt x="344710" y="257175"/>
                  </a:moveTo>
                  <a:cubicBezTo>
                    <a:pt x="394811" y="212407"/>
                    <a:pt x="454057" y="189738"/>
                    <a:pt x="520637" y="189738"/>
                  </a:cubicBezTo>
                  <a:cubicBezTo>
                    <a:pt x="591122" y="189738"/>
                    <a:pt x="654082" y="212503"/>
                    <a:pt x="707993" y="257461"/>
                  </a:cubicBezTo>
                  <a:cubicBezTo>
                    <a:pt x="757047" y="298418"/>
                    <a:pt x="791242" y="352234"/>
                    <a:pt x="809530" y="417576"/>
                  </a:cubicBezTo>
                  <a:lnTo>
                    <a:pt x="251174" y="417576"/>
                  </a:lnTo>
                  <a:cubicBezTo>
                    <a:pt x="267271" y="352139"/>
                    <a:pt x="298704" y="298228"/>
                    <a:pt x="344710" y="257175"/>
                  </a:cubicBezTo>
                  <a:close/>
                </a:path>
              </a:pathLst>
            </a:custGeom>
            <a:solidFill>
              <a:srgbClr val="FFFFFF"/>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87A77BDC-5558-44B1-B33D-F911DE656ED6}"/>
                </a:ext>
              </a:extLst>
            </p:cNvPr>
            <p:cNvSpPr/>
            <p:nvPr/>
          </p:nvSpPr>
          <p:spPr>
            <a:xfrm>
              <a:off x="7457122" y="3018377"/>
              <a:ext cx="833056" cy="1040511"/>
            </a:xfrm>
            <a:custGeom>
              <a:avLst/>
              <a:gdLst>
                <a:gd name="connsiteX0" fmla="*/ 530447 w 833056"/>
                <a:gd name="connsiteY0" fmla="*/ 425196 h 1040511"/>
                <a:gd name="connsiteX1" fmla="*/ 400621 w 833056"/>
                <a:gd name="connsiteY1" fmla="*/ 399955 h 1040511"/>
                <a:gd name="connsiteX2" fmla="*/ 242888 w 833056"/>
                <a:gd name="connsiteY2" fmla="*/ 355568 h 1040511"/>
                <a:gd name="connsiteX3" fmla="*/ 212979 w 833056"/>
                <a:gd name="connsiteY3" fmla="*/ 294704 h 1040511"/>
                <a:gd name="connsiteX4" fmla="*/ 254127 w 833056"/>
                <a:gd name="connsiteY4" fmla="*/ 222028 h 1040511"/>
                <a:gd name="connsiteX5" fmla="*/ 369189 w 833056"/>
                <a:gd name="connsiteY5" fmla="*/ 191548 h 1040511"/>
                <a:gd name="connsiteX6" fmla="*/ 509016 w 833056"/>
                <a:gd name="connsiteY6" fmla="*/ 230219 h 1040511"/>
                <a:gd name="connsiteX7" fmla="*/ 581120 w 833056"/>
                <a:gd name="connsiteY7" fmla="*/ 344996 h 1040511"/>
                <a:gd name="connsiteX8" fmla="*/ 782003 w 833056"/>
                <a:gd name="connsiteY8" fmla="*/ 344996 h 1040511"/>
                <a:gd name="connsiteX9" fmla="*/ 782003 w 833056"/>
                <a:gd name="connsiteY9" fmla="*/ 12954 h 1040511"/>
                <a:gd name="connsiteX10" fmla="*/ 581120 w 833056"/>
                <a:gd name="connsiteY10" fmla="*/ 12954 h 1040511"/>
                <a:gd name="connsiteX11" fmla="*/ 581120 w 833056"/>
                <a:gd name="connsiteY11" fmla="*/ 43910 h 1040511"/>
                <a:gd name="connsiteX12" fmla="*/ 361760 w 833056"/>
                <a:gd name="connsiteY12" fmla="*/ 0 h 1040511"/>
                <a:gd name="connsiteX13" fmla="*/ 192691 w 833056"/>
                <a:gd name="connsiteY13" fmla="*/ 33719 h 1040511"/>
                <a:gd name="connsiteX14" fmla="*/ 56197 w 833056"/>
                <a:gd name="connsiteY14" fmla="*/ 136017 h 1040511"/>
                <a:gd name="connsiteX15" fmla="*/ 2000 w 833056"/>
                <a:gd name="connsiteY15" fmla="*/ 302133 h 1040511"/>
                <a:gd name="connsiteX16" fmla="*/ 75438 w 833056"/>
                <a:gd name="connsiteY16" fmla="*/ 498729 h 1040511"/>
                <a:gd name="connsiteX17" fmla="*/ 300704 w 833056"/>
                <a:gd name="connsiteY17" fmla="*/ 605885 h 1040511"/>
                <a:gd name="connsiteX18" fmla="*/ 400526 w 833056"/>
                <a:gd name="connsiteY18" fmla="*/ 627317 h 1040511"/>
                <a:gd name="connsiteX19" fmla="*/ 567595 w 833056"/>
                <a:gd name="connsiteY19" fmla="*/ 674370 h 1040511"/>
                <a:gd name="connsiteX20" fmla="*/ 601694 w 833056"/>
                <a:gd name="connsiteY20" fmla="*/ 730853 h 1040511"/>
                <a:gd name="connsiteX21" fmla="*/ 555784 w 833056"/>
                <a:gd name="connsiteY21" fmla="*/ 814578 h 1040511"/>
                <a:gd name="connsiteX22" fmla="*/ 416719 w 833056"/>
                <a:gd name="connsiteY22" fmla="*/ 845153 h 1040511"/>
                <a:gd name="connsiteX23" fmla="*/ 345091 w 833056"/>
                <a:gd name="connsiteY23" fmla="*/ 836105 h 1040511"/>
                <a:gd name="connsiteX24" fmla="*/ 323850 w 833056"/>
                <a:gd name="connsiteY24" fmla="*/ 829437 h 1040511"/>
                <a:gd name="connsiteX25" fmla="*/ 313182 w 833056"/>
                <a:gd name="connsiteY25" fmla="*/ 825055 h 1040511"/>
                <a:gd name="connsiteX26" fmla="*/ 305467 w 833056"/>
                <a:gd name="connsiteY26" fmla="*/ 821722 h 1040511"/>
                <a:gd name="connsiteX27" fmla="*/ 295751 w 833056"/>
                <a:gd name="connsiteY27" fmla="*/ 816864 h 1040511"/>
                <a:gd name="connsiteX28" fmla="*/ 282988 w 833056"/>
                <a:gd name="connsiteY28" fmla="*/ 809530 h 1040511"/>
                <a:gd name="connsiteX29" fmla="*/ 282321 w 833056"/>
                <a:gd name="connsiteY29" fmla="*/ 809149 h 1040511"/>
                <a:gd name="connsiteX30" fmla="*/ 205073 w 833056"/>
                <a:gd name="connsiteY30" fmla="*/ 685229 h 1040511"/>
                <a:gd name="connsiteX31" fmla="*/ 0 w 833056"/>
                <a:gd name="connsiteY31" fmla="*/ 685229 h 1040511"/>
                <a:gd name="connsiteX32" fmla="*/ 0 w 833056"/>
                <a:gd name="connsiteY32" fmla="*/ 1023747 h 1040511"/>
                <a:gd name="connsiteX33" fmla="*/ 204597 w 833056"/>
                <a:gd name="connsiteY33" fmla="*/ 1023747 h 1040511"/>
                <a:gd name="connsiteX34" fmla="*/ 204597 w 833056"/>
                <a:gd name="connsiteY34" fmla="*/ 983551 h 1040511"/>
                <a:gd name="connsiteX35" fmla="*/ 294132 w 833056"/>
                <a:gd name="connsiteY35" fmla="*/ 1019747 h 1040511"/>
                <a:gd name="connsiteX36" fmla="*/ 434245 w 833056"/>
                <a:gd name="connsiteY36" fmla="*/ 1040511 h 1040511"/>
                <a:gd name="connsiteX37" fmla="*/ 722090 w 833056"/>
                <a:gd name="connsiteY37" fmla="*/ 955072 h 1040511"/>
                <a:gd name="connsiteX38" fmla="*/ 833056 w 833056"/>
                <a:gd name="connsiteY38" fmla="*/ 725234 h 1040511"/>
                <a:gd name="connsiteX39" fmla="*/ 530447 w 833056"/>
                <a:gd name="connsiteY39" fmla="*/ 425196 h 104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33056" h="1040511">
                  <a:moveTo>
                    <a:pt x="530447" y="425196"/>
                  </a:moveTo>
                  <a:lnTo>
                    <a:pt x="400621" y="399955"/>
                  </a:lnTo>
                  <a:cubicBezTo>
                    <a:pt x="297942" y="383572"/>
                    <a:pt x="258128" y="366808"/>
                    <a:pt x="242888" y="355568"/>
                  </a:cubicBezTo>
                  <a:cubicBezTo>
                    <a:pt x="222790" y="340805"/>
                    <a:pt x="212979" y="320897"/>
                    <a:pt x="212979" y="294704"/>
                  </a:cubicBezTo>
                  <a:cubicBezTo>
                    <a:pt x="212979" y="264890"/>
                    <a:pt x="226409" y="241173"/>
                    <a:pt x="254127" y="222028"/>
                  </a:cubicBezTo>
                  <a:cubicBezTo>
                    <a:pt x="283369" y="201740"/>
                    <a:pt x="322040" y="191548"/>
                    <a:pt x="369189" y="191548"/>
                  </a:cubicBezTo>
                  <a:cubicBezTo>
                    <a:pt x="422910" y="191548"/>
                    <a:pt x="469202" y="204502"/>
                    <a:pt x="509016" y="230219"/>
                  </a:cubicBezTo>
                  <a:cubicBezTo>
                    <a:pt x="523970" y="241173"/>
                    <a:pt x="576644" y="283940"/>
                    <a:pt x="581120" y="344996"/>
                  </a:cubicBezTo>
                  <a:lnTo>
                    <a:pt x="782003" y="344996"/>
                  </a:lnTo>
                  <a:lnTo>
                    <a:pt x="782003" y="12954"/>
                  </a:lnTo>
                  <a:lnTo>
                    <a:pt x="581120" y="12954"/>
                  </a:lnTo>
                  <a:lnTo>
                    <a:pt x="581120" y="43910"/>
                  </a:lnTo>
                  <a:cubicBezTo>
                    <a:pt x="519684" y="14669"/>
                    <a:pt x="446056" y="0"/>
                    <a:pt x="361760" y="0"/>
                  </a:cubicBezTo>
                  <a:cubicBezTo>
                    <a:pt x="304038" y="0"/>
                    <a:pt x="247174" y="11335"/>
                    <a:pt x="192691" y="33719"/>
                  </a:cubicBezTo>
                  <a:cubicBezTo>
                    <a:pt x="137541" y="56483"/>
                    <a:pt x="91535" y="90869"/>
                    <a:pt x="56197" y="136017"/>
                  </a:cubicBezTo>
                  <a:cubicBezTo>
                    <a:pt x="20193" y="181927"/>
                    <a:pt x="2000" y="237839"/>
                    <a:pt x="2000" y="302133"/>
                  </a:cubicBezTo>
                  <a:cubicBezTo>
                    <a:pt x="2000" y="381286"/>
                    <a:pt x="26670" y="447389"/>
                    <a:pt x="75438" y="498729"/>
                  </a:cubicBezTo>
                  <a:cubicBezTo>
                    <a:pt x="123444" y="549402"/>
                    <a:pt x="199358" y="585502"/>
                    <a:pt x="300704" y="605885"/>
                  </a:cubicBezTo>
                  <a:lnTo>
                    <a:pt x="400526" y="627317"/>
                  </a:lnTo>
                  <a:cubicBezTo>
                    <a:pt x="484537" y="643700"/>
                    <a:pt x="540734" y="659511"/>
                    <a:pt x="567595" y="674370"/>
                  </a:cubicBezTo>
                  <a:cubicBezTo>
                    <a:pt x="590931" y="687229"/>
                    <a:pt x="601694" y="705231"/>
                    <a:pt x="601694" y="730853"/>
                  </a:cubicBezTo>
                  <a:cubicBezTo>
                    <a:pt x="601694" y="768287"/>
                    <a:pt x="586740" y="795718"/>
                    <a:pt x="555784" y="814578"/>
                  </a:cubicBezTo>
                  <a:cubicBezTo>
                    <a:pt x="522637" y="834866"/>
                    <a:pt x="475869" y="845153"/>
                    <a:pt x="416719" y="845153"/>
                  </a:cubicBezTo>
                  <a:cubicBezTo>
                    <a:pt x="391382" y="845153"/>
                    <a:pt x="367570" y="842105"/>
                    <a:pt x="345091" y="836105"/>
                  </a:cubicBezTo>
                  <a:cubicBezTo>
                    <a:pt x="337566" y="834200"/>
                    <a:pt x="330518" y="831913"/>
                    <a:pt x="323850" y="829437"/>
                  </a:cubicBezTo>
                  <a:cubicBezTo>
                    <a:pt x="320230" y="828104"/>
                    <a:pt x="316706" y="826580"/>
                    <a:pt x="313182" y="825055"/>
                  </a:cubicBezTo>
                  <a:cubicBezTo>
                    <a:pt x="310610" y="824008"/>
                    <a:pt x="308038" y="822865"/>
                    <a:pt x="305467" y="821722"/>
                  </a:cubicBezTo>
                  <a:cubicBezTo>
                    <a:pt x="302228" y="820198"/>
                    <a:pt x="298990" y="818483"/>
                    <a:pt x="295751" y="816864"/>
                  </a:cubicBezTo>
                  <a:cubicBezTo>
                    <a:pt x="291370" y="814483"/>
                    <a:pt x="286988" y="812101"/>
                    <a:pt x="282988" y="809530"/>
                  </a:cubicBezTo>
                  <a:cubicBezTo>
                    <a:pt x="282797" y="809434"/>
                    <a:pt x="282607" y="809244"/>
                    <a:pt x="282321" y="809149"/>
                  </a:cubicBezTo>
                  <a:cubicBezTo>
                    <a:pt x="216313" y="766191"/>
                    <a:pt x="206407" y="699326"/>
                    <a:pt x="205073" y="685229"/>
                  </a:cubicBezTo>
                  <a:lnTo>
                    <a:pt x="0" y="685229"/>
                  </a:lnTo>
                  <a:lnTo>
                    <a:pt x="0" y="1023747"/>
                  </a:lnTo>
                  <a:lnTo>
                    <a:pt x="204597" y="1023747"/>
                  </a:lnTo>
                  <a:lnTo>
                    <a:pt x="204597" y="983551"/>
                  </a:lnTo>
                  <a:cubicBezTo>
                    <a:pt x="230410" y="997458"/>
                    <a:pt x="260413" y="1009650"/>
                    <a:pt x="294132" y="1019747"/>
                  </a:cubicBezTo>
                  <a:cubicBezTo>
                    <a:pt x="339852" y="1033463"/>
                    <a:pt x="387001" y="1040511"/>
                    <a:pt x="434245" y="1040511"/>
                  </a:cubicBezTo>
                  <a:cubicBezTo>
                    <a:pt x="552831" y="1040511"/>
                    <a:pt x="649700" y="1011746"/>
                    <a:pt x="722090" y="955072"/>
                  </a:cubicBezTo>
                  <a:cubicBezTo>
                    <a:pt x="795719" y="897541"/>
                    <a:pt x="833056" y="820103"/>
                    <a:pt x="833056" y="725234"/>
                  </a:cubicBezTo>
                  <a:cubicBezTo>
                    <a:pt x="833152" y="562928"/>
                    <a:pt x="731234" y="461963"/>
                    <a:pt x="530447" y="425196"/>
                  </a:cubicBezTo>
                  <a:close/>
                </a:path>
              </a:pathLst>
            </a:custGeom>
            <a:solidFill>
              <a:srgbClr val="FFFFFF"/>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1F3E091B-5B73-4C2B-9EB6-A16ADF2C7FDE}"/>
                </a:ext>
              </a:extLst>
            </p:cNvPr>
            <p:cNvSpPr/>
            <p:nvPr/>
          </p:nvSpPr>
          <p:spPr>
            <a:xfrm>
              <a:off x="8385810" y="2672619"/>
              <a:ext cx="405097" cy="1372266"/>
            </a:xfrm>
            <a:custGeom>
              <a:avLst/>
              <a:gdLst>
                <a:gd name="connsiteX0" fmla="*/ 405098 w 405097"/>
                <a:gd name="connsiteY0" fmla="*/ 563594 h 1372266"/>
                <a:gd name="connsiteX1" fmla="*/ 405098 w 405097"/>
                <a:gd name="connsiteY1" fmla="*/ 362522 h 1372266"/>
                <a:gd name="connsiteX2" fmla="*/ 225933 w 405097"/>
                <a:gd name="connsiteY2" fmla="*/ 362522 h 1372266"/>
                <a:gd name="connsiteX3" fmla="*/ 225933 w 405097"/>
                <a:gd name="connsiteY3" fmla="*/ 344805 h 1372266"/>
                <a:gd name="connsiteX4" fmla="*/ 225933 w 405097"/>
                <a:gd name="connsiteY4" fmla="*/ 314420 h 1372266"/>
                <a:gd name="connsiteX5" fmla="*/ 225933 w 405097"/>
                <a:gd name="connsiteY5" fmla="*/ 19907 h 1372266"/>
                <a:gd name="connsiteX6" fmla="*/ 225933 w 405097"/>
                <a:gd name="connsiteY6" fmla="*/ 0 h 1372266"/>
                <a:gd name="connsiteX7" fmla="*/ 0 w 405097"/>
                <a:gd name="connsiteY7" fmla="*/ 0 h 1372266"/>
                <a:gd name="connsiteX8" fmla="*/ 0 w 405097"/>
                <a:gd name="connsiteY8" fmla="*/ 206312 h 1372266"/>
                <a:gd name="connsiteX9" fmla="*/ 0 w 405097"/>
                <a:gd name="connsiteY9" fmla="*/ 314420 h 1372266"/>
                <a:gd name="connsiteX10" fmla="*/ 0 w 405097"/>
                <a:gd name="connsiteY10" fmla="*/ 344805 h 1372266"/>
                <a:gd name="connsiteX11" fmla="*/ 0 w 405097"/>
                <a:gd name="connsiteY11" fmla="*/ 550355 h 1372266"/>
                <a:gd name="connsiteX12" fmla="*/ 0 w 405097"/>
                <a:gd name="connsiteY12" fmla="*/ 916496 h 1372266"/>
                <a:gd name="connsiteX13" fmla="*/ 0 w 405097"/>
                <a:gd name="connsiteY13" fmla="*/ 1085850 h 1372266"/>
                <a:gd name="connsiteX14" fmla="*/ 57150 w 405097"/>
                <a:gd name="connsiteY14" fmla="*/ 1305592 h 1372266"/>
                <a:gd name="connsiteX15" fmla="*/ 243649 w 405097"/>
                <a:gd name="connsiteY15" fmla="*/ 1372267 h 1372266"/>
                <a:gd name="connsiteX16" fmla="*/ 404526 w 405097"/>
                <a:gd name="connsiteY16" fmla="*/ 1372267 h 1372266"/>
                <a:gd name="connsiteX17" fmla="*/ 404526 w 405097"/>
                <a:gd name="connsiteY17" fmla="*/ 1342073 h 1372266"/>
                <a:gd name="connsiteX18" fmla="*/ 404526 w 405097"/>
                <a:gd name="connsiteY18" fmla="*/ 1166241 h 1372266"/>
                <a:gd name="connsiteX19" fmla="*/ 319182 w 405097"/>
                <a:gd name="connsiteY19" fmla="*/ 1166241 h 1372266"/>
                <a:gd name="connsiteX20" fmla="*/ 226028 w 405097"/>
                <a:gd name="connsiteY20" fmla="*/ 1076706 h 1372266"/>
                <a:gd name="connsiteX21" fmla="*/ 226028 w 405097"/>
                <a:gd name="connsiteY21" fmla="*/ 613124 h 1372266"/>
                <a:gd name="connsiteX22" fmla="*/ 226028 w 405097"/>
                <a:gd name="connsiteY22" fmla="*/ 563785 h 1372266"/>
                <a:gd name="connsiteX23" fmla="*/ 405098 w 405097"/>
                <a:gd name="connsiteY23" fmla="*/ 563785 h 137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5097" h="1372266">
                  <a:moveTo>
                    <a:pt x="405098" y="563594"/>
                  </a:moveTo>
                  <a:lnTo>
                    <a:pt x="405098" y="362522"/>
                  </a:lnTo>
                  <a:lnTo>
                    <a:pt x="225933" y="362522"/>
                  </a:lnTo>
                  <a:lnTo>
                    <a:pt x="225933" y="344805"/>
                  </a:lnTo>
                  <a:lnTo>
                    <a:pt x="225933" y="314420"/>
                  </a:lnTo>
                  <a:lnTo>
                    <a:pt x="225933" y="19907"/>
                  </a:lnTo>
                  <a:lnTo>
                    <a:pt x="225933" y="0"/>
                  </a:lnTo>
                  <a:lnTo>
                    <a:pt x="0" y="0"/>
                  </a:lnTo>
                  <a:lnTo>
                    <a:pt x="0" y="206312"/>
                  </a:lnTo>
                  <a:lnTo>
                    <a:pt x="0" y="314420"/>
                  </a:lnTo>
                  <a:lnTo>
                    <a:pt x="0" y="344805"/>
                  </a:lnTo>
                  <a:lnTo>
                    <a:pt x="0" y="550355"/>
                  </a:lnTo>
                  <a:lnTo>
                    <a:pt x="0" y="916496"/>
                  </a:lnTo>
                  <a:lnTo>
                    <a:pt x="0" y="1085850"/>
                  </a:lnTo>
                  <a:cubicBezTo>
                    <a:pt x="0" y="1189577"/>
                    <a:pt x="18669" y="1261396"/>
                    <a:pt x="57150" y="1305592"/>
                  </a:cubicBezTo>
                  <a:cubicBezTo>
                    <a:pt x="95631" y="1349883"/>
                    <a:pt x="158401" y="1372267"/>
                    <a:pt x="243649" y="1372267"/>
                  </a:cubicBezTo>
                  <a:lnTo>
                    <a:pt x="404526" y="1372267"/>
                  </a:lnTo>
                  <a:lnTo>
                    <a:pt x="404526" y="1342073"/>
                  </a:lnTo>
                  <a:lnTo>
                    <a:pt x="404526" y="1166241"/>
                  </a:lnTo>
                  <a:lnTo>
                    <a:pt x="319182" y="1166241"/>
                  </a:lnTo>
                  <a:cubicBezTo>
                    <a:pt x="240316" y="1161002"/>
                    <a:pt x="227647" y="1103281"/>
                    <a:pt x="226028" y="1076706"/>
                  </a:cubicBezTo>
                  <a:lnTo>
                    <a:pt x="226028" y="613124"/>
                  </a:lnTo>
                  <a:lnTo>
                    <a:pt x="226028" y="563785"/>
                  </a:lnTo>
                  <a:lnTo>
                    <a:pt x="405098" y="563785"/>
                  </a:lnTo>
                  <a:close/>
                </a:path>
              </a:pathLst>
            </a:custGeom>
            <a:solidFill>
              <a:srgbClr val="FFFFFF"/>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43FA3F4-80BC-41C1-BEA2-C9AF44ABCC8E}"/>
                </a:ext>
              </a:extLst>
            </p:cNvPr>
            <p:cNvSpPr/>
            <p:nvPr/>
          </p:nvSpPr>
          <p:spPr>
            <a:xfrm>
              <a:off x="3787425" y="3021139"/>
              <a:ext cx="1643634" cy="1023842"/>
            </a:xfrm>
            <a:custGeom>
              <a:avLst/>
              <a:gdLst>
                <a:gd name="connsiteX0" fmla="*/ 1469707 w 1643634"/>
                <a:gd name="connsiteY0" fmla="*/ 817245 h 1023842"/>
                <a:gd name="connsiteX1" fmla="*/ 1469707 w 1643634"/>
                <a:gd name="connsiteY1" fmla="*/ 349567 h 1023842"/>
                <a:gd name="connsiteX2" fmla="*/ 1403414 w 1643634"/>
                <a:gd name="connsiteY2" fmla="*/ 87344 h 1023842"/>
                <a:gd name="connsiteX3" fmla="*/ 1196340 w 1643634"/>
                <a:gd name="connsiteY3" fmla="*/ 0 h 1023842"/>
                <a:gd name="connsiteX4" fmla="*/ 875538 w 1643634"/>
                <a:gd name="connsiteY4" fmla="*/ 115443 h 1023842"/>
                <a:gd name="connsiteX5" fmla="*/ 875538 w 1643634"/>
                <a:gd name="connsiteY5" fmla="*/ 13049 h 1023842"/>
                <a:gd name="connsiteX6" fmla="*/ 480346 w 1643634"/>
                <a:gd name="connsiteY6" fmla="*/ 13049 h 1023842"/>
                <a:gd name="connsiteX7" fmla="*/ 480346 w 1643634"/>
                <a:gd name="connsiteY7" fmla="*/ 218599 h 1023842"/>
                <a:gd name="connsiteX8" fmla="*/ 652367 w 1643634"/>
                <a:gd name="connsiteY8" fmla="*/ 218599 h 1023842"/>
                <a:gd name="connsiteX9" fmla="*/ 652367 w 1643634"/>
                <a:gd name="connsiteY9" fmla="*/ 819245 h 1023842"/>
                <a:gd name="connsiteX10" fmla="*/ 378524 w 1643634"/>
                <a:gd name="connsiteY10" fmla="*/ 819245 h 1023842"/>
                <a:gd name="connsiteX11" fmla="*/ 378524 w 1643634"/>
                <a:gd name="connsiteY11" fmla="*/ 13049 h 1023842"/>
                <a:gd name="connsiteX12" fmla="*/ 152495 w 1643634"/>
                <a:gd name="connsiteY12" fmla="*/ 13049 h 1023842"/>
                <a:gd name="connsiteX13" fmla="*/ 152495 w 1643634"/>
                <a:gd name="connsiteY13" fmla="*/ 218599 h 1023842"/>
                <a:gd name="connsiteX14" fmla="*/ 152495 w 1643634"/>
                <a:gd name="connsiteY14" fmla="*/ 819245 h 1023842"/>
                <a:gd name="connsiteX15" fmla="*/ 0 w 1643634"/>
                <a:gd name="connsiteY15" fmla="*/ 819245 h 1023842"/>
                <a:gd name="connsiteX16" fmla="*/ 0 w 1643634"/>
                <a:gd name="connsiteY16" fmla="*/ 1023842 h 1023842"/>
                <a:gd name="connsiteX17" fmla="*/ 1043845 w 1643634"/>
                <a:gd name="connsiteY17" fmla="*/ 1023842 h 1023842"/>
                <a:gd name="connsiteX18" fmla="*/ 1043845 w 1643634"/>
                <a:gd name="connsiteY18" fmla="*/ 819245 h 1023842"/>
                <a:gd name="connsiteX19" fmla="*/ 875538 w 1643634"/>
                <a:gd name="connsiteY19" fmla="*/ 819245 h 1023842"/>
                <a:gd name="connsiteX20" fmla="*/ 875538 w 1643634"/>
                <a:gd name="connsiteY20" fmla="*/ 324421 h 1023842"/>
                <a:gd name="connsiteX21" fmla="*/ 1147001 w 1643634"/>
                <a:gd name="connsiteY21" fmla="*/ 206597 h 1023842"/>
                <a:gd name="connsiteX22" fmla="*/ 1219962 w 1643634"/>
                <a:gd name="connsiteY22" fmla="*/ 239077 h 1023842"/>
                <a:gd name="connsiteX23" fmla="*/ 1243679 w 1643634"/>
                <a:gd name="connsiteY23" fmla="*/ 361855 h 1023842"/>
                <a:gd name="connsiteX24" fmla="*/ 1243679 w 1643634"/>
                <a:gd name="connsiteY24" fmla="*/ 1023842 h 1023842"/>
                <a:gd name="connsiteX25" fmla="*/ 1245489 w 1643634"/>
                <a:gd name="connsiteY25" fmla="*/ 1023842 h 1023842"/>
                <a:gd name="connsiteX26" fmla="*/ 1527715 w 1643634"/>
                <a:gd name="connsiteY26" fmla="*/ 1023842 h 1023842"/>
                <a:gd name="connsiteX27" fmla="*/ 1529334 w 1643634"/>
                <a:gd name="connsiteY27" fmla="*/ 1021652 h 1023842"/>
                <a:gd name="connsiteX28" fmla="*/ 1533906 w 1643634"/>
                <a:gd name="connsiteY28" fmla="*/ 1015174 h 1023842"/>
                <a:gd name="connsiteX29" fmla="*/ 1537621 w 1643634"/>
                <a:gd name="connsiteY29" fmla="*/ 1009840 h 1023842"/>
                <a:gd name="connsiteX30" fmla="*/ 1540859 w 1643634"/>
                <a:gd name="connsiteY30" fmla="*/ 1005173 h 1023842"/>
                <a:gd name="connsiteX31" fmla="*/ 1643634 w 1643634"/>
                <a:gd name="connsiteY31" fmla="*/ 817340 h 1023842"/>
                <a:gd name="connsiteX32" fmla="*/ 1469707 w 1643634"/>
                <a:gd name="connsiteY32" fmla="*/ 817245 h 102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43634" h="1023842">
                  <a:moveTo>
                    <a:pt x="1469707" y="817245"/>
                  </a:moveTo>
                  <a:lnTo>
                    <a:pt x="1469707" y="349567"/>
                  </a:lnTo>
                  <a:cubicBezTo>
                    <a:pt x="1469707" y="232219"/>
                    <a:pt x="1447419" y="144018"/>
                    <a:pt x="1403414" y="87344"/>
                  </a:cubicBezTo>
                  <a:cubicBezTo>
                    <a:pt x="1358360" y="29432"/>
                    <a:pt x="1288732" y="0"/>
                    <a:pt x="1196340" y="0"/>
                  </a:cubicBezTo>
                  <a:cubicBezTo>
                    <a:pt x="1095756" y="0"/>
                    <a:pt x="987933" y="38862"/>
                    <a:pt x="875538" y="115443"/>
                  </a:cubicBezTo>
                  <a:lnTo>
                    <a:pt x="875538" y="13049"/>
                  </a:lnTo>
                  <a:lnTo>
                    <a:pt x="480346" y="13049"/>
                  </a:lnTo>
                  <a:lnTo>
                    <a:pt x="480346" y="218599"/>
                  </a:lnTo>
                  <a:lnTo>
                    <a:pt x="652367" y="218599"/>
                  </a:lnTo>
                  <a:lnTo>
                    <a:pt x="652367" y="819245"/>
                  </a:lnTo>
                  <a:lnTo>
                    <a:pt x="378524" y="819245"/>
                  </a:lnTo>
                  <a:lnTo>
                    <a:pt x="378524" y="13049"/>
                  </a:lnTo>
                  <a:lnTo>
                    <a:pt x="152495" y="13049"/>
                  </a:lnTo>
                  <a:lnTo>
                    <a:pt x="152495" y="218599"/>
                  </a:lnTo>
                  <a:lnTo>
                    <a:pt x="152495" y="819245"/>
                  </a:lnTo>
                  <a:lnTo>
                    <a:pt x="0" y="819245"/>
                  </a:lnTo>
                  <a:lnTo>
                    <a:pt x="0" y="1023842"/>
                  </a:lnTo>
                  <a:lnTo>
                    <a:pt x="1043845" y="1023842"/>
                  </a:lnTo>
                  <a:lnTo>
                    <a:pt x="1043845" y="819245"/>
                  </a:lnTo>
                  <a:lnTo>
                    <a:pt x="875538" y="819245"/>
                  </a:lnTo>
                  <a:lnTo>
                    <a:pt x="875538" y="324421"/>
                  </a:lnTo>
                  <a:cubicBezTo>
                    <a:pt x="976122" y="246221"/>
                    <a:pt x="1067467" y="206597"/>
                    <a:pt x="1147001" y="206597"/>
                  </a:cubicBezTo>
                  <a:cubicBezTo>
                    <a:pt x="1181576" y="206597"/>
                    <a:pt x="1205484" y="217265"/>
                    <a:pt x="1219962" y="239077"/>
                  </a:cubicBezTo>
                  <a:cubicBezTo>
                    <a:pt x="1235678" y="262795"/>
                    <a:pt x="1243679" y="304133"/>
                    <a:pt x="1243679" y="361855"/>
                  </a:cubicBezTo>
                  <a:lnTo>
                    <a:pt x="1243679" y="1023842"/>
                  </a:lnTo>
                  <a:lnTo>
                    <a:pt x="1245489" y="1023842"/>
                  </a:lnTo>
                  <a:lnTo>
                    <a:pt x="1527715" y="1023842"/>
                  </a:lnTo>
                  <a:cubicBezTo>
                    <a:pt x="1528191" y="1023080"/>
                    <a:pt x="1528763" y="1022414"/>
                    <a:pt x="1529334" y="1021652"/>
                  </a:cubicBezTo>
                  <a:cubicBezTo>
                    <a:pt x="1530858" y="1019461"/>
                    <a:pt x="1532382" y="1017365"/>
                    <a:pt x="1533906" y="1015174"/>
                  </a:cubicBezTo>
                  <a:cubicBezTo>
                    <a:pt x="1535144" y="1013365"/>
                    <a:pt x="1536382" y="1011650"/>
                    <a:pt x="1537621" y="1009840"/>
                  </a:cubicBezTo>
                  <a:cubicBezTo>
                    <a:pt x="1538669" y="1008316"/>
                    <a:pt x="1539811" y="1006697"/>
                    <a:pt x="1540859" y="1005173"/>
                  </a:cubicBezTo>
                  <a:cubicBezTo>
                    <a:pt x="1581150" y="946595"/>
                    <a:pt x="1615726" y="883730"/>
                    <a:pt x="1643634" y="817340"/>
                  </a:cubicBezTo>
                  <a:lnTo>
                    <a:pt x="1469707" y="817245"/>
                  </a:lnTo>
                  <a:close/>
                </a:path>
              </a:pathLst>
            </a:custGeom>
            <a:solidFill>
              <a:srgbClr val="FFFFFF"/>
            </a:solidFill>
            <a:ln w="9525" cap="flat">
              <a:noFill/>
              <a:prstDash val="solid"/>
              <a:miter/>
            </a:ln>
          </p:spPr>
          <p:txBody>
            <a:bodyPr rtlCol="0" anchor="ctr"/>
            <a:lstStyle/>
            <a:p>
              <a:endParaRPr lang="en-US"/>
            </a:p>
          </p:txBody>
        </p:sp>
      </p:grpSp>
      <p:sp>
        <p:nvSpPr>
          <p:cNvPr id="29" name="TextBox 28">
            <a:extLst>
              <a:ext uri="{FF2B5EF4-FFF2-40B4-BE49-F238E27FC236}">
                <a16:creationId xmlns:a16="http://schemas.microsoft.com/office/drawing/2014/main" id="{09F27F51-6117-458F-AC7B-A21905C3636A}"/>
              </a:ext>
            </a:extLst>
          </p:cNvPr>
          <p:cNvSpPr txBox="1"/>
          <p:nvPr userDrawn="1"/>
        </p:nvSpPr>
        <p:spPr>
          <a:xfrm>
            <a:off x="139148" y="6568322"/>
            <a:ext cx="3896140" cy="107722"/>
          </a:xfrm>
          <a:prstGeom prst="rect">
            <a:avLst/>
          </a:prstGeom>
          <a:noFill/>
        </p:spPr>
        <p:txBody>
          <a:bodyPr wrap="square" lIns="0" tIns="0" rIns="0" bIns="0" rtlCol="0">
            <a:spAutoFit/>
          </a:bodyPr>
          <a:lstStyle/>
          <a:p>
            <a:r>
              <a:rPr lang="en-US" sz="700">
                <a:solidFill>
                  <a:schemeClr val="bg1"/>
                </a:solidFill>
              </a:rPr>
              <a:t>© Copyright Invest 2020</a:t>
            </a:r>
          </a:p>
        </p:txBody>
      </p:sp>
    </p:spTree>
    <p:extLst>
      <p:ext uri="{BB962C8B-B14F-4D97-AF65-F5344CB8AC3E}">
        <p14:creationId xmlns:p14="http://schemas.microsoft.com/office/powerpoint/2010/main" val="1612769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A5405A7F-6B8B-4249-A0C0-7397471A7C4F}"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8C2FB-505F-4F53-85B0-A776D04BC4ED}" type="slidenum">
              <a:rPr lang="en-US" smtClean="0"/>
              <a:t>‹#›</a:t>
            </a:fld>
            <a:endParaRPr lang="en-US"/>
          </a:p>
        </p:txBody>
      </p:sp>
      <p:sp>
        <p:nvSpPr>
          <p:cNvPr id="15" name="Content Placeholder 2"/>
          <p:cNvSpPr>
            <a:spLocks noGrp="1"/>
          </p:cNvSpPr>
          <p:nvPr>
            <p:ph idx="15" hasCustomPrompt="1"/>
          </p:nvPr>
        </p:nvSpPr>
        <p:spPr>
          <a:xfrm>
            <a:off x="540000" y="3556000"/>
            <a:ext cx="3600000" cy="360000"/>
          </a:xfrm>
        </p:spPr>
        <p:txBody>
          <a:bodyPr>
            <a:noAutofit/>
          </a:bodyPr>
          <a:lstStyle>
            <a:lvl1pPr marL="0" indent="0" algn="ctr">
              <a:lnSpc>
                <a:spcPct val="100000"/>
              </a:lnSpc>
              <a:buFont typeface="Arial" panose="020B0604020202020204" pitchFamily="34" charset="0"/>
              <a:buNone/>
              <a:defRPr sz="2100" b="1" spc="-100" baseline="0">
                <a:solidFill>
                  <a:schemeClr val="tx2"/>
                </a:solidFill>
              </a:defRPr>
            </a:lvl1pPr>
            <a:lvl2pPr marL="268287" indent="0">
              <a:buFont typeface="Arial" panose="020B0604020202020204" pitchFamily="34" charset="0"/>
              <a:buNone/>
              <a:defRPr sz="1600"/>
            </a:lvl2pPr>
            <a:lvl3pPr marL="536575" indent="0">
              <a:buFont typeface="Arial" panose="020B0604020202020204" pitchFamily="34" charset="0"/>
              <a:buNone/>
              <a:defRPr sz="1600"/>
            </a:lvl3pPr>
            <a:lvl4pPr marL="804862" indent="0">
              <a:buFont typeface="Arial" panose="020B0604020202020204" pitchFamily="34" charset="0"/>
              <a:buNone/>
              <a:defRPr sz="1600"/>
            </a:lvl4pPr>
            <a:lvl5pPr marL="1073150" indent="0">
              <a:buFont typeface="Arial" panose="020B0604020202020204" pitchFamily="34" charset="0"/>
              <a:buNone/>
              <a:defRPr sz="1600"/>
            </a:lvl5pPr>
          </a:lstStyle>
          <a:p>
            <a:pPr lvl="0"/>
            <a:r>
              <a:rPr lang="en-US"/>
              <a:t>Objectives</a:t>
            </a:r>
          </a:p>
        </p:txBody>
      </p:sp>
      <p:sp>
        <p:nvSpPr>
          <p:cNvPr id="9" name="Oval 8">
            <a:extLst>
              <a:ext uri="{FF2B5EF4-FFF2-40B4-BE49-F238E27FC236}">
                <a16:creationId xmlns:a16="http://schemas.microsoft.com/office/drawing/2014/main" id="{59A5582B-638D-45CD-9BE9-41475C03BDCF}"/>
              </a:ext>
            </a:extLst>
          </p:cNvPr>
          <p:cNvSpPr/>
          <p:nvPr userDrawn="1"/>
        </p:nvSpPr>
        <p:spPr>
          <a:xfrm>
            <a:off x="1666875" y="2009775"/>
            <a:ext cx="1343025" cy="1343025"/>
          </a:xfrm>
          <a:prstGeom prst="ellipse">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BE3E57-F640-4110-B843-96930961E444}"/>
              </a:ext>
            </a:extLst>
          </p:cNvPr>
          <p:cNvSpPr/>
          <p:nvPr userDrawn="1"/>
        </p:nvSpPr>
        <p:spPr>
          <a:xfrm>
            <a:off x="5424487" y="2009775"/>
            <a:ext cx="1343025" cy="1343025"/>
          </a:xfrm>
          <a:prstGeom prst="ellipse">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00B5907-1DC8-4B20-A818-10E016487685}"/>
              </a:ext>
            </a:extLst>
          </p:cNvPr>
          <p:cNvSpPr/>
          <p:nvPr userDrawn="1"/>
        </p:nvSpPr>
        <p:spPr>
          <a:xfrm>
            <a:off x="9182099" y="2009775"/>
            <a:ext cx="1343025" cy="1343025"/>
          </a:xfrm>
          <a:prstGeom prst="ellipse">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42364B57-14B4-4E50-B540-8489643D41F8}"/>
              </a:ext>
            </a:extLst>
          </p:cNvPr>
          <p:cNvSpPr>
            <a:spLocks noGrp="1"/>
          </p:cNvSpPr>
          <p:nvPr>
            <p:ph idx="16" hasCustomPrompt="1"/>
          </p:nvPr>
        </p:nvSpPr>
        <p:spPr>
          <a:xfrm>
            <a:off x="4320000" y="3556000"/>
            <a:ext cx="3600000" cy="360000"/>
          </a:xfrm>
        </p:spPr>
        <p:txBody>
          <a:bodyPr>
            <a:noAutofit/>
          </a:bodyPr>
          <a:lstStyle>
            <a:lvl1pPr marL="0" indent="0" algn="ctr">
              <a:lnSpc>
                <a:spcPct val="100000"/>
              </a:lnSpc>
              <a:buFont typeface="Arial" panose="020B0604020202020204" pitchFamily="34" charset="0"/>
              <a:buNone/>
              <a:defRPr sz="2100" b="1" spc="-100" baseline="0">
                <a:solidFill>
                  <a:schemeClr val="tx2"/>
                </a:solidFill>
              </a:defRPr>
            </a:lvl1pPr>
            <a:lvl2pPr marL="268287" indent="0">
              <a:buFont typeface="Arial" panose="020B0604020202020204" pitchFamily="34" charset="0"/>
              <a:buNone/>
              <a:defRPr sz="1600"/>
            </a:lvl2pPr>
            <a:lvl3pPr marL="536575" indent="0">
              <a:buFont typeface="Arial" panose="020B0604020202020204" pitchFamily="34" charset="0"/>
              <a:buNone/>
              <a:defRPr sz="1600"/>
            </a:lvl3pPr>
            <a:lvl4pPr marL="804862" indent="0">
              <a:buFont typeface="Arial" panose="020B0604020202020204" pitchFamily="34" charset="0"/>
              <a:buNone/>
              <a:defRPr sz="1600"/>
            </a:lvl4pPr>
            <a:lvl5pPr marL="1073150" indent="0">
              <a:buFont typeface="Arial" panose="020B0604020202020204" pitchFamily="34" charset="0"/>
              <a:buNone/>
              <a:defRPr sz="1600"/>
            </a:lvl5pPr>
          </a:lstStyle>
          <a:p>
            <a:pPr lvl="0"/>
            <a:r>
              <a:rPr lang="en-US"/>
              <a:t>Objectives</a:t>
            </a:r>
          </a:p>
        </p:txBody>
      </p:sp>
      <p:sp>
        <p:nvSpPr>
          <p:cNvPr id="24" name="Content Placeholder 2">
            <a:extLst>
              <a:ext uri="{FF2B5EF4-FFF2-40B4-BE49-F238E27FC236}">
                <a16:creationId xmlns:a16="http://schemas.microsoft.com/office/drawing/2014/main" id="{CAB4140B-0FA1-4ADC-8A5D-2FC8929DFAEE}"/>
              </a:ext>
            </a:extLst>
          </p:cNvPr>
          <p:cNvSpPr>
            <a:spLocks noGrp="1"/>
          </p:cNvSpPr>
          <p:nvPr>
            <p:ph idx="17" hasCustomPrompt="1"/>
          </p:nvPr>
        </p:nvSpPr>
        <p:spPr>
          <a:xfrm>
            <a:off x="8053611" y="3556000"/>
            <a:ext cx="3600000" cy="360000"/>
          </a:xfrm>
        </p:spPr>
        <p:txBody>
          <a:bodyPr>
            <a:noAutofit/>
          </a:bodyPr>
          <a:lstStyle>
            <a:lvl1pPr marL="0" indent="0" algn="ctr">
              <a:lnSpc>
                <a:spcPct val="100000"/>
              </a:lnSpc>
              <a:buFont typeface="Arial" panose="020B0604020202020204" pitchFamily="34" charset="0"/>
              <a:buNone/>
              <a:defRPr sz="2100" b="1" spc="-100" baseline="0">
                <a:solidFill>
                  <a:schemeClr val="tx2"/>
                </a:solidFill>
              </a:defRPr>
            </a:lvl1pPr>
            <a:lvl2pPr marL="268287" indent="0">
              <a:buFont typeface="Arial" panose="020B0604020202020204" pitchFamily="34" charset="0"/>
              <a:buNone/>
              <a:defRPr sz="1600"/>
            </a:lvl2pPr>
            <a:lvl3pPr marL="536575" indent="0">
              <a:buFont typeface="Arial" panose="020B0604020202020204" pitchFamily="34" charset="0"/>
              <a:buNone/>
              <a:defRPr sz="1600"/>
            </a:lvl3pPr>
            <a:lvl4pPr marL="804862" indent="0">
              <a:buFont typeface="Arial" panose="020B0604020202020204" pitchFamily="34" charset="0"/>
              <a:buNone/>
              <a:defRPr sz="1600"/>
            </a:lvl4pPr>
            <a:lvl5pPr marL="1073150" indent="0">
              <a:buFont typeface="Arial" panose="020B0604020202020204" pitchFamily="34" charset="0"/>
              <a:buNone/>
              <a:defRPr sz="1600"/>
            </a:lvl5pPr>
          </a:lstStyle>
          <a:p>
            <a:pPr lvl="0"/>
            <a:r>
              <a:rPr lang="en-US"/>
              <a:t>Objectives</a:t>
            </a:r>
          </a:p>
        </p:txBody>
      </p:sp>
    </p:spTree>
    <p:extLst>
      <p:ext uri="{BB962C8B-B14F-4D97-AF65-F5344CB8AC3E}">
        <p14:creationId xmlns:p14="http://schemas.microsoft.com/office/powerpoint/2010/main" val="36306872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A5405A7F-6B8B-4249-A0C0-7397471A7C4F}"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8C2FB-505F-4F53-85B0-A776D04BC4ED}" type="slidenum">
              <a:rPr lang="en-US" smtClean="0"/>
              <a:t>‹#›</a:t>
            </a:fld>
            <a:endParaRPr lang="en-US"/>
          </a:p>
        </p:txBody>
      </p:sp>
      <p:sp>
        <p:nvSpPr>
          <p:cNvPr id="15" name="Content Placeholder 2"/>
          <p:cNvSpPr>
            <a:spLocks noGrp="1"/>
          </p:cNvSpPr>
          <p:nvPr>
            <p:ph idx="15" hasCustomPrompt="1"/>
          </p:nvPr>
        </p:nvSpPr>
        <p:spPr>
          <a:xfrm>
            <a:off x="540000" y="3555999"/>
            <a:ext cx="3600000" cy="651289"/>
          </a:xfrm>
        </p:spPr>
        <p:txBody>
          <a:bodyPr>
            <a:noAutofit/>
          </a:bodyPr>
          <a:lstStyle>
            <a:lvl1pPr marL="0" indent="0" algn="ctr">
              <a:buFont typeface="Arial" panose="020B0604020202020204" pitchFamily="34" charset="0"/>
              <a:buNone/>
              <a:defRPr sz="5400" b="1" spc="-100" baseline="0">
                <a:solidFill>
                  <a:schemeClr val="accent2"/>
                </a:solidFill>
              </a:defRPr>
            </a:lvl1pPr>
            <a:lvl2pPr marL="268287" indent="0">
              <a:buFont typeface="Arial" panose="020B0604020202020204" pitchFamily="34" charset="0"/>
              <a:buNone/>
              <a:defRPr sz="1600"/>
            </a:lvl2pPr>
            <a:lvl3pPr marL="536575" indent="0">
              <a:buFont typeface="Arial" panose="020B0604020202020204" pitchFamily="34" charset="0"/>
              <a:buNone/>
              <a:defRPr sz="1600"/>
            </a:lvl3pPr>
            <a:lvl4pPr marL="804862" indent="0">
              <a:buFont typeface="Arial" panose="020B0604020202020204" pitchFamily="34" charset="0"/>
              <a:buNone/>
              <a:defRPr sz="1600"/>
            </a:lvl4pPr>
            <a:lvl5pPr marL="1073150" indent="0">
              <a:buFont typeface="Arial" panose="020B0604020202020204" pitchFamily="34" charset="0"/>
              <a:buNone/>
              <a:defRPr sz="1600"/>
            </a:lvl5pPr>
          </a:lstStyle>
          <a:p>
            <a:pPr lvl="0"/>
            <a:r>
              <a:rPr lang="en-US"/>
              <a:t>1000</a:t>
            </a:r>
          </a:p>
        </p:txBody>
      </p:sp>
      <p:sp>
        <p:nvSpPr>
          <p:cNvPr id="9" name="Oval 8">
            <a:extLst>
              <a:ext uri="{FF2B5EF4-FFF2-40B4-BE49-F238E27FC236}">
                <a16:creationId xmlns:a16="http://schemas.microsoft.com/office/drawing/2014/main" id="{59A5582B-638D-45CD-9BE9-41475C03BDCF}"/>
              </a:ext>
            </a:extLst>
          </p:cNvPr>
          <p:cNvSpPr/>
          <p:nvPr userDrawn="1"/>
        </p:nvSpPr>
        <p:spPr>
          <a:xfrm>
            <a:off x="1666875" y="2009775"/>
            <a:ext cx="1343025" cy="1343025"/>
          </a:xfrm>
          <a:prstGeom prst="ellipse">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BE3E57-F640-4110-B843-96930961E444}"/>
              </a:ext>
            </a:extLst>
          </p:cNvPr>
          <p:cNvSpPr/>
          <p:nvPr userDrawn="1"/>
        </p:nvSpPr>
        <p:spPr>
          <a:xfrm>
            <a:off x="5424487" y="2009775"/>
            <a:ext cx="1343025" cy="1343025"/>
          </a:xfrm>
          <a:prstGeom prst="ellipse">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00B5907-1DC8-4B20-A818-10E016487685}"/>
              </a:ext>
            </a:extLst>
          </p:cNvPr>
          <p:cNvSpPr/>
          <p:nvPr userDrawn="1"/>
        </p:nvSpPr>
        <p:spPr>
          <a:xfrm>
            <a:off x="9182099" y="2009775"/>
            <a:ext cx="1343025" cy="1343025"/>
          </a:xfrm>
          <a:prstGeom prst="ellipse">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ontent Placeholder 2">
            <a:extLst>
              <a:ext uri="{FF2B5EF4-FFF2-40B4-BE49-F238E27FC236}">
                <a16:creationId xmlns:a16="http://schemas.microsoft.com/office/drawing/2014/main" id="{42364B57-14B4-4E50-B540-8489643D41F8}"/>
              </a:ext>
            </a:extLst>
          </p:cNvPr>
          <p:cNvSpPr>
            <a:spLocks noGrp="1"/>
          </p:cNvSpPr>
          <p:nvPr>
            <p:ph idx="16" hasCustomPrompt="1"/>
          </p:nvPr>
        </p:nvSpPr>
        <p:spPr>
          <a:xfrm>
            <a:off x="4320000" y="3555999"/>
            <a:ext cx="3600000" cy="651289"/>
          </a:xfrm>
        </p:spPr>
        <p:txBody>
          <a:bodyPr>
            <a:noAutofit/>
          </a:bodyPr>
          <a:lstStyle>
            <a:lvl1pPr marL="0" indent="0" algn="ctr">
              <a:buFont typeface="Arial" panose="020B0604020202020204" pitchFamily="34" charset="0"/>
              <a:buNone/>
              <a:defRPr sz="5400" b="1" spc="-100" baseline="0">
                <a:solidFill>
                  <a:schemeClr val="accent3"/>
                </a:solidFill>
              </a:defRPr>
            </a:lvl1pPr>
            <a:lvl2pPr marL="268287" indent="0">
              <a:buFont typeface="Arial" panose="020B0604020202020204" pitchFamily="34" charset="0"/>
              <a:buNone/>
              <a:defRPr sz="1600"/>
            </a:lvl2pPr>
            <a:lvl3pPr marL="536575" indent="0">
              <a:buFont typeface="Arial" panose="020B0604020202020204" pitchFamily="34" charset="0"/>
              <a:buNone/>
              <a:defRPr sz="1600"/>
            </a:lvl3pPr>
            <a:lvl4pPr marL="804862" indent="0">
              <a:buFont typeface="Arial" panose="020B0604020202020204" pitchFamily="34" charset="0"/>
              <a:buNone/>
              <a:defRPr sz="1600"/>
            </a:lvl4pPr>
            <a:lvl5pPr marL="1073150" indent="0">
              <a:buFont typeface="Arial" panose="020B0604020202020204" pitchFamily="34" charset="0"/>
              <a:buNone/>
              <a:defRPr sz="1600"/>
            </a:lvl5pPr>
          </a:lstStyle>
          <a:p>
            <a:pPr lvl="0"/>
            <a:r>
              <a:rPr lang="en-US"/>
              <a:t>2000</a:t>
            </a:r>
          </a:p>
        </p:txBody>
      </p:sp>
      <p:sp>
        <p:nvSpPr>
          <p:cNvPr id="24" name="Content Placeholder 2">
            <a:extLst>
              <a:ext uri="{FF2B5EF4-FFF2-40B4-BE49-F238E27FC236}">
                <a16:creationId xmlns:a16="http://schemas.microsoft.com/office/drawing/2014/main" id="{CAB4140B-0FA1-4ADC-8A5D-2FC8929DFAEE}"/>
              </a:ext>
            </a:extLst>
          </p:cNvPr>
          <p:cNvSpPr>
            <a:spLocks noGrp="1"/>
          </p:cNvSpPr>
          <p:nvPr>
            <p:ph idx="17" hasCustomPrompt="1"/>
          </p:nvPr>
        </p:nvSpPr>
        <p:spPr>
          <a:xfrm>
            <a:off x="8053611" y="3555999"/>
            <a:ext cx="3600000" cy="651289"/>
          </a:xfrm>
        </p:spPr>
        <p:txBody>
          <a:bodyPr>
            <a:noAutofit/>
          </a:bodyPr>
          <a:lstStyle>
            <a:lvl1pPr marL="0" indent="0" algn="ctr">
              <a:buFont typeface="Arial" panose="020B0604020202020204" pitchFamily="34" charset="0"/>
              <a:buNone/>
              <a:defRPr sz="5400" b="1" spc="-100" baseline="0">
                <a:solidFill>
                  <a:schemeClr val="accent4"/>
                </a:solidFill>
              </a:defRPr>
            </a:lvl1pPr>
            <a:lvl2pPr marL="268287" indent="0">
              <a:buFont typeface="Arial" panose="020B0604020202020204" pitchFamily="34" charset="0"/>
              <a:buNone/>
              <a:defRPr sz="1600"/>
            </a:lvl2pPr>
            <a:lvl3pPr marL="536575" indent="0">
              <a:buFont typeface="Arial" panose="020B0604020202020204" pitchFamily="34" charset="0"/>
              <a:buNone/>
              <a:defRPr sz="1600"/>
            </a:lvl3pPr>
            <a:lvl4pPr marL="804862" indent="0">
              <a:buFont typeface="Arial" panose="020B0604020202020204" pitchFamily="34" charset="0"/>
              <a:buNone/>
              <a:defRPr sz="1600"/>
            </a:lvl4pPr>
            <a:lvl5pPr marL="1073150" indent="0">
              <a:buFont typeface="Arial" panose="020B0604020202020204" pitchFamily="34" charset="0"/>
              <a:buNone/>
              <a:defRPr sz="1600"/>
            </a:lvl5pPr>
          </a:lstStyle>
          <a:p>
            <a:pPr lvl="0"/>
            <a:r>
              <a:rPr lang="en-US"/>
              <a:t>3000</a:t>
            </a:r>
          </a:p>
        </p:txBody>
      </p:sp>
      <p:sp>
        <p:nvSpPr>
          <p:cNvPr id="12" name="Content Placeholder 2">
            <a:extLst>
              <a:ext uri="{FF2B5EF4-FFF2-40B4-BE49-F238E27FC236}">
                <a16:creationId xmlns:a16="http://schemas.microsoft.com/office/drawing/2014/main" id="{87326406-CB75-4084-ABA4-6635C0D8B34E}"/>
              </a:ext>
            </a:extLst>
          </p:cNvPr>
          <p:cNvSpPr>
            <a:spLocks noGrp="1"/>
          </p:cNvSpPr>
          <p:nvPr>
            <p:ph idx="1" hasCustomPrompt="1"/>
          </p:nvPr>
        </p:nvSpPr>
        <p:spPr>
          <a:xfrm>
            <a:off x="540000" y="4410486"/>
            <a:ext cx="3600000" cy="1787113"/>
          </a:xfrm>
        </p:spPr>
        <p:txBody>
          <a:bodyPr>
            <a:normAutofit/>
          </a:bodyPr>
          <a:lstStyle>
            <a:lvl1pPr marL="0" indent="0" algn="ctr">
              <a:buNone/>
              <a:defRPr sz="2100"/>
            </a:lvl1pPr>
            <a:lvl2pPr>
              <a:defRPr sz="1600"/>
            </a:lvl2pPr>
            <a:lvl3pPr>
              <a:defRPr sz="1600"/>
            </a:lvl3pPr>
            <a:lvl4pPr>
              <a:defRPr sz="1600"/>
            </a:lvl4pPr>
            <a:lvl5pPr>
              <a:defRPr sz="1600"/>
            </a:lvl5pPr>
          </a:lstStyle>
          <a:p>
            <a:pPr lvl="0"/>
            <a:r>
              <a:rPr lang="en-US"/>
              <a:t>Edit Master text styles</a:t>
            </a:r>
          </a:p>
        </p:txBody>
      </p:sp>
      <p:sp>
        <p:nvSpPr>
          <p:cNvPr id="13" name="Content Placeholder 2">
            <a:extLst>
              <a:ext uri="{FF2B5EF4-FFF2-40B4-BE49-F238E27FC236}">
                <a16:creationId xmlns:a16="http://schemas.microsoft.com/office/drawing/2014/main" id="{6304047C-9E21-40BC-984B-12B247B4BFAE}"/>
              </a:ext>
            </a:extLst>
          </p:cNvPr>
          <p:cNvSpPr>
            <a:spLocks noGrp="1"/>
          </p:cNvSpPr>
          <p:nvPr>
            <p:ph idx="13" hasCustomPrompt="1"/>
          </p:nvPr>
        </p:nvSpPr>
        <p:spPr>
          <a:xfrm>
            <a:off x="4336305" y="4410486"/>
            <a:ext cx="3600000" cy="1787113"/>
          </a:xfrm>
        </p:spPr>
        <p:txBody>
          <a:bodyPr>
            <a:normAutofit/>
          </a:bodyPr>
          <a:lstStyle>
            <a:lvl1pPr marL="0" indent="0" algn="ctr">
              <a:buNone/>
              <a:defRPr sz="2100"/>
            </a:lvl1pPr>
            <a:lvl2pPr algn="ctr">
              <a:defRPr sz="2100"/>
            </a:lvl2pPr>
            <a:lvl3pPr>
              <a:defRPr sz="1600"/>
            </a:lvl3pPr>
            <a:lvl4pPr>
              <a:defRPr sz="1600"/>
            </a:lvl4pPr>
            <a:lvl5pPr>
              <a:defRPr sz="1600"/>
            </a:lvl5pPr>
          </a:lstStyle>
          <a:p>
            <a:pPr lvl="0"/>
            <a:r>
              <a:rPr lang="en-US"/>
              <a:t>Edit Master text styles</a:t>
            </a:r>
          </a:p>
          <a:p>
            <a:pPr lvl="1"/>
            <a:endParaRPr lang="en-US"/>
          </a:p>
        </p:txBody>
      </p:sp>
      <p:sp>
        <p:nvSpPr>
          <p:cNvPr id="14" name="Content Placeholder 2">
            <a:extLst>
              <a:ext uri="{FF2B5EF4-FFF2-40B4-BE49-F238E27FC236}">
                <a16:creationId xmlns:a16="http://schemas.microsoft.com/office/drawing/2014/main" id="{C48A9AC9-7090-48B6-81E0-227105E7602A}"/>
              </a:ext>
            </a:extLst>
          </p:cNvPr>
          <p:cNvSpPr>
            <a:spLocks noGrp="1"/>
          </p:cNvSpPr>
          <p:nvPr>
            <p:ph idx="14" hasCustomPrompt="1"/>
          </p:nvPr>
        </p:nvSpPr>
        <p:spPr>
          <a:xfrm>
            <a:off x="8132610" y="4410486"/>
            <a:ext cx="3600000" cy="1787113"/>
          </a:xfrm>
        </p:spPr>
        <p:txBody>
          <a:bodyPr>
            <a:normAutofit/>
          </a:bodyPr>
          <a:lstStyle>
            <a:lvl1pPr marL="0" indent="0" algn="ctr">
              <a:buNone/>
              <a:defRPr sz="2100"/>
            </a:lvl1pPr>
            <a:lvl2pPr algn="ctr">
              <a:defRPr sz="2100"/>
            </a:lvl2pPr>
            <a:lvl3pPr>
              <a:defRPr sz="1600"/>
            </a:lvl3pPr>
            <a:lvl4pPr>
              <a:defRPr sz="1600"/>
            </a:lvl4pPr>
            <a:lvl5pPr>
              <a:defRPr sz="1600"/>
            </a:lvl5pPr>
          </a:lstStyle>
          <a:p>
            <a:pPr lvl="0"/>
            <a:r>
              <a:rPr lang="en-US"/>
              <a:t>Edit Master text styles</a:t>
            </a:r>
          </a:p>
          <a:p>
            <a:pPr lvl="1"/>
            <a:endParaRPr lang="en-US"/>
          </a:p>
        </p:txBody>
      </p:sp>
    </p:spTree>
    <p:extLst>
      <p:ext uri="{BB962C8B-B14F-4D97-AF65-F5344CB8AC3E}">
        <p14:creationId xmlns:p14="http://schemas.microsoft.com/office/powerpoint/2010/main" val="15440315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A5405A7F-6B8B-4249-A0C0-7397471A7C4F}"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8C2FB-505F-4F53-85B0-A776D04BC4ED}" type="slidenum">
              <a:rPr lang="en-US" smtClean="0"/>
              <a:t>‹#›</a:t>
            </a:fld>
            <a:endParaRPr lang="en-US"/>
          </a:p>
        </p:txBody>
      </p:sp>
      <p:sp>
        <p:nvSpPr>
          <p:cNvPr id="15" name="Content Placeholder 2"/>
          <p:cNvSpPr>
            <a:spLocks noGrp="1"/>
          </p:cNvSpPr>
          <p:nvPr>
            <p:ph idx="15" hasCustomPrompt="1"/>
          </p:nvPr>
        </p:nvSpPr>
        <p:spPr>
          <a:xfrm>
            <a:off x="540000" y="3194049"/>
            <a:ext cx="3600000" cy="651289"/>
          </a:xfrm>
        </p:spPr>
        <p:txBody>
          <a:bodyPr>
            <a:noAutofit/>
          </a:bodyPr>
          <a:lstStyle>
            <a:lvl1pPr marL="0" indent="0" algn="ctr">
              <a:buFont typeface="Arial" panose="020B0604020202020204" pitchFamily="34" charset="0"/>
              <a:buNone/>
              <a:defRPr sz="5400" b="1" spc="-100" baseline="0">
                <a:solidFill>
                  <a:schemeClr val="accent2"/>
                </a:solidFill>
              </a:defRPr>
            </a:lvl1pPr>
            <a:lvl2pPr marL="268287" indent="0">
              <a:buFont typeface="Arial" panose="020B0604020202020204" pitchFamily="34" charset="0"/>
              <a:buNone/>
              <a:defRPr sz="1600"/>
            </a:lvl2pPr>
            <a:lvl3pPr marL="536575" indent="0">
              <a:buFont typeface="Arial" panose="020B0604020202020204" pitchFamily="34" charset="0"/>
              <a:buNone/>
              <a:defRPr sz="1600"/>
            </a:lvl3pPr>
            <a:lvl4pPr marL="804862" indent="0">
              <a:buFont typeface="Arial" panose="020B0604020202020204" pitchFamily="34" charset="0"/>
              <a:buNone/>
              <a:defRPr sz="1600"/>
            </a:lvl4pPr>
            <a:lvl5pPr marL="1073150" indent="0">
              <a:buFont typeface="Arial" panose="020B0604020202020204" pitchFamily="34" charset="0"/>
              <a:buNone/>
              <a:defRPr sz="1600"/>
            </a:lvl5pPr>
          </a:lstStyle>
          <a:p>
            <a:pPr lvl="0"/>
            <a:r>
              <a:rPr lang="en-US"/>
              <a:t>1000</a:t>
            </a:r>
          </a:p>
        </p:txBody>
      </p:sp>
      <p:sp>
        <p:nvSpPr>
          <p:cNvPr id="23" name="Content Placeholder 2">
            <a:extLst>
              <a:ext uri="{FF2B5EF4-FFF2-40B4-BE49-F238E27FC236}">
                <a16:creationId xmlns:a16="http://schemas.microsoft.com/office/drawing/2014/main" id="{42364B57-14B4-4E50-B540-8489643D41F8}"/>
              </a:ext>
            </a:extLst>
          </p:cNvPr>
          <p:cNvSpPr>
            <a:spLocks noGrp="1"/>
          </p:cNvSpPr>
          <p:nvPr>
            <p:ph idx="16" hasCustomPrompt="1"/>
          </p:nvPr>
        </p:nvSpPr>
        <p:spPr>
          <a:xfrm>
            <a:off x="4320000" y="3194049"/>
            <a:ext cx="3600000" cy="651289"/>
          </a:xfrm>
        </p:spPr>
        <p:txBody>
          <a:bodyPr>
            <a:noAutofit/>
          </a:bodyPr>
          <a:lstStyle>
            <a:lvl1pPr marL="0" indent="0" algn="ctr">
              <a:buFont typeface="Arial" panose="020B0604020202020204" pitchFamily="34" charset="0"/>
              <a:buNone/>
              <a:defRPr sz="5400" b="1" spc="-100" baseline="0">
                <a:solidFill>
                  <a:schemeClr val="accent5"/>
                </a:solidFill>
              </a:defRPr>
            </a:lvl1pPr>
            <a:lvl2pPr marL="268287" indent="0">
              <a:buFont typeface="Arial" panose="020B0604020202020204" pitchFamily="34" charset="0"/>
              <a:buNone/>
              <a:defRPr sz="1600"/>
            </a:lvl2pPr>
            <a:lvl3pPr marL="536575" indent="0">
              <a:buFont typeface="Arial" panose="020B0604020202020204" pitchFamily="34" charset="0"/>
              <a:buNone/>
              <a:defRPr sz="1600"/>
            </a:lvl3pPr>
            <a:lvl4pPr marL="804862" indent="0">
              <a:buFont typeface="Arial" panose="020B0604020202020204" pitchFamily="34" charset="0"/>
              <a:buNone/>
              <a:defRPr sz="1600"/>
            </a:lvl4pPr>
            <a:lvl5pPr marL="1073150" indent="0">
              <a:buFont typeface="Arial" panose="020B0604020202020204" pitchFamily="34" charset="0"/>
              <a:buNone/>
              <a:defRPr sz="1600"/>
            </a:lvl5pPr>
          </a:lstStyle>
          <a:p>
            <a:pPr lvl="0"/>
            <a:r>
              <a:rPr lang="en-US"/>
              <a:t>2000</a:t>
            </a:r>
          </a:p>
        </p:txBody>
      </p:sp>
      <p:sp>
        <p:nvSpPr>
          <p:cNvPr id="24" name="Content Placeholder 2">
            <a:extLst>
              <a:ext uri="{FF2B5EF4-FFF2-40B4-BE49-F238E27FC236}">
                <a16:creationId xmlns:a16="http://schemas.microsoft.com/office/drawing/2014/main" id="{CAB4140B-0FA1-4ADC-8A5D-2FC8929DFAEE}"/>
              </a:ext>
            </a:extLst>
          </p:cNvPr>
          <p:cNvSpPr>
            <a:spLocks noGrp="1"/>
          </p:cNvSpPr>
          <p:nvPr>
            <p:ph idx="17" hasCustomPrompt="1"/>
          </p:nvPr>
        </p:nvSpPr>
        <p:spPr>
          <a:xfrm>
            <a:off x="8053611" y="3194049"/>
            <a:ext cx="3600000" cy="651289"/>
          </a:xfrm>
        </p:spPr>
        <p:txBody>
          <a:bodyPr>
            <a:noAutofit/>
          </a:bodyPr>
          <a:lstStyle>
            <a:lvl1pPr marL="0" indent="0" algn="ctr">
              <a:buFont typeface="Arial" panose="020B0604020202020204" pitchFamily="34" charset="0"/>
              <a:buNone/>
              <a:defRPr sz="5400" b="1" spc="-100" baseline="0">
                <a:solidFill>
                  <a:schemeClr val="accent3"/>
                </a:solidFill>
              </a:defRPr>
            </a:lvl1pPr>
            <a:lvl2pPr marL="268287" indent="0">
              <a:buFont typeface="Arial" panose="020B0604020202020204" pitchFamily="34" charset="0"/>
              <a:buNone/>
              <a:defRPr sz="1600"/>
            </a:lvl2pPr>
            <a:lvl3pPr marL="536575" indent="0">
              <a:buFont typeface="Arial" panose="020B0604020202020204" pitchFamily="34" charset="0"/>
              <a:buNone/>
              <a:defRPr sz="1600"/>
            </a:lvl3pPr>
            <a:lvl4pPr marL="804862" indent="0">
              <a:buFont typeface="Arial" panose="020B0604020202020204" pitchFamily="34" charset="0"/>
              <a:buNone/>
              <a:defRPr sz="1600"/>
            </a:lvl4pPr>
            <a:lvl5pPr marL="1073150" indent="0">
              <a:buFont typeface="Arial" panose="020B0604020202020204" pitchFamily="34" charset="0"/>
              <a:buNone/>
              <a:defRPr sz="1600"/>
            </a:lvl5pPr>
          </a:lstStyle>
          <a:p>
            <a:pPr lvl="0"/>
            <a:r>
              <a:rPr lang="en-US"/>
              <a:t>3000</a:t>
            </a:r>
          </a:p>
        </p:txBody>
      </p:sp>
      <p:sp>
        <p:nvSpPr>
          <p:cNvPr id="12" name="Content Placeholder 2">
            <a:extLst>
              <a:ext uri="{FF2B5EF4-FFF2-40B4-BE49-F238E27FC236}">
                <a16:creationId xmlns:a16="http://schemas.microsoft.com/office/drawing/2014/main" id="{87326406-CB75-4084-ABA4-6635C0D8B34E}"/>
              </a:ext>
            </a:extLst>
          </p:cNvPr>
          <p:cNvSpPr>
            <a:spLocks noGrp="1"/>
          </p:cNvSpPr>
          <p:nvPr>
            <p:ph idx="1" hasCustomPrompt="1"/>
          </p:nvPr>
        </p:nvSpPr>
        <p:spPr>
          <a:xfrm>
            <a:off x="540000" y="4048536"/>
            <a:ext cx="3600000" cy="1787113"/>
          </a:xfrm>
        </p:spPr>
        <p:txBody>
          <a:bodyPr>
            <a:normAutofit/>
          </a:bodyPr>
          <a:lstStyle>
            <a:lvl1pPr marL="0" indent="0" algn="ctr">
              <a:buNone/>
              <a:defRPr sz="2100"/>
            </a:lvl1pPr>
            <a:lvl2pPr>
              <a:defRPr sz="1600"/>
            </a:lvl2pPr>
            <a:lvl3pPr>
              <a:defRPr sz="1600"/>
            </a:lvl3pPr>
            <a:lvl4pPr>
              <a:defRPr sz="1600"/>
            </a:lvl4pPr>
            <a:lvl5pPr>
              <a:defRPr sz="1600"/>
            </a:lvl5pPr>
          </a:lstStyle>
          <a:p>
            <a:pPr lvl="0"/>
            <a:r>
              <a:rPr lang="en-US"/>
              <a:t>Edit Master text styles</a:t>
            </a:r>
          </a:p>
        </p:txBody>
      </p:sp>
      <p:sp>
        <p:nvSpPr>
          <p:cNvPr id="13" name="Content Placeholder 2">
            <a:extLst>
              <a:ext uri="{FF2B5EF4-FFF2-40B4-BE49-F238E27FC236}">
                <a16:creationId xmlns:a16="http://schemas.microsoft.com/office/drawing/2014/main" id="{6304047C-9E21-40BC-984B-12B247B4BFAE}"/>
              </a:ext>
            </a:extLst>
          </p:cNvPr>
          <p:cNvSpPr>
            <a:spLocks noGrp="1"/>
          </p:cNvSpPr>
          <p:nvPr>
            <p:ph idx="13" hasCustomPrompt="1"/>
          </p:nvPr>
        </p:nvSpPr>
        <p:spPr>
          <a:xfrm>
            <a:off x="4336305" y="4048536"/>
            <a:ext cx="3600000" cy="1787113"/>
          </a:xfrm>
        </p:spPr>
        <p:txBody>
          <a:bodyPr>
            <a:normAutofit/>
          </a:bodyPr>
          <a:lstStyle>
            <a:lvl1pPr marL="0" indent="0" algn="ctr">
              <a:buNone/>
              <a:defRPr sz="2100"/>
            </a:lvl1pPr>
            <a:lvl2pPr algn="ctr">
              <a:defRPr sz="2100"/>
            </a:lvl2pPr>
            <a:lvl3pPr>
              <a:defRPr sz="1600"/>
            </a:lvl3pPr>
            <a:lvl4pPr>
              <a:defRPr sz="1600"/>
            </a:lvl4pPr>
            <a:lvl5pPr>
              <a:defRPr sz="1600"/>
            </a:lvl5pPr>
          </a:lstStyle>
          <a:p>
            <a:pPr lvl="0"/>
            <a:r>
              <a:rPr lang="en-US"/>
              <a:t>Edit Master text styles</a:t>
            </a:r>
          </a:p>
          <a:p>
            <a:pPr lvl="1"/>
            <a:endParaRPr lang="en-US"/>
          </a:p>
        </p:txBody>
      </p:sp>
      <p:sp>
        <p:nvSpPr>
          <p:cNvPr id="14" name="Content Placeholder 2">
            <a:extLst>
              <a:ext uri="{FF2B5EF4-FFF2-40B4-BE49-F238E27FC236}">
                <a16:creationId xmlns:a16="http://schemas.microsoft.com/office/drawing/2014/main" id="{C48A9AC9-7090-48B6-81E0-227105E7602A}"/>
              </a:ext>
            </a:extLst>
          </p:cNvPr>
          <p:cNvSpPr>
            <a:spLocks noGrp="1"/>
          </p:cNvSpPr>
          <p:nvPr>
            <p:ph idx="14" hasCustomPrompt="1"/>
          </p:nvPr>
        </p:nvSpPr>
        <p:spPr>
          <a:xfrm>
            <a:off x="8132610" y="4048536"/>
            <a:ext cx="3600000" cy="1787113"/>
          </a:xfrm>
        </p:spPr>
        <p:txBody>
          <a:bodyPr>
            <a:normAutofit/>
          </a:bodyPr>
          <a:lstStyle>
            <a:lvl1pPr marL="0" indent="0" algn="ctr">
              <a:buNone/>
              <a:defRPr sz="2100"/>
            </a:lvl1pPr>
            <a:lvl2pPr algn="ctr">
              <a:defRPr sz="2100"/>
            </a:lvl2pPr>
            <a:lvl3pPr>
              <a:defRPr sz="1600"/>
            </a:lvl3pPr>
            <a:lvl4pPr>
              <a:defRPr sz="1600"/>
            </a:lvl4pPr>
            <a:lvl5pPr>
              <a:defRPr sz="1600"/>
            </a:lvl5pPr>
          </a:lstStyle>
          <a:p>
            <a:pPr lvl="0"/>
            <a:r>
              <a:rPr lang="en-US"/>
              <a:t>Edit Master text styles</a:t>
            </a:r>
          </a:p>
          <a:p>
            <a:pPr lvl="1"/>
            <a:endParaRPr lang="en-US"/>
          </a:p>
        </p:txBody>
      </p:sp>
    </p:spTree>
    <p:extLst>
      <p:ext uri="{BB962C8B-B14F-4D97-AF65-F5344CB8AC3E}">
        <p14:creationId xmlns:p14="http://schemas.microsoft.com/office/powerpoint/2010/main" val="12254072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24_Title and Content">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p>
            <a:fld id="{A5405A7F-6B8B-4249-A0C0-7397471A7C4F}"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8C2FB-505F-4F53-85B0-A776D04BC4ED}" type="slidenum">
              <a:rPr lang="en-US" smtClean="0"/>
              <a:t>‹#›</a:t>
            </a:fld>
            <a:endParaRPr lang="en-US"/>
          </a:p>
        </p:txBody>
      </p:sp>
      <p:sp>
        <p:nvSpPr>
          <p:cNvPr id="15" name="Content Placeholder 2"/>
          <p:cNvSpPr>
            <a:spLocks noGrp="1"/>
          </p:cNvSpPr>
          <p:nvPr>
            <p:ph idx="15" hasCustomPrompt="1"/>
          </p:nvPr>
        </p:nvSpPr>
        <p:spPr>
          <a:xfrm>
            <a:off x="540000" y="3194049"/>
            <a:ext cx="3600000" cy="651289"/>
          </a:xfrm>
        </p:spPr>
        <p:txBody>
          <a:bodyPr>
            <a:noAutofit/>
          </a:bodyPr>
          <a:lstStyle>
            <a:lvl1pPr marL="0" indent="0" algn="ctr">
              <a:buFont typeface="Arial" panose="020B0604020202020204" pitchFamily="34" charset="0"/>
              <a:buNone/>
              <a:defRPr sz="5400" b="1" spc="-100" baseline="0">
                <a:solidFill>
                  <a:schemeClr val="accent2"/>
                </a:solidFill>
              </a:defRPr>
            </a:lvl1pPr>
            <a:lvl2pPr marL="268287" indent="0">
              <a:buFont typeface="Arial" panose="020B0604020202020204" pitchFamily="34" charset="0"/>
              <a:buNone/>
              <a:defRPr sz="1600"/>
            </a:lvl2pPr>
            <a:lvl3pPr marL="536575" indent="0">
              <a:buFont typeface="Arial" panose="020B0604020202020204" pitchFamily="34" charset="0"/>
              <a:buNone/>
              <a:defRPr sz="1600"/>
            </a:lvl3pPr>
            <a:lvl4pPr marL="804862" indent="0">
              <a:buFont typeface="Arial" panose="020B0604020202020204" pitchFamily="34" charset="0"/>
              <a:buNone/>
              <a:defRPr sz="1600"/>
            </a:lvl4pPr>
            <a:lvl5pPr marL="1073150" indent="0">
              <a:buFont typeface="Arial" panose="020B0604020202020204" pitchFamily="34" charset="0"/>
              <a:buNone/>
              <a:defRPr sz="1600"/>
            </a:lvl5pPr>
          </a:lstStyle>
          <a:p>
            <a:pPr lvl="0"/>
            <a:r>
              <a:rPr lang="en-US"/>
              <a:t>1000</a:t>
            </a:r>
          </a:p>
        </p:txBody>
      </p:sp>
      <p:sp>
        <p:nvSpPr>
          <p:cNvPr id="23" name="Content Placeholder 2">
            <a:extLst>
              <a:ext uri="{FF2B5EF4-FFF2-40B4-BE49-F238E27FC236}">
                <a16:creationId xmlns:a16="http://schemas.microsoft.com/office/drawing/2014/main" id="{42364B57-14B4-4E50-B540-8489643D41F8}"/>
              </a:ext>
            </a:extLst>
          </p:cNvPr>
          <p:cNvSpPr>
            <a:spLocks noGrp="1"/>
          </p:cNvSpPr>
          <p:nvPr>
            <p:ph idx="16" hasCustomPrompt="1"/>
          </p:nvPr>
        </p:nvSpPr>
        <p:spPr>
          <a:xfrm>
            <a:off x="4320000" y="3194049"/>
            <a:ext cx="3600000" cy="651289"/>
          </a:xfrm>
        </p:spPr>
        <p:txBody>
          <a:bodyPr>
            <a:noAutofit/>
          </a:bodyPr>
          <a:lstStyle>
            <a:lvl1pPr marL="0" indent="0" algn="ctr">
              <a:buFont typeface="Arial" panose="020B0604020202020204" pitchFamily="34" charset="0"/>
              <a:buNone/>
              <a:defRPr sz="5400" b="1" spc="-100" baseline="0">
                <a:solidFill>
                  <a:schemeClr val="accent5"/>
                </a:solidFill>
              </a:defRPr>
            </a:lvl1pPr>
            <a:lvl2pPr marL="268287" indent="0">
              <a:buFont typeface="Arial" panose="020B0604020202020204" pitchFamily="34" charset="0"/>
              <a:buNone/>
              <a:defRPr sz="1600"/>
            </a:lvl2pPr>
            <a:lvl3pPr marL="536575" indent="0">
              <a:buFont typeface="Arial" panose="020B0604020202020204" pitchFamily="34" charset="0"/>
              <a:buNone/>
              <a:defRPr sz="1600"/>
            </a:lvl3pPr>
            <a:lvl4pPr marL="804862" indent="0">
              <a:buFont typeface="Arial" panose="020B0604020202020204" pitchFamily="34" charset="0"/>
              <a:buNone/>
              <a:defRPr sz="1600"/>
            </a:lvl4pPr>
            <a:lvl5pPr marL="1073150" indent="0">
              <a:buFont typeface="Arial" panose="020B0604020202020204" pitchFamily="34" charset="0"/>
              <a:buNone/>
              <a:defRPr sz="1600"/>
            </a:lvl5pPr>
          </a:lstStyle>
          <a:p>
            <a:pPr lvl="0"/>
            <a:r>
              <a:rPr lang="en-US"/>
              <a:t>2000</a:t>
            </a:r>
          </a:p>
        </p:txBody>
      </p:sp>
      <p:sp>
        <p:nvSpPr>
          <p:cNvPr id="24" name="Content Placeholder 2">
            <a:extLst>
              <a:ext uri="{FF2B5EF4-FFF2-40B4-BE49-F238E27FC236}">
                <a16:creationId xmlns:a16="http://schemas.microsoft.com/office/drawing/2014/main" id="{CAB4140B-0FA1-4ADC-8A5D-2FC8929DFAEE}"/>
              </a:ext>
            </a:extLst>
          </p:cNvPr>
          <p:cNvSpPr>
            <a:spLocks noGrp="1"/>
          </p:cNvSpPr>
          <p:nvPr>
            <p:ph idx="17" hasCustomPrompt="1"/>
          </p:nvPr>
        </p:nvSpPr>
        <p:spPr>
          <a:xfrm>
            <a:off x="8053611" y="3194049"/>
            <a:ext cx="3600000" cy="651289"/>
          </a:xfrm>
        </p:spPr>
        <p:txBody>
          <a:bodyPr>
            <a:noAutofit/>
          </a:bodyPr>
          <a:lstStyle>
            <a:lvl1pPr marL="0" indent="0" algn="ctr">
              <a:buFont typeface="Arial" panose="020B0604020202020204" pitchFamily="34" charset="0"/>
              <a:buNone/>
              <a:defRPr sz="5400" b="1" spc="-100" baseline="0">
                <a:solidFill>
                  <a:schemeClr val="accent3"/>
                </a:solidFill>
              </a:defRPr>
            </a:lvl1pPr>
            <a:lvl2pPr marL="268287" indent="0">
              <a:buFont typeface="Arial" panose="020B0604020202020204" pitchFamily="34" charset="0"/>
              <a:buNone/>
              <a:defRPr sz="1600"/>
            </a:lvl2pPr>
            <a:lvl3pPr marL="536575" indent="0">
              <a:buFont typeface="Arial" panose="020B0604020202020204" pitchFamily="34" charset="0"/>
              <a:buNone/>
              <a:defRPr sz="1600"/>
            </a:lvl3pPr>
            <a:lvl4pPr marL="804862" indent="0">
              <a:buFont typeface="Arial" panose="020B0604020202020204" pitchFamily="34" charset="0"/>
              <a:buNone/>
              <a:defRPr sz="1600"/>
            </a:lvl4pPr>
            <a:lvl5pPr marL="1073150" indent="0">
              <a:buFont typeface="Arial" panose="020B0604020202020204" pitchFamily="34" charset="0"/>
              <a:buNone/>
              <a:defRPr sz="1600"/>
            </a:lvl5pPr>
          </a:lstStyle>
          <a:p>
            <a:pPr lvl="0"/>
            <a:r>
              <a:rPr lang="en-US"/>
              <a:t>3000</a:t>
            </a:r>
          </a:p>
        </p:txBody>
      </p:sp>
      <p:sp>
        <p:nvSpPr>
          <p:cNvPr id="12" name="Content Placeholder 2">
            <a:extLst>
              <a:ext uri="{FF2B5EF4-FFF2-40B4-BE49-F238E27FC236}">
                <a16:creationId xmlns:a16="http://schemas.microsoft.com/office/drawing/2014/main" id="{87326406-CB75-4084-ABA4-6635C0D8B34E}"/>
              </a:ext>
            </a:extLst>
          </p:cNvPr>
          <p:cNvSpPr>
            <a:spLocks noGrp="1"/>
          </p:cNvSpPr>
          <p:nvPr>
            <p:ph idx="1" hasCustomPrompt="1"/>
          </p:nvPr>
        </p:nvSpPr>
        <p:spPr>
          <a:xfrm>
            <a:off x="540000" y="4048536"/>
            <a:ext cx="3600000" cy="1787113"/>
          </a:xfrm>
        </p:spPr>
        <p:txBody>
          <a:bodyPr>
            <a:normAutofit/>
          </a:bodyPr>
          <a:lstStyle>
            <a:lvl1pPr marL="0" indent="0" algn="ctr">
              <a:buNone/>
              <a:defRPr sz="2100">
                <a:solidFill>
                  <a:schemeClr val="bg1"/>
                </a:solidFill>
              </a:defRPr>
            </a:lvl1pPr>
            <a:lvl2pPr>
              <a:defRPr sz="1600"/>
            </a:lvl2pPr>
            <a:lvl3pPr>
              <a:defRPr sz="1600"/>
            </a:lvl3pPr>
            <a:lvl4pPr>
              <a:defRPr sz="1600"/>
            </a:lvl4pPr>
            <a:lvl5pPr>
              <a:defRPr sz="1600"/>
            </a:lvl5pPr>
          </a:lstStyle>
          <a:p>
            <a:pPr lvl="0"/>
            <a:r>
              <a:rPr lang="en-US"/>
              <a:t>Edit Master text styles</a:t>
            </a:r>
          </a:p>
        </p:txBody>
      </p:sp>
      <p:sp>
        <p:nvSpPr>
          <p:cNvPr id="13" name="Content Placeholder 2">
            <a:extLst>
              <a:ext uri="{FF2B5EF4-FFF2-40B4-BE49-F238E27FC236}">
                <a16:creationId xmlns:a16="http://schemas.microsoft.com/office/drawing/2014/main" id="{6304047C-9E21-40BC-984B-12B247B4BFAE}"/>
              </a:ext>
            </a:extLst>
          </p:cNvPr>
          <p:cNvSpPr>
            <a:spLocks noGrp="1"/>
          </p:cNvSpPr>
          <p:nvPr>
            <p:ph idx="13" hasCustomPrompt="1"/>
          </p:nvPr>
        </p:nvSpPr>
        <p:spPr>
          <a:xfrm>
            <a:off x="4336305" y="4048536"/>
            <a:ext cx="3600000" cy="1787113"/>
          </a:xfrm>
        </p:spPr>
        <p:txBody>
          <a:bodyPr>
            <a:normAutofit/>
          </a:bodyPr>
          <a:lstStyle>
            <a:lvl1pPr marL="0" indent="0" algn="ctr">
              <a:buNone/>
              <a:defRPr sz="2100">
                <a:solidFill>
                  <a:schemeClr val="bg1"/>
                </a:solidFill>
              </a:defRPr>
            </a:lvl1pPr>
            <a:lvl2pPr algn="ctr">
              <a:defRPr sz="2100">
                <a:solidFill>
                  <a:schemeClr val="bg1"/>
                </a:solidFill>
              </a:defRPr>
            </a:lvl2pPr>
            <a:lvl3pPr>
              <a:defRPr sz="1600"/>
            </a:lvl3pPr>
            <a:lvl4pPr>
              <a:defRPr sz="1600"/>
            </a:lvl4pPr>
            <a:lvl5pPr>
              <a:defRPr sz="1600"/>
            </a:lvl5pPr>
          </a:lstStyle>
          <a:p>
            <a:pPr lvl="0"/>
            <a:r>
              <a:rPr lang="en-US"/>
              <a:t>Edit Master text styles</a:t>
            </a:r>
          </a:p>
          <a:p>
            <a:pPr lvl="1"/>
            <a:endParaRPr lang="en-US"/>
          </a:p>
        </p:txBody>
      </p:sp>
      <p:sp>
        <p:nvSpPr>
          <p:cNvPr id="14" name="Content Placeholder 2">
            <a:extLst>
              <a:ext uri="{FF2B5EF4-FFF2-40B4-BE49-F238E27FC236}">
                <a16:creationId xmlns:a16="http://schemas.microsoft.com/office/drawing/2014/main" id="{C48A9AC9-7090-48B6-81E0-227105E7602A}"/>
              </a:ext>
            </a:extLst>
          </p:cNvPr>
          <p:cNvSpPr>
            <a:spLocks noGrp="1"/>
          </p:cNvSpPr>
          <p:nvPr>
            <p:ph idx="14" hasCustomPrompt="1"/>
          </p:nvPr>
        </p:nvSpPr>
        <p:spPr>
          <a:xfrm>
            <a:off x="8132610" y="4048536"/>
            <a:ext cx="3600000" cy="1787113"/>
          </a:xfrm>
        </p:spPr>
        <p:txBody>
          <a:bodyPr>
            <a:normAutofit/>
          </a:bodyPr>
          <a:lstStyle>
            <a:lvl1pPr marL="0" indent="0" algn="ctr">
              <a:buNone/>
              <a:defRPr sz="2100">
                <a:solidFill>
                  <a:schemeClr val="bg1"/>
                </a:solidFill>
              </a:defRPr>
            </a:lvl1pPr>
            <a:lvl2pPr algn="ctr">
              <a:defRPr sz="2100">
                <a:solidFill>
                  <a:schemeClr val="bg1"/>
                </a:solidFill>
              </a:defRPr>
            </a:lvl2pPr>
            <a:lvl3pPr>
              <a:defRPr sz="1600"/>
            </a:lvl3pPr>
            <a:lvl4pPr>
              <a:defRPr sz="1600"/>
            </a:lvl4pPr>
            <a:lvl5pPr>
              <a:defRPr sz="1600"/>
            </a:lvl5pPr>
          </a:lstStyle>
          <a:p>
            <a:pPr lvl="0"/>
            <a:r>
              <a:rPr lang="en-US"/>
              <a:t>Edit Master text styles</a:t>
            </a:r>
          </a:p>
          <a:p>
            <a:pPr lvl="1"/>
            <a:endParaRPr lang="en-US"/>
          </a:p>
        </p:txBody>
      </p:sp>
      <p:grpSp>
        <p:nvGrpSpPr>
          <p:cNvPr id="16" name="Group 15">
            <a:extLst>
              <a:ext uri="{FF2B5EF4-FFF2-40B4-BE49-F238E27FC236}">
                <a16:creationId xmlns:a16="http://schemas.microsoft.com/office/drawing/2014/main" id="{D078DE97-9B45-4820-91D9-38C15A729BE3}"/>
              </a:ext>
            </a:extLst>
          </p:cNvPr>
          <p:cNvGrpSpPr/>
          <p:nvPr userDrawn="1"/>
        </p:nvGrpSpPr>
        <p:grpSpPr>
          <a:xfrm>
            <a:off x="10711470" y="6372225"/>
            <a:ext cx="982071" cy="388181"/>
            <a:chOff x="3400425" y="2371725"/>
            <a:chExt cx="5390482" cy="2113121"/>
          </a:xfrm>
        </p:grpSpPr>
        <p:sp>
          <p:nvSpPr>
            <p:cNvPr id="17" name="Freeform: Shape 16">
              <a:extLst>
                <a:ext uri="{FF2B5EF4-FFF2-40B4-BE49-F238E27FC236}">
                  <a16:creationId xmlns:a16="http://schemas.microsoft.com/office/drawing/2014/main" id="{288A39BF-1363-453E-A02A-10DF51551680}"/>
                </a:ext>
              </a:extLst>
            </p:cNvPr>
            <p:cNvSpPr/>
            <p:nvPr userDrawn="1"/>
          </p:nvSpPr>
          <p:spPr>
            <a:xfrm>
              <a:off x="3400425" y="2371725"/>
              <a:ext cx="2113216" cy="2113121"/>
            </a:xfrm>
            <a:custGeom>
              <a:avLst/>
              <a:gdLst>
                <a:gd name="connsiteX0" fmla="*/ 2113217 w 2113216"/>
                <a:gd name="connsiteY0" fmla="*/ 1056608 h 2113121"/>
                <a:gd name="connsiteX1" fmla="*/ 1056608 w 2113216"/>
                <a:gd name="connsiteY1" fmla="*/ 2113121 h 2113121"/>
                <a:gd name="connsiteX2" fmla="*/ 0 w 2113216"/>
                <a:gd name="connsiteY2" fmla="*/ 1056608 h 2113121"/>
                <a:gd name="connsiteX3" fmla="*/ 1056608 w 2113216"/>
                <a:gd name="connsiteY3" fmla="*/ 0 h 2113121"/>
                <a:gd name="connsiteX4" fmla="*/ 2113217 w 2113216"/>
                <a:gd name="connsiteY4" fmla="*/ 1056608 h 2113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3216" h="2113121">
                  <a:moveTo>
                    <a:pt x="2113217" y="1056608"/>
                  </a:moveTo>
                  <a:cubicBezTo>
                    <a:pt x="2113217" y="1640110"/>
                    <a:pt x="1640205" y="2113121"/>
                    <a:pt x="1056608" y="2113121"/>
                  </a:cubicBezTo>
                  <a:cubicBezTo>
                    <a:pt x="473107" y="2113217"/>
                    <a:pt x="0" y="1640110"/>
                    <a:pt x="0" y="1056608"/>
                  </a:cubicBezTo>
                  <a:cubicBezTo>
                    <a:pt x="0" y="473107"/>
                    <a:pt x="473107" y="0"/>
                    <a:pt x="1056608" y="0"/>
                  </a:cubicBezTo>
                  <a:cubicBezTo>
                    <a:pt x="1640110" y="0"/>
                    <a:pt x="2113217" y="473107"/>
                    <a:pt x="2113217" y="1056608"/>
                  </a:cubicBezTo>
                  <a:close/>
                </a:path>
              </a:pathLst>
            </a:custGeom>
            <a:solidFill>
              <a:srgbClr val="6098D1"/>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C4659439-481D-48B5-81F7-48AEEBFCB33C}"/>
                </a:ext>
              </a:extLst>
            </p:cNvPr>
            <p:cNvSpPr/>
            <p:nvPr/>
          </p:nvSpPr>
          <p:spPr>
            <a:xfrm>
              <a:off x="3912965" y="2672619"/>
              <a:ext cx="264128" cy="265937"/>
            </a:xfrm>
            <a:custGeom>
              <a:avLst/>
              <a:gdLst>
                <a:gd name="connsiteX0" fmla="*/ 131159 w 264128"/>
                <a:gd name="connsiteY0" fmla="*/ 265938 h 265937"/>
                <a:gd name="connsiteX1" fmla="*/ 224790 w 264128"/>
                <a:gd name="connsiteY1" fmla="*/ 226695 h 265937"/>
                <a:gd name="connsiteX2" fmla="*/ 264128 w 264128"/>
                <a:gd name="connsiteY2" fmla="*/ 133064 h 265937"/>
                <a:gd name="connsiteX3" fmla="*/ 225743 w 264128"/>
                <a:gd name="connsiteY3" fmla="*/ 38386 h 265937"/>
                <a:gd name="connsiteX4" fmla="*/ 131159 w 264128"/>
                <a:gd name="connsiteY4" fmla="*/ 0 h 265937"/>
                <a:gd name="connsiteX5" fmla="*/ 38195 w 264128"/>
                <a:gd name="connsiteY5" fmla="*/ 39433 h 265937"/>
                <a:gd name="connsiteX6" fmla="*/ 0 w 264128"/>
                <a:gd name="connsiteY6" fmla="*/ 132969 h 265937"/>
                <a:gd name="connsiteX7" fmla="*/ 38195 w 264128"/>
                <a:gd name="connsiteY7" fmla="*/ 226409 h 265937"/>
                <a:gd name="connsiteX8" fmla="*/ 131159 w 264128"/>
                <a:gd name="connsiteY8" fmla="*/ 265938 h 26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28" h="265937">
                  <a:moveTo>
                    <a:pt x="131159" y="265938"/>
                  </a:moveTo>
                  <a:cubicBezTo>
                    <a:pt x="167259" y="265938"/>
                    <a:pt x="198787" y="252794"/>
                    <a:pt x="224790" y="226695"/>
                  </a:cubicBezTo>
                  <a:cubicBezTo>
                    <a:pt x="250889" y="200597"/>
                    <a:pt x="264128" y="169069"/>
                    <a:pt x="264128" y="133064"/>
                  </a:cubicBezTo>
                  <a:cubicBezTo>
                    <a:pt x="264128" y="95726"/>
                    <a:pt x="251174" y="63913"/>
                    <a:pt x="225743" y="38386"/>
                  </a:cubicBezTo>
                  <a:cubicBezTo>
                    <a:pt x="200216" y="12954"/>
                    <a:pt x="168497" y="0"/>
                    <a:pt x="131159" y="0"/>
                  </a:cubicBezTo>
                  <a:cubicBezTo>
                    <a:pt x="94964" y="0"/>
                    <a:pt x="63722" y="13240"/>
                    <a:pt x="38195" y="39433"/>
                  </a:cubicBezTo>
                  <a:cubicBezTo>
                    <a:pt x="12859" y="65532"/>
                    <a:pt x="0" y="96965"/>
                    <a:pt x="0" y="132969"/>
                  </a:cubicBezTo>
                  <a:cubicBezTo>
                    <a:pt x="0" y="168974"/>
                    <a:pt x="12859" y="200406"/>
                    <a:pt x="38195" y="226409"/>
                  </a:cubicBezTo>
                  <a:cubicBezTo>
                    <a:pt x="63722" y="252698"/>
                    <a:pt x="94964" y="265938"/>
                    <a:pt x="131159" y="265938"/>
                  </a:cubicBezTo>
                  <a:close/>
                </a:path>
              </a:pathLst>
            </a:custGeom>
            <a:solidFill>
              <a:srgbClr val="FFFFFF"/>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98F55055-EFC0-4575-9F56-C3A52C88CC01}"/>
                </a:ext>
              </a:extLst>
            </p:cNvPr>
            <p:cNvSpPr/>
            <p:nvPr/>
          </p:nvSpPr>
          <p:spPr>
            <a:xfrm>
              <a:off x="5237225" y="3033924"/>
              <a:ext cx="1239584" cy="1010200"/>
            </a:xfrm>
            <a:custGeom>
              <a:avLst/>
              <a:gdLst>
                <a:gd name="connsiteX0" fmla="*/ 1053179 w 1239584"/>
                <a:gd name="connsiteY0" fmla="*/ 192193 h 1010200"/>
                <a:gd name="connsiteX1" fmla="*/ 1239584 w 1239584"/>
                <a:gd name="connsiteY1" fmla="*/ 169 h 1010200"/>
                <a:gd name="connsiteX2" fmla="*/ 637985 w 1239584"/>
                <a:gd name="connsiteY2" fmla="*/ 169 h 1010200"/>
                <a:gd name="connsiteX3" fmla="*/ 637985 w 1239584"/>
                <a:gd name="connsiteY3" fmla="*/ 202195 h 1010200"/>
                <a:gd name="connsiteX4" fmla="*/ 764000 w 1239584"/>
                <a:gd name="connsiteY4" fmla="*/ 202195 h 1010200"/>
                <a:gd name="connsiteX5" fmla="*/ 581311 w 1239584"/>
                <a:gd name="connsiteY5" fmla="*/ 683969 h 1010200"/>
                <a:gd name="connsiteX6" fmla="*/ 397764 w 1239584"/>
                <a:gd name="connsiteY6" fmla="*/ 202195 h 1010200"/>
                <a:gd name="connsiteX7" fmla="*/ 515493 w 1239584"/>
                <a:gd name="connsiteY7" fmla="*/ 202195 h 1010200"/>
                <a:gd name="connsiteX8" fmla="*/ 515493 w 1239584"/>
                <a:gd name="connsiteY8" fmla="*/ 265 h 1010200"/>
                <a:gd name="connsiteX9" fmla="*/ 0 w 1239584"/>
                <a:gd name="connsiteY9" fmla="*/ 265 h 1010200"/>
                <a:gd name="connsiteX10" fmla="*/ 36671 w 1239584"/>
                <a:gd name="connsiteY10" fmla="*/ 36936 h 1010200"/>
                <a:gd name="connsiteX11" fmla="*/ 96774 w 1239584"/>
                <a:gd name="connsiteY11" fmla="*/ 202385 h 1010200"/>
                <a:gd name="connsiteX12" fmla="*/ 167926 w 1239584"/>
                <a:gd name="connsiteY12" fmla="*/ 202385 h 1010200"/>
                <a:gd name="connsiteX13" fmla="*/ 480441 w 1239584"/>
                <a:gd name="connsiteY13" fmla="*/ 1010200 h 1010200"/>
                <a:gd name="connsiteX14" fmla="*/ 673989 w 1239584"/>
                <a:gd name="connsiteY14" fmla="*/ 1010200 h 1010200"/>
                <a:gd name="connsiteX15" fmla="*/ 980122 w 1239584"/>
                <a:gd name="connsiteY15" fmla="*/ 202385 h 1010200"/>
                <a:gd name="connsiteX16" fmla="*/ 1047750 w 1239584"/>
                <a:gd name="connsiteY16" fmla="*/ 202385 h 1010200"/>
                <a:gd name="connsiteX17" fmla="*/ 1053179 w 1239584"/>
                <a:gd name="connsiteY17" fmla="*/ 192193 h 10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9584" h="1010200">
                  <a:moveTo>
                    <a:pt x="1053179" y="192193"/>
                  </a:moveTo>
                  <a:cubicBezTo>
                    <a:pt x="1099376" y="111231"/>
                    <a:pt x="1136999" y="63892"/>
                    <a:pt x="1239584" y="169"/>
                  </a:cubicBezTo>
                  <a:cubicBezTo>
                    <a:pt x="1240346" y="-212"/>
                    <a:pt x="637985" y="169"/>
                    <a:pt x="637985" y="169"/>
                  </a:cubicBezTo>
                  <a:lnTo>
                    <a:pt x="637985" y="202195"/>
                  </a:lnTo>
                  <a:lnTo>
                    <a:pt x="764000" y="202195"/>
                  </a:lnTo>
                  <a:lnTo>
                    <a:pt x="581311" y="683969"/>
                  </a:lnTo>
                  <a:lnTo>
                    <a:pt x="397764" y="202195"/>
                  </a:lnTo>
                  <a:lnTo>
                    <a:pt x="515493" y="202195"/>
                  </a:lnTo>
                  <a:lnTo>
                    <a:pt x="515493" y="265"/>
                  </a:lnTo>
                  <a:lnTo>
                    <a:pt x="0" y="265"/>
                  </a:lnTo>
                  <a:cubicBezTo>
                    <a:pt x="13525" y="10837"/>
                    <a:pt x="25813" y="23029"/>
                    <a:pt x="36671" y="36936"/>
                  </a:cubicBezTo>
                  <a:cubicBezTo>
                    <a:pt x="67532" y="76750"/>
                    <a:pt x="87440" y="132281"/>
                    <a:pt x="96774" y="202385"/>
                  </a:cubicBezTo>
                  <a:lnTo>
                    <a:pt x="167926" y="202385"/>
                  </a:lnTo>
                  <a:lnTo>
                    <a:pt x="480441" y="1010200"/>
                  </a:lnTo>
                  <a:lnTo>
                    <a:pt x="673989" y="1010200"/>
                  </a:lnTo>
                  <a:lnTo>
                    <a:pt x="980122" y="202385"/>
                  </a:lnTo>
                  <a:lnTo>
                    <a:pt x="1047750" y="202385"/>
                  </a:lnTo>
                  <a:cubicBezTo>
                    <a:pt x="1049750" y="198956"/>
                    <a:pt x="1051274" y="195527"/>
                    <a:pt x="1053179" y="192193"/>
                  </a:cubicBezTo>
                  <a:close/>
                </a:path>
              </a:pathLst>
            </a:custGeom>
            <a:solidFill>
              <a:srgbClr val="FFFFFF"/>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1C1F9717-883B-44CB-9793-6F0E2FB3E186}"/>
                </a:ext>
              </a:extLst>
            </p:cNvPr>
            <p:cNvSpPr/>
            <p:nvPr/>
          </p:nvSpPr>
          <p:spPr>
            <a:xfrm>
              <a:off x="6299930" y="3013424"/>
              <a:ext cx="1060323" cy="1044987"/>
            </a:xfrm>
            <a:custGeom>
              <a:avLst/>
              <a:gdLst>
                <a:gd name="connsiteX0" fmla="*/ 853821 w 1060323"/>
                <a:gd name="connsiteY0" fmla="*/ 690182 h 1044987"/>
                <a:gd name="connsiteX1" fmla="*/ 848963 w 1060323"/>
                <a:gd name="connsiteY1" fmla="*/ 697516 h 1044987"/>
                <a:gd name="connsiteX2" fmla="*/ 719614 w 1060323"/>
                <a:gd name="connsiteY2" fmla="*/ 812292 h 1044987"/>
                <a:gd name="connsiteX3" fmla="*/ 550736 w 1060323"/>
                <a:gd name="connsiteY3" fmla="*/ 849820 h 1044987"/>
                <a:gd name="connsiteX4" fmla="*/ 342900 w 1060323"/>
                <a:gd name="connsiteY4" fmla="*/ 774192 h 1044987"/>
                <a:gd name="connsiteX5" fmla="*/ 244316 w 1060323"/>
                <a:gd name="connsiteY5" fmla="*/ 585407 h 1044987"/>
                <a:gd name="connsiteX6" fmla="*/ 1045559 w 1060323"/>
                <a:gd name="connsiteY6" fmla="*/ 585407 h 1044987"/>
                <a:gd name="connsiteX7" fmla="*/ 1044988 w 1060323"/>
                <a:gd name="connsiteY7" fmla="*/ 568452 h 1044987"/>
                <a:gd name="connsiteX8" fmla="*/ 972883 w 1060323"/>
                <a:gd name="connsiteY8" fmla="*/ 267367 h 1044987"/>
                <a:gd name="connsiteX9" fmla="*/ 789337 w 1060323"/>
                <a:gd name="connsiteY9" fmla="*/ 69342 h 1044987"/>
                <a:gd name="connsiteX10" fmla="*/ 517017 w 1060323"/>
                <a:gd name="connsiteY10" fmla="*/ 0 h 1044987"/>
                <a:gd name="connsiteX11" fmla="*/ 255461 w 1060323"/>
                <a:gd name="connsiteY11" fmla="*/ 67342 h 1044987"/>
                <a:gd name="connsiteX12" fmla="*/ 68294 w 1060323"/>
                <a:gd name="connsiteY12" fmla="*/ 254508 h 1044987"/>
                <a:gd name="connsiteX13" fmla="*/ 0 w 1060323"/>
                <a:gd name="connsiteY13" fmla="*/ 522542 h 1044987"/>
                <a:gd name="connsiteX14" fmla="*/ 69152 w 1060323"/>
                <a:gd name="connsiteY14" fmla="*/ 791528 h 1044987"/>
                <a:gd name="connsiteX15" fmla="*/ 262985 w 1060323"/>
                <a:gd name="connsiteY15" fmla="*/ 978313 h 1044987"/>
                <a:gd name="connsiteX16" fmla="*/ 546163 w 1060323"/>
                <a:gd name="connsiteY16" fmla="*/ 1044988 h 1044987"/>
                <a:gd name="connsiteX17" fmla="*/ 797147 w 1060323"/>
                <a:gd name="connsiteY17" fmla="*/ 995839 h 1044987"/>
                <a:gd name="connsiteX18" fmla="*/ 797242 w 1060323"/>
                <a:gd name="connsiteY18" fmla="*/ 995839 h 1044987"/>
                <a:gd name="connsiteX19" fmla="*/ 816864 w 1060323"/>
                <a:gd name="connsiteY19" fmla="*/ 986885 h 1044987"/>
                <a:gd name="connsiteX20" fmla="*/ 1060323 w 1060323"/>
                <a:gd name="connsiteY20" fmla="*/ 690182 h 1044987"/>
                <a:gd name="connsiteX21" fmla="*/ 853821 w 1060323"/>
                <a:gd name="connsiteY21" fmla="*/ 690182 h 1044987"/>
                <a:gd name="connsiteX22" fmla="*/ 344710 w 1060323"/>
                <a:gd name="connsiteY22" fmla="*/ 257175 h 1044987"/>
                <a:gd name="connsiteX23" fmla="*/ 520637 w 1060323"/>
                <a:gd name="connsiteY23" fmla="*/ 189738 h 1044987"/>
                <a:gd name="connsiteX24" fmla="*/ 707993 w 1060323"/>
                <a:gd name="connsiteY24" fmla="*/ 257461 h 1044987"/>
                <a:gd name="connsiteX25" fmla="*/ 809530 w 1060323"/>
                <a:gd name="connsiteY25" fmla="*/ 417576 h 1044987"/>
                <a:gd name="connsiteX26" fmla="*/ 251174 w 1060323"/>
                <a:gd name="connsiteY26" fmla="*/ 417576 h 1044987"/>
                <a:gd name="connsiteX27" fmla="*/ 344710 w 1060323"/>
                <a:gd name="connsiteY27" fmla="*/ 257175 h 10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0323" h="1044987">
                  <a:moveTo>
                    <a:pt x="853821" y="690182"/>
                  </a:moveTo>
                  <a:lnTo>
                    <a:pt x="848963" y="697516"/>
                  </a:lnTo>
                  <a:cubicBezTo>
                    <a:pt x="814292" y="748951"/>
                    <a:pt x="770763" y="787527"/>
                    <a:pt x="719614" y="812292"/>
                  </a:cubicBezTo>
                  <a:cubicBezTo>
                    <a:pt x="667988" y="837152"/>
                    <a:pt x="611219" y="849820"/>
                    <a:pt x="550736" y="849820"/>
                  </a:cubicBezTo>
                  <a:cubicBezTo>
                    <a:pt x="469011" y="849820"/>
                    <a:pt x="399002" y="824389"/>
                    <a:pt x="342900" y="774192"/>
                  </a:cubicBezTo>
                  <a:cubicBezTo>
                    <a:pt x="290703" y="727520"/>
                    <a:pt x="257556" y="664178"/>
                    <a:pt x="244316" y="585407"/>
                  </a:cubicBezTo>
                  <a:lnTo>
                    <a:pt x="1045559" y="585407"/>
                  </a:lnTo>
                  <a:lnTo>
                    <a:pt x="1044988" y="568452"/>
                  </a:lnTo>
                  <a:cubicBezTo>
                    <a:pt x="1041273" y="453485"/>
                    <a:pt x="1017080" y="352139"/>
                    <a:pt x="972883" y="267367"/>
                  </a:cubicBezTo>
                  <a:cubicBezTo>
                    <a:pt x="928497" y="182023"/>
                    <a:pt x="866775" y="115443"/>
                    <a:pt x="789337" y="69342"/>
                  </a:cubicBezTo>
                  <a:cubicBezTo>
                    <a:pt x="712089" y="23336"/>
                    <a:pt x="620363" y="0"/>
                    <a:pt x="517017" y="0"/>
                  </a:cubicBezTo>
                  <a:cubicBezTo>
                    <a:pt x="422148" y="0"/>
                    <a:pt x="334137" y="22669"/>
                    <a:pt x="255461" y="67342"/>
                  </a:cubicBezTo>
                  <a:cubicBezTo>
                    <a:pt x="176689" y="112109"/>
                    <a:pt x="113729" y="175069"/>
                    <a:pt x="68294" y="254508"/>
                  </a:cubicBezTo>
                  <a:cubicBezTo>
                    <a:pt x="23050" y="333851"/>
                    <a:pt x="0" y="423958"/>
                    <a:pt x="0" y="522542"/>
                  </a:cubicBezTo>
                  <a:cubicBezTo>
                    <a:pt x="0" y="621697"/>
                    <a:pt x="23336" y="712184"/>
                    <a:pt x="69152" y="791528"/>
                  </a:cubicBezTo>
                  <a:cubicBezTo>
                    <a:pt x="115253" y="871061"/>
                    <a:pt x="180404" y="933926"/>
                    <a:pt x="262985" y="978313"/>
                  </a:cubicBezTo>
                  <a:cubicBezTo>
                    <a:pt x="345281" y="1022604"/>
                    <a:pt x="440531" y="1044988"/>
                    <a:pt x="546163" y="1044988"/>
                  </a:cubicBezTo>
                  <a:cubicBezTo>
                    <a:pt x="635222" y="1044988"/>
                    <a:pt x="719423" y="1028510"/>
                    <a:pt x="797147" y="995839"/>
                  </a:cubicBezTo>
                  <a:lnTo>
                    <a:pt x="797242" y="995839"/>
                  </a:lnTo>
                  <a:cubicBezTo>
                    <a:pt x="803910" y="992981"/>
                    <a:pt x="810387" y="989933"/>
                    <a:pt x="816864" y="986885"/>
                  </a:cubicBezTo>
                  <a:cubicBezTo>
                    <a:pt x="869728" y="960596"/>
                    <a:pt x="1013174" y="873919"/>
                    <a:pt x="1060323" y="690182"/>
                  </a:cubicBezTo>
                  <a:lnTo>
                    <a:pt x="853821" y="690182"/>
                  </a:lnTo>
                  <a:close/>
                  <a:moveTo>
                    <a:pt x="344710" y="257175"/>
                  </a:moveTo>
                  <a:cubicBezTo>
                    <a:pt x="394811" y="212407"/>
                    <a:pt x="454057" y="189738"/>
                    <a:pt x="520637" y="189738"/>
                  </a:cubicBezTo>
                  <a:cubicBezTo>
                    <a:pt x="591122" y="189738"/>
                    <a:pt x="654082" y="212503"/>
                    <a:pt x="707993" y="257461"/>
                  </a:cubicBezTo>
                  <a:cubicBezTo>
                    <a:pt x="757047" y="298418"/>
                    <a:pt x="791242" y="352234"/>
                    <a:pt x="809530" y="417576"/>
                  </a:cubicBezTo>
                  <a:lnTo>
                    <a:pt x="251174" y="417576"/>
                  </a:lnTo>
                  <a:cubicBezTo>
                    <a:pt x="267271" y="352139"/>
                    <a:pt x="298704" y="298228"/>
                    <a:pt x="344710" y="257175"/>
                  </a:cubicBezTo>
                  <a:close/>
                </a:path>
              </a:pathLst>
            </a:custGeom>
            <a:solidFill>
              <a:srgbClr val="FFFFFF"/>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950518EE-9821-489E-B414-7589FD39BF95}"/>
                </a:ext>
              </a:extLst>
            </p:cNvPr>
            <p:cNvSpPr/>
            <p:nvPr/>
          </p:nvSpPr>
          <p:spPr>
            <a:xfrm>
              <a:off x="7457122" y="3018377"/>
              <a:ext cx="833056" cy="1040511"/>
            </a:xfrm>
            <a:custGeom>
              <a:avLst/>
              <a:gdLst>
                <a:gd name="connsiteX0" fmla="*/ 530447 w 833056"/>
                <a:gd name="connsiteY0" fmla="*/ 425196 h 1040511"/>
                <a:gd name="connsiteX1" fmla="*/ 400621 w 833056"/>
                <a:gd name="connsiteY1" fmla="*/ 399955 h 1040511"/>
                <a:gd name="connsiteX2" fmla="*/ 242888 w 833056"/>
                <a:gd name="connsiteY2" fmla="*/ 355568 h 1040511"/>
                <a:gd name="connsiteX3" fmla="*/ 212979 w 833056"/>
                <a:gd name="connsiteY3" fmla="*/ 294704 h 1040511"/>
                <a:gd name="connsiteX4" fmla="*/ 254127 w 833056"/>
                <a:gd name="connsiteY4" fmla="*/ 222028 h 1040511"/>
                <a:gd name="connsiteX5" fmla="*/ 369189 w 833056"/>
                <a:gd name="connsiteY5" fmla="*/ 191548 h 1040511"/>
                <a:gd name="connsiteX6" fmla="*/ 509016 w 833056"/>
                <a:gd name="connsiteY6" fmla="*/ 230219 h 1040511"/>
                <a:gd name="connsiteX7" fmla="*/ 581120 w 833056"/>
                <a:gd name="connsiteY7" fmla="*/ 344996 h 1040511"/>
                <a:gd name="connsiteX8" fmla="*/ 782003 w 833056"/>
                <a:gd name="connsiteY8" fmla="*/ 344996 h 1040511"/>
                <a:gd name="connsiteX9" fmla="*/ 782003 w 833056"/>
                <a:gd name="connsiteY9" fmla="*/ 12954 h 1040511"/>
                <a:gd name="connsiteX10" fmla="*/ 581120 w 833056"/>
                <a:gd name="connsiteY10" fmla="*/ 12954 h 1040511"/>
                <a:gd name="connsiteX11" fmla="*/ 581120 w 833056"/>
                <a:gd name="connsiteY11" fmla="*/ 43910 h 1040511"/>
                <a:gd name="connsiteX12" fmla="*/ 361760 w 833056"/>
                <a:gd name="connsiteY12" fmla="*/ 0 h 1040511"/>
                <a:gd name="connsiteX13" fmla="*/ 192691 w 833056"/>
                <a:gd name="connsiteY13" fmla="*/ 33719 h 1040511"/>
                <a:gd name="connsiteX14" fmla="*/ 56197 w 833056"/>
                <a:gd name="connsiteY14" fmla="*/ 136017 h 1040511"/>
                <a:gd name="connsiteX15" fmla="*/ 2000 w 833056"/>
                <a:gd name="connsiteY15" fmla="*/ 302133 h 1040511"/>
                <a:gd name="connsiteX16" fmla="*/ 75438 w 833056"/>
                <a:gd name="connsiteY16" fmla="*/ 498729 h 1040511"/>
                <a:gd name="connsiteX17" fmla="*/ 300704 w 833056"/>
                <a:gd name="connsiteY17" fmla="*/ 605885 h 1040511"/>
                <a:gd name="connsiteX18" fmla="*/ 400526 w 833056"/>
                <a:gd name="connsiteY18" fmla="*/ 627317 h 1040511"/>
                <a:gd name="connsiteX19" fmla="*/ 567595 w 833056"/>
                <a:gd name="connsiteY19" fmla="*/ 674370 h 1040511"/>
                <a:gd name="connsiteX20" fmla="*/ 601694 w 833056"/>
                <a:gd name="connsiteY20" fmla="*/ 730853 h 1040511"/>
                <a:gd name="connsiteX21" fmla="*/ 555784 w 833056"/>
                <a:gd name="connsiteY21" fmla="*/ 814578 h 1040511"/>
                <a:gd name="connsiteX22" fmla="*/ 416719 w 833056"/>
                <a:gd name="connsiteY22" fmla="*/ 845153 h 1040511"/>
                <a:gd name="connsiteX23" fmla="*/ 345091 w 833056"/>
                <a:gd name="connsiteY23" fmla="*/ 836105 h 1040511"/>
                <a:gd name="connsiteX24" fmla="*/ 323850 w 833056"/>
                <a:gd name="connsiteY24" fmla="*/ 829437 h 1040511"/>
                <a:gd name="connsiteX25" fmla="*/ 313182 w 833056"/>
                <a:gd name="connsiteY25" fmla="*/ 825055 h 1040511"/>
                <a:gd name="connsiteX26" fmla="*/ 305467 w 833056"/>
                <a:gd name="connsiteY26" fmla="*/ 821722 h 1040511"/>
                <a:gd name="connsiteX27" fmla="*/ 295751 w 833056"/>
                <a:gd name="connsiteY27" fmla="*/ 816864 h 1040511"/>
                <a:gd name="connsiteX28" fmla="*/ 282988 w 833056"/>
                <a:gd name="connsiteY28" fmla="*/ 809530 h 1040511"/>
                <a:gd name="connsiteX29" fmla="*/ 282321 w 833056"/>
                <a:gd name="connsiteY29" fmla="*/ 809149 h 1040511"/>
                <a:gd name="connsiteX30" fmla="*/ 205073 w 833056"/>
                <a:gd name="connsiteY30" fmla="*/ 685229 h 1040511"/>
                <a:gd name="connsiteX31" fmla="*/ 0 w 833056"/>
                <a:gd name="connsiteY31" fmla="*/ 685229 h 1040511"/>
                <a:gd name="connsiteX32" fmla="*/ 0 w 833056"/>
                <a:gd name="connsiteY32" fmla="*/ 1023747 h 1040511"/>
                <a:gd name="connsiteX33" fmla="*/ 204597 w 833056"/>
                <a:gd name="connsiteY33" fmla="*/ 1023747 h 1040511"/>
                <a:gd name="connsiteX34" fmla="*/ 204597 w 833056"/>
                <a:gd name="connsiteY34" fmla="*/ 983551 h 1040511"/>
                <a:gd name="connsiteX35" fmla="*/ 294132 w 833056"/>
                <a:gd name="connsiteY35" fmla="*/ 1019747 h 1040511"/>
                <a:gd name="connsiteX36" fmla="*/ 434245 w 833056"/>
                <a:gd name="connsiteY36" fmla="*/ 1040511 h 1040511"/>
                <a:gd name="connsiteX37" fmla="*/ 722090 w 833056"/>
                <a:gd name="connsiteY37" fmla="*/ 955072 h 1040511"/>
                <a:gd name="connsiteX38" fmla="*/ 833056 w 833056"/>
                <a:gd name="connsiteY38" fmla="*/ 725234 h 1040511"/>
                <a:gd name="connsiteX39" fmla="*/ 530447 w 833056"/>
                <a:gd name="connsiteY39" fmla="*/ 425196 h 104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33056" h="1040511">
                  <a:moveTo>
                    <a:pt x="530447" y="425196"/>
                  </a:moveTo>
                  <a:lnTo>
                    <a:pt x="400621" y="399955"/>
                  </a:lnTo>
                  <a:cubicBezTo>
                    <a:pt x="297942" y="383572"/>
                    <a:pt x="258128" y="366808"/>
                    <a:pt x="242888" y="355568"/>
                  </a:cubicBezTo>
                  <a:cubicBezTo>
                    <a:pt x="222790" y="340805"/>
                    <a:pt x="212979" y="320897"/>
                    <a:pt x="212979" y="294704"/>
                  </a:cubicBezTo>
                  <a:cubicBezTo>
                    <a:pt x="212979" y="264890"/>
                    <a:pt x="226409" y="241173"/>
                    <a:pt x="254127" y="222028"/>
                  </a:cubicBezTo>
                  <a:cubicBezTo>
                    <a:pt x="283369" y="201740"/>
                    <a:pt x="322040" y="191548"/>
                    <a:pt x="369189" y="191548"/>
                  </a:cubicBezTo>
                  <a:cubicBezTo>
                    <a:pt x="422910" y="191548"/>
                    <a:pt x="469202" y="204502"/>
                    <a:pt x="509016" y="230219"/>
                  </a:cubicBezTo>
                  <a:cubicBezTo>
                    <a:pt x="523970" y="241173"/>
                    <a:pt x="576644" y="283940"/>
                    <a:pt x="581120" y="344996"/>
                  </a:cubicBezTo>
                  <a:lnTo>
                    <a:pt x="782003" y="344996"/>
                  </a:lnTo>
                  <a:lnTo>
                    <a:pt x="782003" y="12954"/>
                  </a:lnTo>
                  <a:lnTo>
                    <a:pt x="581120" y="12954"/>
                  </a:lnTo>
                  <a:lnTo>
                    <a:pt x="581120" y="43910"/>
                  </a:lnTo>
                  <a:cubicBezTo>
                    <a:pt x="519684" y="14669"/>
                    <a:pt x="446056" y="0"/>
                    <a:pt x="361760" y="0"/>
                  </a:cubicBezTo>
                  <a:cubicBezTo>
                    <a:pt x="304038" y="0"/>
                    <a:pt x="247174" y="11335"/>
                    <a:pt x="192691" y="33719"/>
                  </a:cubicBezTo>
                  <a:cubicBezTo>
                    <a:pt x="137541" y="56483"/>
                    <a:pt x="91535" y="90869"/>
                    <a:pt x="56197" y="136017"/>
                  </a:cubicBezTo>
                  <a:cubicBezTo>
                    <a:pt x="20193" y="181927"/>
                    <a:pt x="2000" y="237839"/>
                    <a:pt x="2000" y="302133"/>
                  </a:cubicBezTo>
                  <a:cubicBezTo>
                    <a:pt x="2000" y="381286"/>
                    <a:pt x="26670" y="447389"/>
                    <a:pt x="75438" y="498729"/>
                  </a:cubicBezTo>
                  <a:cubicBezTo>
                    <a:pt x="123444" y="549402"/>
                    <a:pt x="199358" y="585502"/>
                    <a:pt x="300704" y="605885"/>
                  </a:cubicBezTo>
                  <a:lnTo>
                    <a:pt x="400526" y="627317"/>
                  </a:lnTo>
                  <a:cubicBezTo>
                    <a:pt x="484537" y="643700"/>
                    <a:pt x="540734" y="659511"/>
                    <a:pt x="567595" y="674370"/>
                  </a:cubicBezTo>
                  <a:cubicBezTo>
                    <a:pt x="590931" y="687229"/>
                    <a:pt x="601694" y="705231"/>
                    <a:pt x="601694" y="730853"/>
                  </a:cubicBezTo>
                  <a:cubicBezTo>
                    <a:pt x="601694" y="768287"/>
                    <a:pt x="586740" y="795718"/>
                    <a:pt x="555784" y="814578"/>
                  </a:cubicBezTo>
                  <a:cubicBezTo>
                    <a:pt x="522637" y="834866"/>
                    <a:pt x="475869" y="845153"/>
                    <a:pt x="416719" y="845153"/>
                  </a:cubicBezTo>
                  <a:cubicBezTo>
                    <a:pt x="391382" y="845153"/>
                    <a:pt x="367570" y="842105"/>
                    <a:pt x="345091" y="836105"/>
                  </a:cubicBezTo>
                  <a:cubicBezTo>
                    <a:pt x="337566" y="834200"/>
                    <a:pt x="330518" y="831913"/>
                    <a:pt x="323850" y="829437"/>
                  </a:cubicBezTo>
                  <a:cubicBezTo>
                    <a:pt x="320230" y="828104"/>
                    <a:pt x="316706" y="826580"/>
                    <a:pt x="313182" y="825055"/>
                  </a:cubicBezTo>
                  <a:cubicBezTo>
                    <a:pt x="310610" y="824008"/>
                    <a:pt x="308038" y="822865"/>
                    <a:pt x="305467" y="821722"/>
                  </a:cubicBezTo>
                  <a:cubicBezTo>
                    <a:pt x="302228" y="820198"/>
                    <a:pt x="298990" y="818483"/>
                    <a:pt x="295751" y="816864"/>
                  </a:cubicBezTo>
                  <a:cubicBezTo>
                    <a:pt x="291370" y="814483"/>
                    <a:pt x="286988" y="812101"/>
                    <a:pt x="282988" y="809530"/>
                  </a:cubicBezTo>
                  <a:cubicBezTo>
                    <a:pt x="282797" y="809434"/>
                    <a:pt x="282607" y="809244"/>
                    <a:pt x="282321" y="809149"/>
                  </a:cubicBezTo>
                  <a:cubicBezTo>
                    <a:pt x="216313" y="766191"/>
                    <a:pt x="206407" y="699326"/>
                    <a:pt x="205073" y="685229"/>
                  </a:cubicBezTo>
                  <a:lnTo>
                    <a:pt x="0" y="685229"/>
                  </a:lnTo>
                  <a:lnTo>
                    <a:pt x="0" y="1023747"/>
                  </a:lnTo>
                  <a:lnTo>
                    <a:pt x="204597" y="1023747"/>
                  </a:lnTo>
                  <a:lnTo>
                    <a:pt x="204597" y="983551"/>
                  </a:lnTo>
                  <a:cubicBezTo>
                    <a:pt x="230410" y="997458"/>
                    <a:pt x="260413" y="1009650"/>
                    <a:pt x="294132" y="1019747"/>
                  </a:cubicBezTo>
                  <a:cubicBezTo>
                    <a:pt x="339852" y="1033463"/>
                    <a:pt x="387001" y="1040511"/>
                    <a:pt x="434245" y="1040511"/>
                  </a:cubicBezTo>
                  <a:cubicBezTo>
                    <a:pt x="552831" y="1040511"/>
                    <a:pt x="649700" y="1011746"/>
                    <a:pt x="722090" y="955072"/>
                  </a:cubicBezTo>
                  <a:cubicBezTo>
                    <a:pt x="795719" y="897541"/>
                    <a:pt x="833056" y="820103"/>
                    <a:pt x="833056" y="725234"/>
                  </a:cubicBezTo>
                  <a:cubicBezTo>
                    <a:pt x="833152" y="562928"/>
                    <a:pt x="731234" y="461963"/>
                    <a:pt x="530447" y="425196"/>
                  </a:cubicBezTo>
                  <a:close/>
                </a:path>
              </a:pathLst>
            </a:custGeom>
            <a:solidFill>
              <a:srgbClr val="FFFFFF"/>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45939547-9192-4A33-95EF-A3476F29920A}"/>
                </a:ext>
              </a:extLst>
            </p:cNvPr>
            <p:cNvSpPr/>
            <p:nvPr/>
          </p:nvSpPr>
          <p:spPr>
            <a:xfrm>
              <a:off x="8385810" y="2672619"/>
              <a:ext cx="405097" cy="1372266"/>
            </a:xfrm>
            <a:custGeom>
              <a:avLst/>
              <a:gdLst>
                <a:gd name="connsiteX0" fmla="*/ 405098 w 405097"/>
                <a:gd name="connsiteY0" fmla="*/ 563594 h 1372266"/>
                <a:gd name="connsiteX1" fmla="*/ 405098 w 405097"/>
                <a:gd name="connsiteY1" fmla="*/ 362522 h 1372266"/>
                <a:gd name="connsiteX2" fmla="*/ 225933 w 405097"/>
                <a:gd name="connsiteY2" fmla="*/ 362522 h 1372266"/>
                <a:gd name="connsiteX3" fmla="*/ 225933 w 405097"/>
                <a:gd name="connsiteY3" fmla="*/ 344805 h 1372266"/>
                <a:gd name="connsiteX4" fmla="*/ 225933 w 405097"/>
                <a:gd name="connsiteY4" fmla="*/ 314420 h 1372266"/>
                <a:gd name="connsiteX5" fmla="*/ 225933 w 405097"/>
                <a:gd name="connsiteY5" fmla="*/ 19907 h 1372266"/>
                <a:gd name="connsiteX6" fmla="*/ 225933 w 405097"/>
                <a:gd name="connsiteY6" fmla="*/ 0 h 1372266"/>
                <a:gd name="connsiteX7" fmla="*/ 0 w 405097"/>
                <a:gd name="connsiteY7" fmla="*/ 0 h 1372266"/>
                <a:gd name="connsiteX8" fmla="*/ 0 w 405097"/>
                <a:gd name="connsiteY8" fmla="*/ 206312 h 1372266"/>
                <a:gd name="connsiteX9" fmla="*/ 0 w 405097"/>
                <a:gd name="connsiteY9" fmla="*/ 314420 h 1372266"/>
                <a:gd name="connsiteX10" fmla="*/ 0 w 405097"/>
                <a:gd name="connsiteY10" fmla="*/ 344805 h 1372266"/>
                <a:gd name="connsiteX11" fmla="*/ 0 w 405097"/>
                <a:gd name="connsiteY11" fmla="*/ 550355 h 1372266"/>
                <a:gd name="connsiteX12" fmla="*/ 0 w 405097"/>
                <a:gd name="connsiteY12" fmla="*/ 916496 h 1372266"/>
                <a:gd name="connsiteX13" fmla="*/ 0 w 405097"/>
                <a:gd name="connsiteY13" fmla="*/ 1085850 h 1372266"/>
                <a:gd name="connsiteX14" fmla="*/ 57150 w 405097"/>
                <a:gd name="connsiteY14" fmla="*/ 1305592 h 1372266"/>
                <a:gd name="connsiteX15" fmla="*/ 243649 w 405097"/>
                <a:gd name="connsiteY15" fmla="*/ 1372267 h 1372266"/>
                <a:gd name="connsiteX16" fmla="*/ 404526 w 405097"/>
                <a:gd name="connsiteY16" fmla="*/ 1372267 h 1372266"/>
                <a:gd name="connsiteX17" fmla="*/ 404526 w 405097"/>
                <a:gd name="connsiteY17" fmla="*/ 1342073 h 1372266"/>
                <a:gd name="connsiteX18" fmla="*/ 404526 w 405097"/>
                <a:gd name="connsiteY18" fmla="*/ 1166241 h 1372266"/>
                <a:gd name="connsiteX19" fmla="*/ 319182 w 405097"/>
                <a:gd name="connsiteY19" fmla="*/ 1166241 h 1372266"/>
                <a:gd name="connsiteX20" fmla="*/ 226028 w 405097"/>
                <a:gd name="connsiteY20" fmla="*/ 1076706 h 1372266"/>
                <a:gd name="connsiteX21" fmla="*/ 226028 w 405097"/>
                <a:gd name="connsiteY21" fmla="*/ 613124 h 1372266"/>
                <a:gd name="connsiteX22" fmla="*/ 226028 w 405097"/>
                <a:gd name="connsiteY22" fmla="*/ 563785 h 1372266"/>
                <a:gd name="connsiteX23" fmla="*/ 405098 w 405097"/>
                <a:gd name="connsiteY23" fmla="*/ 563785 h 137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5097" h="1372266">
                  <a:moveTo>
                    <a:pt x="405098" y="563594"/>
                  </a:moveTo>
                  <a:lnTo>
                    <a:pt x="405098" y="362522"/>
                  </a:lnTo>
                  <a:lnTo>
                    <a:pt x="225933" y="362522"/>
                  </a:lnTo>
                  <a:lnTo>
                    <a:pt x="225933" y="344805"/>
                  </a:lnTo>
                  <a:lnTo>
                    <a:pt x="225933" y="314420"/>
                  </a:lnTo>
                  <a:lnTo>
                    <a:pt x="225933" y="19907"/>
                  </a:lnTo>
                  <a:lnTo>
                    <a:pt x="225933" y="0"/>
                  </a:lnTo>
                  <a:lnTo>
                    <a:pt x="0" y="0"/>
                  </a:lnTo>
                  <a:lnTo>
                    <a:pt x="0" y="206312"/>
                  </a:lnTo>
                  <a:lnTo>
                    <a:pt x="0" y="314420"/>
                  </a:lnTo>
                  <a:lnTo>
                    <a:pt x="0" y="344805"/>
                  </a:lnTo>
                  <a:lnTo>
                    <a:pt x="0" y="550355"/>
                  </a:lnTo>
                  <a:lnTo>
                    <a:pt x="0" y="916496"/>
                  </a:lnTo>
                  <a:lnTo>
                    <a:pt x="0" y="1085850"/>
                  </a:lnTo>
                  <a:cubicBezTo>
                    <a:pt x="0" y="1189577"/>
                    <a:pt x="18669" y="1261396"/>
                    <a:pt x="57150" y="1305592"/>
                  </a:cubicBezTo>
                  <a:cubicBezTo>
                    <a:pt x="95631" y="1349883"/>
                    <a:pt x="158401" y="1372267"/>
                    <a:pt x="243649" y="1372267"/>
                  </a:cubicBezTo>
                  <a:lnTo>
                    <a:pt x="404526" y="1372267"/>
                  </a:lnTo>
                  <a:lnTo>
                    <a:pt x="404526" y="1342073"/>
                  </a:lnTo>
                  <a:lnTo>
                    <a:pt x="404526" y="1166241"/>
                  </a:lnTo>
                  <a:lnTo>
                    <a:pt x="319182" y="1166241"/>
                  </a:lnTo>
                  <a:cubicBezTo>
                    <a:pt x="240316" y="1161002"/>
                    <a:pt x="227647" y="1103281"/>
                    <a:pt x="226028" y="1076706"/>
                  </a:cubicBezTo>
                  <a:lnTo>
                    <a:pt x="226028" y="613124"/>
                  </a:lnTo>
                  <a:lnTo>
                    <a:pt x="226028" y="563785"/>
                  </a:lnTo>
                  <a:lnTo>
                    <a:pt x="405098" y="563785"/>
                  </a:lnTo>
                  <a:close/>
                </a:path>
              </a:pathLst>
            </a:custGeom>
            <a:solidFill>
              <a:srgbClr val="FFFFFF"/>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124791ED-B2E8-4F4F-9C21-62F1304A20B5}"/>
                </a:ext>
              </a:extLst>
            </p:cNvPr>
            <p:cNvSpPr/>
            <p:nvPr/>
          </p:nvSpPr>
          <p:spPr>
            <a:xfrm>
              <a:off x="3787425" y="3021139"/>
              <a:ext cx="1643634" cy="1023842"/>
            </a:xfrm>
            <a:custGeom>
              <a:avLst/>
              <a:gdLst>
                <a:gd name="connsiteX0" fmla="*/ 1469707 w 1643634"/>
                <a:gd name="connsiteY0" fmla="*/ 817245 h 1023842"/>
                <a:gd name="connsiteX1" fmla="*/ 1469707 w 1643634"/>
                <a:gd name="connsiteY1" fmla="*/ 349567 h 1023842"/>
                <a:gd name="connsiteX2" fmla="*/ 1403414 w 1643634"/>
                <a:gd name="connsiteY2" fmla="*/ 87344 h 1023842"/>
                <a:gd name="connsiteX3" fmla="*/ 1196340 w 1643634"/>
                <a:gd name="connsiteY3" fmla="*/ 0 h 1023842"/>
                <a:gd name="connsiteX4" fmla="*/ 875538 w 1643634"/>
                <a:gd name="connsiteY4" fmla="*/ 115443 h 1023842"/>
                <a:gd name="connsiteX5" fmla="*/ 875538 w 1643634"/>
                <a:gd name="connsiteY5" fmla="*/ 13049 h 1023842"/>
                <a:gd name="connsiteX6" fmla="*/ 480346 w 1643634"/>
                <a:gd name="connsiteY6" fmla="*/ 13049 h 1023842"/>
                <a:gd name="connsiteX7" fmla="*/ 480346 w 1643634"/>
                <a:gd name="connsiteY7" fmla="*/ 218599 h 1023842"/>
                <a:gd name="connsiteX8" fmla="*/ 652367 w 1643634"/>
                <a:gd name="connsiteY8" fmla="*/ 218599 h 1023842"/>
                <a:gd name="connsiteX9" fmla="*/ 652367 w 1643634"/>
                <a:gd name="connsiteY9" fmla="*/ 819245 h 1023842"/>
                <a:gd name="connsiteX10" fmla="*/ 378524 w 1643634"/>
                <a:gd name="connsiteY10" fmla="*/ 819245 h 1023842"/>
                <a:gd name="connsiteX11" fmla="*/ 378524 w 1643634"/>
                <a:gd name="connsiteY11" fmla="*/ 13049 h 1023842"/>
                <a:gd name="connsiteX12" fmla="*/ 152495 w 1643634"/>
                <a:gd name="connsiteY12" fmla="*/ 13049 h 1023842"/>
                <a:gd name="connsiteX13" fmla="*/ 152495 w 1643634"/>
                <a:gd name="connsiteY13" fmla="*/ 218599 h 1023842"/>
                <a:gd name="connsiteX14" fmla="*/ 152495 w 1643634"/>
                <a:gd name="connsiteY14" fmla="*/ 819245 h 1023842"/>
                <a:gd name="connsiteX15" fmla="*/ 0 w 1643634"/>
                <a:gd name="connsiteY15" fmla="*/ 819245 h 1023842"/>
                <a:gd name="connsiteX16" fmla="*/ 0 w 1643634"/>
                <a:gd name="connsiteY16" fmla="*/ 1023842 h 1023842"/>
                <a:gd name="connsiteX17" fmla="*/ 1043845 w 1643634"/>
                <a:gd name="connsiteY17" fmla="*/ 1023842 h 1023842"/>
                <a:gd name="connsiteX18" fmla="*/ 1043845 w 1643634"/>
                <a:gd name="connsiteY18" fmla="*/ 819245 h 1023842"/>
                <a:gd name="connsiteX19" fmla="*/ 875538 w 1643634"/>
                <a:gd name="connsiteY19" fmla="*/ 819245 h 1023842"/>
                <a:gd name="connsiteX20" fmla="*/ 875538 w 1643634"/>
                <a:gd name="connsiteY20" fmla="*/ 324421 h 1023842"/>
                <a:gd name="connsiteX21" fmla="*/ 1147001 w 1643634"/>
                <a:gd name="connsiteY21" fmla="*/ 206597 h 1023842"/>
                <a:gd name="connsiteX22" fmla="*/ 1219962 w 1643634"/>
                <a:gd name="connsiteY22" fmla="*/ 239077 h 1023842"/>
                <a:gd name="connsiteX23" fmla="*/ 1243679 w 1643634"/>
                <a:gd name="connsiteY23" fmla="*/ 361855 h 1023842"/>
                <a:gd name="connsiteX24" fmla="*/ 1243679 w 1643634"/>
                <a:gd name="connsiteY24" fmla="*/ 1023842 h 1023842"/>
                <a:gd name="connsiteX25" fmla="*/ 1245489 w 1643634"/>
                <a:gd name="connsiteY25" fmla="*/ 1023842 h 1023842"/>
                <a:gd name="connsiteX26" fmla="*/ 1527715 w 1643634"/>
                <a:gd name="connsiteY26" fmla="*/ 1023842 h 1023842"/>
                <a:gd name="connsiteX27" fmla="*/ 1529334 w 1643634"/>
                <a:gd name="connsiteY27" fmla="*/ 1021652 h 1023842"/>
                <a:gd name="connsiteX28" fmla="*/ 1533906 w 1643634"/>
                <a:gd name="connsiteY28" fmla="*/ 1015174 h 1023842"/>
                <a:gd name="connsiteX29" fmla="*/ 1537621 w 1643634"/>
                <a:gd name="connsiteY29" fmla="*/ 1009840 h 1023842"/>
                <a:gd name="connsiteX30" fmla="*/ 1540859 w 1643634"/>
                <a:gd name="connsiteY30" fmla="*/ 1005173 h 1023842"/>
                <a:gd name="connsiteX31" fmla="*/ 1643634 w 1643634"/>
                <a:gd name="connsiteY31" fmla="*/ 817340 h 1023842"/>
                <a:gd name="connsiteX32" fmla="*/ 1469707 w 1643634"/>
                <a:gd name="connsiteY32" fmla="*/ 817245 h 102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43634" h="1023842">
                  <a:moveTo>
                    <a:pt x="1469707" y="817245"/>
                  </a:moveTo>
                  <a:lnTo>
                    <a:pt x="1469707" y="349567"/>
                  </a:lnTo>
                  <a:cubicBezTo>
                    <a:pt x="1469707" y="232219"/>
                    <a:pt x="1447419" y="144018"/>
                    <a:pt x="1403414" y="87344"/>
                  </a:cubicBezTo>
                  <a:cubicBezTo>
                    <a:pt x="1358360" y="29432"/>
                    <a:pt x="1288732" y="0"/>
                    <a:pt x="1196340" y="0"/>
                  </a:cubicBezTo>
                  <a:cubicBezTo>
                    <a:pt x="1095756" y="0"/>
                    <a:pt x="987933" y="38862"/>
                    <a:pt x="875538" y="115443"/>
                  </a:cubicBezTo>
                  <a:lnTo>
                    <a:pt x="875538" y="13049"/>
                  </a:lnTo>
                  <a:lnTo>
                    <a:pt x="480346" y="13049"/>
                  </a:lnTo>
                  <a:lnTo>
                    <a:pt x="480346" y="218599"/>
                  </a:lnTo>
                  <a:lnTo>
                    <a:pt x="652367" y="218599"/>
                  </a:lnTo>
                  <a:lnTo>
                    <a:pt x="652367" y="819245"/>
                  </a:lnTo>
                  <a:lnTo>
                    <a:pt x="378524" y="819245"/>
                  </a:lnTo>
                  <a:lnTo>
                    <a:pt x="378524" y="13049"/>
                  </a:lnTo>
                  <a:lnTo>
                    <a:pt x="152495" y="13049"/>
                  </a:lnTo>
                  <a:lnTo>
                    <a:pt x="152495" y="218599"/>
                  </a:lnTo>
                  <a:lnTo>
                    <a:pt x="152495" y="819245"/>
                  </a:lnTo>
                  <a:lnTo>
                    <a:pt x="0" y="819245"/>
                  </a:lnTo>
                  <a:lnTo>
                    <a:pt x="0" y="1023842"/>
                  </a:lnTo>
                  <a:lnTo>
                    <a:pt x="1043845" y="1023842"/>
                  </a:lnTo>
                  <a:lnTo>
                    <a:pt x="1043845" y="819245"/>
                  </a:lnTo>
                  <a:lnTo>
                    <a:pt x="875538" y="819245"/>
                  </a:lnTo>
                  <a:lnTo>
                    <a:pt x="875538" y="324421"/>
                  </a:lnTo>
                  <a:cubicBezTo>
                    <a:pt x="976122" y="246221"/>
                    <a:pt x="1067467" y="206597"/>
                    <a:pt x="1147001" y="206597"/>
                  </a:cubicBezTo>
                  <a:cubicBezTo>
                    <a:pt x="1181576" y="206597"/>
                    <a:pt x="1205484" y="217265"/>
                    <a:pt x="1219962" y="239077"/>
                  </a:cubicBezTo>
                  <a:cubicBezTo>
                    <a:pt x="1235678" y="262795"/>
                    <a:pt x="1243679" y="304133"/>
                    <a:pt x="1243679" y="361855"/>
                  </a:cubicBezTo>
                  <a:lnTo>
                    <a:pt x="1243679" y="1023842"/>
                  </a:lnTo>
                  <a:lnTo>
                    <a:pt x="1245489" y="1023842"/>
                  </a:lnTo>
                  <a:lnTo>
                    <a:pt x="1527715" y="1023842"/>
                  </a:lnTo>
                  <a:cubicBezTo>
                    <a:pt x="1528191" y="1023080"/>
                    <a:pt x="1528763" y="1022414"/>
                    <a:pt x="1529334" y="1021652"/>
                  </a:cubicBezTo>
                  <a:cubicBezTo>
                    <a:pt x="1530858" y="1019461"/>
                    <a:pt x="1532382" y="1017365"/>
                    <a:pt x="1533906" y="1015174"/>
                  </a:cubicBezTo>
                  <a:cubicBezTo>
                    <a:pt x="1535144" y="1013365"/>
                    <a:pt x="1536382" y="1011650"/>
                    <a:pt x="1537621" y="1009840"/>
                  </a:cubicBezTo>
                  <a:cubicBezTo>
                    <a:pt x="1538669" y="1008316"/>
                    <a:pt x="1539811" y="1006697"/>
                    <a:pt x="1540859" y="1005173"/>
                  </a:cubicBezTo>
                  <a:cubicBezTo>
                    <a:pt x="1581150" y="946595"/>
                    <a:pt x="1615726" y="883730"/>
                    <a:pt x="1643634" y="817340"/>
                  </a:cubicBezTo>
                  <a:lnTo>
                    <a:pt x="1469707" y="817245"/>
                  </a:lnTo>
                  <a:close/>
                </a:path>
              </a:pathLst>
            </a:custGeom>
            <a:solidFill>
              <a:srgbClr val="FFFFFF"/>
            </a:solidFill>
            <a:ln w="9525" cap="flat">
              <a:noFill/>
              <a:prstDash val="solid"/>
              <a:miter/>
            </a:ln>
          </p:spPr>
          <p:txBody>
            <a:bodyPr rtlCol="0" anchor="ctr"/>
            <a:lstStyle/>
            <a:p>
              <a:endParaRPr lang="en-US"/>
            </a:p>
          </p:txBody>
        </p:sp>
      </p:grpSp>
      <p:sp>
        <p:nvSpPr>
          <p:cNvPr id="26" name="TextBox 25">
            <a:extLst>
              <a:ext uri="{FF2B5EF4-FFF2-40B4-BE49-F238E27FC236}">
                <a16:creationId xmlns:a16="http://schemas.microsoft.com/office/drawing/2014/main" id="{0A5BCFB3-32E4-40F4-A7A9-0E3F1250DACD}"/>
              </a:ext>
            </a:extLst>
          </p:cNvPr>
          <p:cNvSpPr txBox="1"/>
          <p:nvPr userDrawn="1"/>
        </p:nvSpPr>
        <p:spPr>
          <a:xfrm>
            <a:off x="139148" y="6568322"/>
            <a:ext cx="3896140" cy="107722"/>
          </a:xfrm>
          <a:prstGeom prst="rect">
            <a:avLst/>
          </a:prstGeom>
          <a:noFill/>
        </p:spPr>
        <p:txBody>
          <a:bodyPr wrap="square" lIns="0" tIns="0" rIns="0" bIns="0" rtlCol="0">
            <a:spAutoFit/>
          </a:bodyPr>
          <a:lstStyle/>
          <a:p>
            <a:r>
              <a:rPr lang="en-US" sz="700">
                <a:solidFill>
                  <a:schemeClr val="bg1"/>
                </a:solidFill>
              </a:rPr>
              <a:t>© Copyright Invest 2020</a:t>
            </a:r>
          </a:p>
        </p:txBody>
      </p:sp>
    </p:spTree>
    <p:extLst>
      <p:ext uri="{BB962C8B-B14F-4D97-AF65-F5344CB8AC3E}">
        <p14:creationId xmlns:p14="http://schemas.microsoft.com/office/powerpoint/2010/main" val="12941115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989446" y="2889000"/>
            <a:ext cx="1080000" cy="1080000"/>
          </a:xfrm>
          <a:prstGeom prst="ellipse">
            <a:avLst/>
          </a:prstGeom>
          <a:solidFill>
            <a:schemeClr val="bg1">
              <a:lumMod val="95000"/>
            </a:schemeClr>
          </a:solidFill>
        </p:spPr>
        <p:txBody>
          <a:bodyPr wrap="none" lIns="0" tIns="0" rIns="0" bIns="0" anchor="ctr">
            <a:noAutofit/>
          </a:bodyPr>
          <a:lstStyle>
            <a:lvl1pPr marL="0" indent="0" algn="ctr">
              <a:buNone/>
              <a:defRPr sz="6000" b="1" spc="-300">
                <a:solidFill>
                  <a:schemeClr val="accent1"/>
                </a:solidFill>
              </a:defRPr>
            </a:lvl1pPr>
          </a:lstStyle>
          <a:p>
            <a:pPr lvl="0"/>
            <a:r>
              <a:rPr lang="en-US"/>
              <a:t>01</a:t>
            </a:r>
          </a:p>
        </p:txBody>
      </p:sp>
      <p:sp>
        <p:nvSpPr>
          <p:cNvPr id="2" name="Title 1"/>
          <p:cNvSpPr>
            <a:spLocks noGrp="1"/>
          </p:cNvSpPr>
          <p:nvPr>
            <p:ph type="title"/>
          </p:nvPr>
        </p:nvSpPr>
        <p:spPr>
          <a:xfrm>
            <a:off x="2349500" y="3098800"/>
            <a:ext cx="2908300" cy="3276878"/>
          </a:xfrm>
        </p:spPr>
        <p:txBody>
          <a:bodyPr anchor="t"/>
          <a:lstStyle>
            <a:lvl1pPr>
              <a:defRPr sz="2300" b="0" spc="-100" baseline="0"/>
            </a:lvl1pPr>
          </a:lstStyle>
          <a:p>
            <a:r>
              <a:rPr lang="en-US"/>
              <a:t>Click to edit Master title style</a:t>
            </a:r>
          </a:p>
        </p:txBody>
      </p:sp>
      <p:sp>
        <p:nvSpPr>
          <p:cNvPr id="3" name="Content Placeholder 2"/>
          <p:cNvSpPr>
            <a:spLocks noGrp="1"/>
          </p:cNvSpPr>
          <p:nvPr>
            <p:ph idx="1"/>
          </p:nvPr>
        </p:nvSpPr>
        <p:spPr>
          <a:xfrm>
            <a:off x="5969000" y="3098800"/>
            <a:ext cx="5731000" cy="3276878"/>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05A7F-6B8B-4249-A0C0-7397471A7C4F}"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8C2FB-505F-4F53-85B0-A776D04BC4ED}" type="slidenum">
              <a:rPr lang="en-US" smtClean="0"/>
              <a:t>‹#›</a:t>
            </a:fld>
            <a:endParaRPr lang="en-US"/>
          </a:p>
        </p:txBody>
      </p:sp>
    </p:spTree>
    <p:extLst>
      <p:ext uri="{BB962C8B-B14F-4D97-AF65-F5344CB8AC3E}">
        <p14:creationId xmlns:p14="http://schemas.microsoft.com/office/powerpoint/2010/main" val="34505796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7_Title and Content">
    <p:bg>
      <p:bgPr>
        <a:solidFill>
          <a:schemeClr val="accent1"/>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989446" y="2889000"/>
            <a:ext cx="1080000" cy="1080000"/>
          </a:xfrm>
          <a:prstGeom prst="ellipse">
            <a:avLst/>
          </a:prstGeom>
          <a:solidFill>
            <a:schemeClr val="bg1">
              <a:lumMod val="95000"/>
            </a:schemeClr>
          </a:solidFill>
        </p:spPr>
        <p:txBody>
          <a:bodyPr wrap="none" lIns="0" tIns="0" rIns="0" bIns="0" anchor="ctr">
            <a:noAutofit/>
          </a:bodyPr>
          <a:lstStyle>
            <a:lvl1pPr marL="0" indent="0" algn="ctr">
              <a:buNone/>
              <a:defRPr sz="6000" b="1" spc="-300">
                <a:solidFill>
                  <a:schemeClr val="accent1"/>
                </a:solidFill>
              </a:defRPr>
            </a:lvl1pPr>
          </a:lstStyle>
          <a:p>
            <a:pPr lvl="0"/>
            <a:r>
              <a:rPr lang="en-US"/>
              <a:t>01</a:t>
            </a:r>
          </a:p>
        </p:txBody>
      </p:sp>
      <p:sp>
        <p:nvSpPr>
          <p:cNvPr id="2" name="Title 1"/>
          <p:cNvSpPr>
            <a:spLocks noGrp="1"/>
          </p:cNvSpPr>
          <p:nvPr>
            <p:ph type="title"/>
          </p:nvPr>
        </p:nvSpPr>
        <p:spPr>
          <a:xfrm>
            <a:off x="2349500" y="3098800"/>
            <a:ext cx="2908300" cy="3276878"/>
          </a:xfrm>
        </p:spPr>
        <p:txBody>
          <a:bodyPr anchor="t"/>
          <a:lstStyle>
            <a:lvl1pPr>
              <a:defRPr sz="2300" b="0" spc="-100" baseline="0">
                <a:solidFill>
                  <a:schemeClr val="bg1"/>
                </a:solidFill>
              </a:defRPr>
            </a:lvl1pPr>
          </a:lstStyle>
          <a:p>
            <a:r>
              <a:rPr lang="en-US"/>
              <a:t>Click to edit Master title style</a:t>
            </a:r>
          </a:p>
        </p:txBody>
      </p:sp>
      <p:sp>
        <p:nvSpPr>
          <p:cNvPr id="3" name="Content Placeholder 2"/>
          <p:cNvSpPr>
            <a:spLocks noGrp="1"/>
          </p:cNvSpPr>
          <p:nvPr>
            <p:ph idx="1"/>
          </p:nvPr>
        </p:nvSpPr>
        <p:spPr>
          <a:xfrm>
            <a:off x="5969000" y="3098800"/>
            <a:ext cx="5731000" cy="3276878"/>
          </a:xfrm>
        </p:spPr>
        <p:txBody>
          <a:bodyPr ancho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405A7F-6B8B-4249-A0C0-7397471A7C4F}"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48C2FB-505F-4F53-85B0-A776D04BC4ED}" type="slidenum">
              <a:rPr lang="en-US" smtClean="0"/>
              <a:t>‹#›</a:t>
            </a:fld>
            <a:endParaRPr lang="en-US"/>
          </a:p>
        </p:txBody>
      </p:sp>
      <p:grpSp>
        <p:nvGrpSpPr>
          <p:cNvPr id="8" name="Group 7">
            <a:extLst>
              <a:ext uri="{FF2B5EF4-FFF2-40B4-BE49-F238E27FC236}">
                <a16:creationId xmlns:a16="http://schemas.microsoft.com/office/drawing/2014/main" id="{AD42BC5C-B10E-4A84-BF07-DA488ACE83F2}"/>
              </a:ext>
            </a:extLst>
          </p:cNvPr>
          <p:cNvGrpSpPr/>
          <p:nvPr userDrawn="1"/>
        </p:nvGrpSpPr>
        <p:grpSpPr>
          <a:xfrm>
            <a:off x="10711470" y="6372225"/>
            <a:ext cx="982071" cy="388181"/>
            <a:chOff x="3400425" y="2371725"/>
            <a:chExt cx="5390482" cy="2113121"/>
          </a:xfrm>
        </p:grpSpPr>
        <p:sp>
          <p:nvSpPr>
            <p:cNvPr id="9" name="Freeform: Shape 8">
              <a:extLst>
                <a:ext uri="{FF2B5EF4-FFF2-40B4-BE49-F238E27FC236}">
                  <a16:creationId xmlns:a16="http://schemas.microsoft.com/office/drawing/2014/main" id="{EF2BDD92-A712-439F-9D46-B1E913E88B78}"/>
                </a:ext>
              </a:extLst>
            </p:cNvPr>
            <p:cNvSpPr/>
            <p:nvPr userDrawn="1"/>
          </p:nvSpPr>
          <p:spPr>
            <a:xfrm>
              <a:off x="3400425" y="2371725"/>
              <a:ext cx="2113216" cy="2113121"/>
            </a:xfrm>
            <a:custGeom>
              <a:avLst/>
              <a:gdLst>
                <a:gd name="connsiteX0" fmla="*/ 2113217 w 2113216"/>
                <a:gd name="connsiteY0" fmla="*/ 1056608 h 2113121"/>
                <a:gd name="connsiteX1" fmla="*/ 1056608 w 2113216"/>
                <a:gd name="connsiteY1" fmla="*/ 2113121 h 2113121"/>
                <a:gd name="connsiteX2" fmla="*/ 0 w 2113216"/>
                <a:gd name="connsiteY2" fmla="*/ 1056608 h 2113121"/>
                <a:gd name="connsiteX3" fmla="*/ 1056608 w 2113216"/>
                <a:gd name="connsiteY3" fmla="*/ 0 h 2113121"/>
                <a:gd name="connsiteX4" fmla="*/ 2113217 w 2113216"/>
                <a:gd name="connsiteY4" fmla="*/ 1056608 h 2113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3216" h="2113121">
                  <a:moveTo>
                    <a:pt x="2113217" y="1056608"/>
                  </a:moveTo>
                  <a:cubicBezTo>
                    <a:pt x="2113217" y="1640110"/>
                    <a:pt x="1640205" y="2113121"/>
                    <a:pt x="1056608" y="2113121"/>
                  </a:cubicBezTo>
                  <a:cubicBezTo>
                    <a:pt x="473107" y="2113217"/>
                    <a:pt x="0" y="1640110"/>
                    <a:pt x="0" y="1056608"/>
                  </a:cubicBezTo>
                  <a:cubicBezTo>
                    <a:pt x="0" y="473107"/>
                    <a:pt x="473107" y="0"/>
                    <a:pt x="1056608" y="0"/>
                  </a:cubicBezTo>
                  <a:cubicBezTo>
                    <a:pt x="1640110" y="0"/>
                    <a:pt x="2113217" y="473107"/>
                    <a:pt x="2113217" y="1056608"/>
                  </a:cubicBezTo>
                  <a:close/>
                </a:path>
              </a:pathLst>
            </a:custGeom>
            <a:solidFill>
              <a:srgbClr val="6098D1"/>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15742B09-D04B-4F67-B2F4-1764193941F5}"/>
                </a:ext>
              </a:extLst>
            </p:cNvPr>
            <p:cNvSpPr/>
            <p:nvPr/>
          </p:nvSpPr>
          <p:spPr>
            <a:xfrm>
              <a:off x="3912965" y="2672619"/>
              <a:ext cx="264128" cy="265937"/>
            </a:xfrm>
            <a:custGeom>
              <a:avLst/>
              <a:gdLst>
                <a:gd name="connsiteX0" fmla="*/ 131159 w 264128"/>
                <a:gd name="connsiteY0" fmla="*/ 265938 h 265937"/>
                <a:gd name="connsiteX1" fmla="*/ 224790 w 264128"/>
                <a:gd name="connsiteY1" fmla="*/ 226695 h 265937"/>
                <a:gd name="connsiteX2" fmla="*/ 264128 w 264128"/>
                <a:gd name="connsiteY2" fmla="*/ 133064 h 265937"/>
                <a:gd name="connsiteX3" fmla="*/ 225743 w 264128"/>
                <a:gd name="connsiteY3" fmla="*/ 38386 h 265937"/>
                <a:gd name="connsiteX4" fmla="*/ 131159 w 264128"/>
                <a:gd name="connsiteY4" fmla="*/ 0 h 265937"/>
                <a:gd name="connsiteX5" fmla="*/ 38195 w 264128"/>
                <a:gd name="connsiteY5" fmla="*/ 39433 h 265937"/>
                <a:gd name="connsiteX6" fmla="*/ 0 w 264128"/>
                <a:gd name="connsiteY6" fmla="*/ 132969 h 265937"/>
                <a:gd name="connsiteX7" fmla="*/ 38195 w 264128"/>
                <a:gd name="connsiteY7" fmla="*/ 226409 h 265937"/>
                <a:gd name="connsiteX8" fmla="*/ 131159 w 264128"/>
                <a:gd name="connsiteY8" fmla="*/ 265938 h 26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28" h="265937">
                  <a:moveTo>
                    <a:pt x="131159" y="265938"/>
                  </a:moveTo>
                  <a:cubicBezTo>
                    <a:pt x="167259" y="265938"/>
                    <a:pt x="198787" y="252794"/>
                    <a:pt x="224790" y="226695"/>
                  </a:cubicBezTo>
                  <a:cubicBezTo>
                    <a:pt x="250889" y="200597"/>
                    <a:pt x="264128" y="169069"/>
                    <a:pt x="264128" y="133064"/>
                  </a:cubicBezTo>
                  <a:cubicBezTo>
                    <a:pt x="264128" y="95726"/>
                    <a:pt x="251174" y="63913"/>
                    <a:pt x="225743" y="38386"/>
                  </a:cubicBezTo>
                  <a:cubicBezTo>
                    <a:pt x="200216" y="12954"/>
                    <a:pt x="168497" y="0"/>
                    <a:pt x="131159" y="0"/>
                  </a:cubicBezTo>
                  <a:cubicBezTo>
                    <a:pt x="94964" y="0"/>
                    <a:pt x="63722" y="13240"/>
                    <a:pt x="38195" y="39433"/>
                  </a:cubicBezTo>
                  <a:cubicBezTo>
                    <a:pt x="12859" y="65532"/>
                    <a:pt x="0" y="96965"/>
                    <a:pt x="0" y="132969"/>
                  </a:cubicBezTo>
                  <a:cubicBezTo>
                    <a:pt x="0" y="168974"/>
                    <a:pt x="12859" y="200406"/>
                    <a:pt x="38195" y="226409"/>
                  </a:cubicBezTo>
                  <a:cubicBezTo>
                    <a:pt x="63722" y="252698"/>
                    <a:pt x="94964" y="265938"/>
                    <a:pt x="131159" y="265938"/>
                  </a:cubicBezTo>
                  <a:close/>
                </a:path>
              </a:pathLst>
            </a:custGeom>
            <a:solidFill>
              <a:srgbClr val="FFFFFF"/>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E2DE765-F9F0-4824-9EE0-57826A8AEDA5}"/>
                </a:ext>
              </a:extLst>
            </p:cNvPr>
            <p:cNvSpPr/>
            <p:nvPr/>
          </p:nvSpPr>
          <p:spPr>
            <a:xfrm>
              <a:off x="5237225" y="3033924"/>
              <a:ext cx="1239584" cy="1010200"/>
            </a:xfrm>
            <a:custGeom>
              <a:avLst/>
              <a:gdLst>
                <a:gd name="connsiteX0" fmla="*/ 1053179 w 1239584"/>
                <a:gd name="connsiteY0" fmla="*/ 192193 h 1010200"/>
                <a:gd name="connsiteX1" fmla="*/ 1239584 w 1239584"/>
                <a:gd name="connsiteY1" fmla="*/ 169 h 1010200"/>
                <a:gd name="connsiteX2" fmla="*/ 637985 w 1239584"/>
                <a:gd name="connsiteY2" fmla="*/ 169 h 1010200"/>
                <a:gd name="connsiteX3" fmla="*/ 637985 w 1239584"/>
                <a:gd name="connsiteY3" fmla="*/ 202195 h 1010200"/>
                <a:gd name="connsiteX4" fmla="*/ 764000 w 1239584"/>
                <a:gd name="connsiteY4" fmla="*/ 202195 h 1010200"/>
                <a:gd name="connsiteX5" fmla="*/ 581311 w 1239584"/>
                <a:gd name="connsiteY5" fmla="*/ 683969 h 1010200"/>
                <a:gd name="connsiteX6" fmla="*/ 397764 w 1239584"/>
                <a:gd name="connsiteY6" fmla="*/ 202195 h 1010200"/>
                <a:gd name="connsiteX7" fmla="*/ 515493 w 1239584"/>
                <a:gd name="connsiteY7" fmla="*/ 202195 h 1010200"/>
                <a:gd name="connsiteX8" fmla="*/ 515493 w 1239584"/>
                <a:gd name="connsiteY8" fmla="*/ 265 h 1010200"/>
                <a:gd name="connsiteX9" fmla="*/ 0 w 1239584"/>
                <a:gd name="connsiteY9" fmla="*/ 265 h 1010200"/>
                <a:gd name="connsiteX10" fmla="*/ 36671 w 1239584"/>
                <a:gd name="connsiteY10" fmla="*/ 36936 h 1010200"/>
                <a:gd name="connsiteX11" fmla="*/ 96774 w 1239584"/>
                <a:gd name="connsiteY11" fmla="*/ 202385 h 1010200"/>
                <a:gd name="connsiteX12" fmla="*/ 167926 w 1239584"/>
                <a:gd name="connsiteY12" fmla="*/ 202385 h 1010200"/>
                <a:gd name="connsiteX13" fmla="*/ 480441 w 1239584"/>
                <a:gd name="connsiteY13" fmla="*/ 1010200 h 1010200"/>
                <a:gd name="connsiteX14" fmla="*/ 673989 w 1239584"/>
                <a:gd name="connsiteY14" fmla="*/ 1010200 h 1010200"/>
                <a:gd name="connsiteX15" fmla="*/ 980122 w 1239584"/>
                <a:gd name="connsiteY15" fmla="*/ 202385 h 1010200"/>
                <a:gd name="connsiteX16" fmla="*/ 1047750 w 1239584"/>
                <a:gd name="connsiteY16" fmla="*/ 202385 h 1010200"/>
                <a:gd name="connsiteX17" fmla="*/ 1053179 w 1239584"/>
                <a:gd name="connsiteY17" fmla="*/ 192193 h 10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9584" h="1010200">
                  <a:moveTo>
                    <a:pt x="1053179" y="192193"/>
                  </a:moveTo>
                  <a:cubicBezTo>
                    <a:pt x="1099376" y="111231"/>
                    <a:pt x="1136999" y="63892"/>
                    <a:pt x="1239584" y="169"/>
                  </a:cubicBezTo>
                  <a:cubicBezTo>
                    <a:pt x="1240346" y="-212"/>
                    <a:pt x="637985" y="169"/>
                    <a:pt x="637985" y="169"/>
                  </a:cubicBezTo>
                  <a:lnTo>
                    <a:pt x="637985" y="202195"/>
                  </a:lnTo>
                  <a:lnTo>
                    <a:pt x="764000" y="202195"/>
                  </a:lnTo>
                  <a:lnTo>
                    <a:pt x="581311" y="683969"/>
                  </a:lnTo>
                  <a:lnTo>
                    <a:pt x="397764" y="202195"/>
                  </a:lnTo>
                  <a:lnTo>
                    <a:pt x="515493" y="202195"/>
                  </a:lnTo>
                  <a:lnTo>
                    <a:pt x="515493" y="265"/>
                  </a:lnTo>
                  <a:lnTo>
                    <a:pt x="0" y="265"/>
                  </a:lnTo>
                  <a:cubicBezTo>
                    <a:pt x="13525" y="10837"/>
                    <a:pt x="25813" y="23029"/>
                    <a:pt x="36671" y="36936"/>
                  </a:cubicBezTo>
                  <a:cubicBezTo>
                    <a:pt x="67532" y="76750"/>
                    <a:pt x="87440" y="132281"/>
                    <a:pt x="96774" y="202385"/>
                  </a:cubicBezTo>
                  <a:lnTo>
                    <a:pt x="167926" y="202385"/>
                  </a:lnTo>
                  <a:lnTo>
                    <a:pt x="480441" y="1010200"/>
                  </a:lnTo>
                  <a:lnTo>
                    <a:pt x="673989" y="1010200"/>
                  </a:lnTo>
                  <a:lnTo>
                    <a:pt x="980122" y="202385"/>
                  </a:lnTo>
                  <a:lnTo>
                    <a:pt x="1047750" y="202385"/>
                  </a:lnTo>
                  <a:cubicBezTo>
                    <a:pt x="1049750" y="198956"/>
                    <a:pt x="1051274" y="195527"/>
                    <a:pt x="1053179" y="192193"/>
                  </a:cubicBezTo>
                  <a:close/>
                </a:path>
              </a:pathLst>
            </a:custGeom>
            <a:solidFill>
              <a:srgbClr val="FFFFFF"/>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B11D04C4-22E6-4088-B88F-9383464E0EE5}"/>
                </a:ext>
              </a:extLst>
            </p:cNvPr>
            <p:cNvSpPr/>
            <p:nvPr/>
          </p:nvSpPr>
          <p:spPr>
            <a:xfrm>
              <a:off x="6299930" y="3013424"/>
              <a:ext cx="1060323" cy="1044987"/>
            </a:xfrm>
            <a:custGeom>
              <a:avLst/>
              <a:gdLst>
                <a:gd name="connsiteX0" fmla="*/ 853821 w 1060323"/>
                <a:gd name="connsiteY0" fmla="*/ 690182 h 1044987"/>
                <a:gd name="connsiteX1" fmla="*/ 848963 w 1060323"/>
                <a:gd name="connsiteY1" fmla="*/ 697516 h 1044987"/>
                <a:gd name="connsiteX2" fmla="*/ 719614 w 1060323"/>
                <a:gd name="connsiteY2" fmla="*/ 812292 h 1044987"/>
                <a:gd name="connsiteX3" fmla="*/ 550736 w 1060323"/>
                <a:gd name="connsiteY3" fmla="*/ 849820 h 1044987"/>
                <a:gd name="connsiteX4" fmla="*/ 342900 w 1060323"/>
                <a:gd name="connsiteY4" fmla="*/ 774192 h 1044987"/>
                <a:gd name="connsiteX5" fmla="*/ 244316 w 1060323"/>
                <a:gd name="connsiteY5" fmla="*/ 585407 h 1044987"/>
                <a:gd name="connsiteX6" fmla="*/ 1045559 w 1060323"/>
                <a:gd name="connsiteY6" fmla="*/ 585407 h 1044987"/>
                <a:gd name="connsiteX7" fmla="*/ 1044988 w 1060323"/>
                <a:gd name="connsiteY7" fmla="*/ 568452 h 1044987"/>
                <a:gd name="connsiteX8" fmla="*/ 972883 w 1060323"/>
                <a:gd name="connsiteY8" fmla="*/ 267367 h 1044987"/>
                <a:gd name="connsiteX9" fmla="*/ 789337 w 1060323"/>
                <a:gd name="connsiteY9" fmla="*/ 69342 h 1044987"/>
                <a:gd name="connsiteX10" fmla="*/ 517017 w 1060323"/>
                <a:gd name="connsiteY10" fmla="*/ 0 h 1044987"/>
                <a:gd name="connsiteX11" fmla="*/ 255461 w 1060323"/>
                <a:gd name="connsiteY11" fmla="*/ 67342 h 1044987"/>
                <a:gd name="connsiteX12" fmla="*/ 68294 w 1060323"/>
                <a:gd name="connsiteY12" fmla="*/ 254508 h 1044987"/>
                <a:gd name="connsiteX13" fmla="*/ 0 w 1060323"/>
                <a:gd name="connsiteY13" fmla="*/ 522542 h 1044987"/>
                <a:gd name="connsiteX14" fmla="*/ 69152 w 1060323"/>
                <a:gd name="connsiteY14" fmla="*/ 791528 h 1044987"/>
                <a:gd name="connsiteX15" fmla="*/ 262985 w 1060323"/>
                <a:gd name="connsiteY15" fmla="*/ 978313 h 1044987"/>
                <a:gd name="connsiteX16" fmla="*/ 546163 w 1060323"/>
                <a:gd name="connsiteY16" fmla="*/ 1044988 h 1044987"/>
                <a:gd name="connsiteX17" fmla="*/ 797147 w 1060323"/>
                <a:gd name="connsiteY17" fmla="*/ 995839 h 1044987"/>
                <a:gd name="connsiteX18" fmla="*/ 797242 w 1060323"/>
                <a:gd name="connsiteY18" fmla="*/ 995839 h 1044987"/>
                <a:gd name="connsiteX19" fmla="*/ 816864 w 1060323"/>
                <a:gd name="connsiteY19" fmla="*/ 986885 h 1044987"/>
                <a:gd name="connsiteX20" fmla="*/ 1060323 w 1060323"/>
                <a:gd name="connsiteY20" fmla="*/ 690182 h 1044987"/>
                <a:gd name="connsiteX21" fmla="*/ 853821 w 1060323"/>
                <a:gd name="connsiteY21" fmla="*/ 690182 h 1044987"/>
                <a:gd name="connsiteX22" fmla="*/ 344710 w 1060323"/>
                <a:gd name="connsiteY22" fmla="*/ 257175 h 1044987"/>
                <a:gd name="connsiteX23" fmla="*/ 520637 w 1060323"/>
                <a:gd name="connsiteY23" fmla="*/ 189738 h 1044987"/>
                <a:gd name="connsiteX24" fmla="*/ 707993 w 1060323"/>
                <a:gd name="connsiteY24" fmla="*/ 257461 h 1044987"/>
                <a:gd name="connsiteX25" fmla="*/ 809530 w 1060323"/>
                <a:gd name="connsiteY25" fmla="*/ 417576 h 1044987"/>
                <a:gd name="connsiteX26" fmla="*/ 251174 w 1060323"/>
                <a:gd name="connsiteY26" fmla="*/ 417576 h 1044987"/>
                <a:gd name="connsiteX27" fmla="*/ 344710 w 1060323"/>
                <a:gd name="connsiteY27" fmla="*/ 257175 h 10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0323" h="1044987">
                  <a:moveTo>
                    <a:pt x="853821" y="690182"/>
                  </a:moveTo>
                  <a:lnTo>
                    <a:pt x="848963" y="697516"/>
                  </a:lnTo>
                  <a:cubicBezTo>
                    <a:pt x="814292" y="748951"/>
                    <a:pt x="770763" y="787527"/>
                    <a:pt x="719614" y="812292"/>
                  </a:cubicBezTo>
                  <a:cubicBezTo>
                    <a:pt x="667988" y="837152"/>
                    <a:pt x="611219" y="849820"/>
                    <a:pt x="550736" y="849820"/>
                  </a:cubicBezTo>
                  <a:cubicBezTo>
                    <a:pt x="469011" y="849820"/>
                    <a:pt x="399002" y="824389"/>
                    <a:pt x="342900" y="774192"/>
                  </a:cubicBezTo>
                  <a:cubicBezTo>
                    <a:pt x="290703" y="727520"/>
                    <a:pt x="257556" y="664178"/>
                    <a:pt x="244316" y="585407"/>
                  </a:cubicBezTo>
                  <a:lnTo>
                    <a:pt x="1045559" y="585407"/>
                  </a:lnTo>
                  <a:lnTo>
                    <a:pt x="1044988" y="568452"/>
                  </a:lnTo>
                  <a:cubicBezTo>
                    <a:pt x="1041273" y="453485"/>
                    <a:pt x="1017080" y="352139"/>
                    <a:pt x="972883" y="267367"/>
                  </a:cubicBezTo>
                  <a:cubicBezTo>
                    <a:pt x="928497" y="182023"/>
                    <a:pt x="866775" y="115443"/>
                    <a:pt x="789337" y="69342"/>
                  </a:cubicBezTo>
                  <a:cubicBezTo>
                    <a:pt x="712089" y="23336"/>
                    <a:pt x="620363" y="0"/>
                    <a:pt x="517017" y="0"/>
                  </a:cubicBezTo>
                  <a:cubicBezTo>
                    <a:pt x="422148" y="0"/>
                    <a:pt x="334137" y="22669"/>
                    <a:pt x="255461" y="67342"/>
                  </a:cubicBezTo>
                  <a:cubicBezTo>
                    <a:pt x="176689" y="112109"/>
                    <a:pt x="113729" y="175069"/>
                    <a:pt x="68294" y="254508"/>
                  </a:cubicBezTo>
                  <a:cubicBezTo>
                    <a:pt x="23050" y="333851"/>
                    <a:pt x="0" y="423958"/>
                    <a:pt x="0" y="522542"/>
                  </a:cubicBezTo>
                  <a:cubicBezTo>
                    <a:pt x="0" y="621697"/>
                    <a:pt x="23336" y="712184"/>
                    <a:pt x="69152" y="791528"/>
                  </a:cubicBezTo>
                  <a:cubicBezTo>
                    <a:pt x="115253" y="871061"/>
                    <a:pt x="180404" y="933926"/>
                    <a:pt x="262985" y="978313"/>
                  </a:cubicBezTo>
                  <a:cubicBezTo>
                    <a:pt x="345281" y="1022604"/>
                    <a:pt x="440531" y="1044988"/>
                    <a:pt x="546163" y="1044988"/>
                  </a:cubicBezTo>
                  <a:cubicBezTo>
                    <a:pt x="635222" y="1044988"/>
                    <a:pt x="719423" y="1028510"/>
                    <a:pt x="797147" y="995839"/>
                  </a:cubicBezTo>
                  <a:lnTo>
                    <a:pt x="797242" y="995839"/>
                  </a:lnTo>
                  <a:cubicBezTo>
                    <a:pt x="803910" y="992981"/>
                    <a:pt x="810387" y="989933"/>
                    <a:pt x="816864" y="986885"/>
                  </a:cubicBezTo>
                  <a:cubicBezTo>
                    <a:pt x="869728" y="960596"/>
                    <a:pt x="1013174" y="873919"/>
                    <a:pt x="1060323" y="690182"/>
                  </a:cubicBezTo>
                  <a:lnTo>
                    <a:pt x="853821" y="690182"/>
                  </a:lnTo>
                  <a:close/>
                  <a:moveTo>
                    <a:pt x="344710" y="257175"/>
                  </a:moveTo>
                  <a:cubicBezTo>
                    <a:pt x="394811" y="212407"/>
                    <a:pt x="454057" y="189738"/>
                    <a:pt x="520637" y="189738"/>
                  </a:cubicBezTo>
                  <a:cubicBezTo>
                    <a:pt x="591122" y="189738"/>
                    <a:pt x="654082" y="212503"/>
                    <a:pt x="707993" y="257461"/>
                  </a:cubicBezTo>
                  <a:cubicBezTo>
                    <a:pt x="757047" y="298418"/>
                    <a:pt x="791242" y="352234"/>
                    <a:pt x="809530" y="417576"/>
                  </a:cubicBezTo>
                  <a:lnTo>
                    <a:pt x="251174" y="417576"/>
                  </a:lnTo>
                  <a:cubicBezTo>
                    <a:pt x="267271" y="352139"/>
                    <a:pt x="298704" y="298228"/>
                    <a:pt x="344710" y="257175"/>
                  </a:cubicBezTo>
                  <a:close/>
                </a:path>
              </a:pathLst>
            </a:custGeom>
            <a:solidFill>
              <a:srgbClr val="FFFFFF"/>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3A69186E-1B44-4C0D-A3EE-B14A2B9DDA1C}"/>
                </a:ext>
              </a:extLst>
            </p:cNvPr>
            <p:cNvSpPr/>
            <p:nvPr/>
          </p:nvSpPr>
          <p:spPr>
            <a:xfrm>
              <a:off x="7457122" y="3018377"/>
              <a:ext cx="833056" cy="1040511"/>
            </a:xfrm>
            <a:custGeom>
              <a:avLst/>
              <a:gdLst>
                <a:gd name="connsiteX0" fmla="*/ 530447 w 833056"/>
                <a:gd name="connsiteY0" fmla="*/ 425196 h 1040511"/>
                <a:gd name="connsiteX1" fmla="*/ 400621 w 833056"/>
                <a:gd name="connsiteY1" fmla="*/ 399955 h 1040511"/>
                <a:gd name="connsiteX2" fmla="*/ 242888 w 833056"/>
                <a:gd name="connsiteY2" fmla="*/ 355568 h 1040511"/>
                <a:gd name="connsiteX3" fmla="*/ 212979 w 833056"/>
                <a:gd name="connsiteY3" fmla="*/ 294704 h 1040511"/>
                <a:gd name="connsiteX4" fmla="*/ 254127 w 833056"/>
                <a:gd name="connsiteY4" fmla="*/ 222028 h 1040511"/>
                <a:gd name="connsiteX5" fmla="*/ 369189 w 833056"/>
                <a:gd name="connsiteY5" fmla="*/ 191548 h 1040511"/>
                <a:gd name="connsiteX6" fmla="*/ 509016 w 833056"/>
                <a:gd name="connsiteY6" fmla="*/ 230219 h 1040511"/>
                <a:gd name="connsiteX7" fmla="*/ 581120 w 833056"/>
                <a:gd name="connsiteY7" fmla="*/ 344996 h 1040511"/>
                <a:gd name="connsiteX8" fmla="*/ 782003 w 833056"/>
                <a:gd name="connsiteY8" fmla="*/ 344996 h 1040511"/>
                <a:gd name="connsiteX9" fmla="*/ 782003 w 833056"/>
                <a:gd name="connsiteY9" fmla="*/ 12954 h 1040511"/>
                <a:gd name="connsiteX10" fmla="*/ 581120 w 833056"/>
                <a:gd name="connsiteY10" fmla="*/ 12954 h 1040511"/>
                <a:gd name="connsiteX11" fmla="*/ 581120 w 833056"/>
                <a:gd name="connsiteY11" fmla="*/ 43910 h 1040511"/>
                <a:gd name="connsiteX12" fmla="*/ 361760 w 833056"/>
                <a:gd name="connsiteY12" fmla="*/ 0 h 1040511"/>
                <a:gd name="connsiteX13" fmla="*/ 192691 w 833056"/>
                <a:gd name="connsiteY13" fmla="*/ 33719 h 1040511"/>
                <a:gd name="connsiteX14" fmla="*/ 56197 w 833056"/>
                <a:gd name="connsiteY14" fmla="*/ 136017 h 1040511"/>
                <a:gd name="connsiteX15" fmla="*/ 2000 w 833056"/>
                <a:gd name="connsiteY15" fmla="*/ 302133 h 1040511"/>
                <a:gd name="connsiteX16" fmla="*/ 75438 w 833056"/>
                <a:gd name="connsiteY16" fmla="*/ 498729 h 1040511"/>
                <a:gd name="connsiteX17" fmla="*/ 300704 w 833056"/>
                <a:gd name="connsiteY17" fmla="*/ 605885 h 1040511"/>
                <a:gd name="connsiteX18" fmla="*/ 400526 w 833056"/>
                <a:gd name="connsiteY18" fmla="*/ 627317 h 1040511"/>
                <a:gd name="connsiteX19" fmla="*/ 567595 w 833056"/>
                <a:gd name="connsiteY19" fmla="*/ 674370 h 1040511"/>
                <a:gd name="connsiteX20" fmla="*/ 601694 w 833056"/>
                <a:gd name="connsiteY20" fmla="*/ 730853 h 1040511"/>
                <a:gd name="connsiteX21" fmla="*/ 555784 w 833056"/>
                <a:gd name="connsiteY21" fmla="*/ 814578 h 1040511"/>
                <a:gd name="connsiteX22" fmla="*/ 416719 w 833056"/>
                <a:gd name="connsiteY22" fmla="*/ 845153 h 1040511"/>
                <a:gd name="connsiteX23" fmla="*/ 345091 w 833056"/>
                <a:gd name="connsiteY23" fmla="*/ 836105 h 1040511"/>
                <a:gd name="connsiteX24" fmla="*/ 323850 w 833056"/>
                <a:gd name="connsiteY24" fmla="*/ 829437 h 1040511"/>
                <a:gd name="connsiteX25" fmla="*/ 313182 w 833056"/>
                <a:gd name="connsiteY25" fmla="*/ 825055 h 1040511"/>
                <a:gd name="connsiteX26" fmla="*/ 305467 w 833056"/>
                <a:gd name="connsiteY26" fmla="*/ 821722 h 1040511"/>
                <a:gd name="connsiteX27" fmla="*/ 295751 w 833056"/>
                <a:gd name="connsiteY27" fmla="*/ 816864 h 1040511"/>
                <a:gd name="connsiteX28" fmla="*/ 282988 w 833056"/>
                <a:gd name="connsiteY28" fmla="*/ 809530 h 1040511"/>
                <a:gd name="connsiteX29" fmla="*/ 282321 w 833056"/>
                <a:gd name="connsiteY29" fmla="*/ 809149 h 1040511"/>
                <a:gd name="connsiteX30" fmla="*/ 205073 w 833056"/>
                <a:gd name="connsiteY30" fmla="*/ 685229 h 1040511"/>
                <a:gd name="connsiteX31" fmla="*/ 0 w 833056"/>
                <a:gd name="connsiteY31" fmla="*/ 685229 h 1040511"/>
                <a:gd name="connsiteX32" fmla="*/ 0 w 833056"/>
                <a:gd name="connsiteY32" fmla="*/ 1023747 h 1040511"/>
                <a:gd name="connsiteX33" fmla="*/ 204597 w 833056"/>
                <a:gd name="connsiteY33" fmla="*/ 1023747 h 1040511"/>
                <a:gd name="connsiteX34" fmla="*/ 204597 w 833056"/>
                <a:gd name="connsiteY34" fmla="*/ 983551 h 1040511"/>
                <a:gd name="connsiteX35" fmla="*/ 294132 w 833056"/>
                <a:gd name="connsiteY35" fmla="*/ 1019747 h 1040511"/>
                <a:gd name="connsiteX36" fmla="*/ 434245 w 833056"/>
                <a:gd name="connsiteY36" fmla="*/ 1040511 h 1040511"/>
                <a:gd name="connsiteX37" fmla="*/ 722090 w 833056"/>
                <a:gd name="connsiteY37" fmla="*/ 955072 h 1040511"/>
                <a:gd name="connsiteX38" fmla="*/ 833056 w 833056"/>
                <a:gd name="connsiteY38" fmla="*/ 725234 h 1040511"/>
                <a:gd name="connsiteX39" fmla="*/ 530447 w 833056"/>
                <a:gd name="connsiteY39" fmla="*/ 425196 h 104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33056" h="1040511">
                  <a:moveTo>
                    <a:pt x="530447" y="425196"/>
                  </a:moveTo>
                  <a:lnTo>
                    <a:pt x="400621" y="399955"/>
                  </a:lnTo>
                  <a:cubicBezTo>
                    <a:pt x="297942" y="383572"/>
                    <a:pt x="258128" y="366808"/>
                    <a:pt x="242888" y="355568"/>
                  </a:cubicBezTo>
                  <a:cubicBezTo>
                    <a:pt x="222790" y="340805"/>
                    <a:pt x="212979" y="320897"/>
                    <a:pt x="212979" y="294704"/>
                  </a:cubicBezTo>
                  <a:cubicBezTo>
                    <a:pt x="212979" y="264890"/>
                    <a:pt x="226409" y="241173"/>
                    <a:pt x="254127" y="222028"/>
                  </a:cubicBezTo>
                  <a:cubicBezTo>
                    <a:pt x="283369" y="201740"/>
                    <a:pt x="322040" y="191548"/>
                    <a:pt x="369189" y="191548"/>
                  </a:cubicBezTo>
                  <a:cubicBezTo>
                    <a:pt x="422910" y="191548"/>
                    <a:pt x="469202" y="204502"/>
                    <a:pt x="509016" y="230219"/>
                  </a:cubicBezTo>
                  <a:cubicBezTo>
                    <a:pt x="523970" y="241173"/>
                    <a:pt x="576644" y="283940"/>
                    <a:pt x="581120" y="344996"/>
                  </a:cubicBezTo>
                  <a:lnTo>
                    <a:pt x="782003" y="344996"/>
                  </a:lnTo>
                  <a:lnTo>
                    <a:pt x="782003" y="12954"/>
                  </a:lnTo>
                  <a:lnTo>
                    <a:pt x="581120" y="12954"/>
                  </a:lnTo>
                  <a:lnTo>
                    <a:pt x="581120" y="43910"/>
                  </a:lnTo>
                  <a:cubicBezTo>
                    <a:pt x="519684" y="14669"/>
                    <a:pt x="446056" y="0"/>
                    <a:pt x="361760" y="0"/>
                  </a:cubicBezTo>
                  <a:cubicBezTo>
                    <a:pt x="304038" y="0"/>
                    <a:pt x="247174" y="11335"/>
                    <a:pt x="192691" y="33719"/>
                  </a:cubicBezTo>
                  <a:cubicBezTo>
                    <a:pt x="137541" y="56483"/>
                    <a:pt x="91535" y="90869"/>
                    <a:pt x="56197" y="136017"/>
                  </a:cubicBezTo>
                  <a:cubicBezTo>
                    <a:pt x="20193" y="181927"/>
                    <a:pt x="2000" y="237839"/>
                    <a:pt x="2000" y="302133"/>
                  </a:cubicBezTo>
                  <a:cubicBezTo>
                    <a:pt x="2000" y="381286"/>
                    <a:pt x="26670" y="447389"/>
                    <a:pt x="75438" y="498729"/>
                  </a:cubicBezTo>
                  <a:cubicBezTo>
                    <a:pt x="123444" y="549402"/>
                    <a:pt x="199358" y="585502"/>
                    <a:pt x="300704" y="605885"/>
                  </a:cubicBezTo>
                  <a:lnTo>
                    <a:pt x="400526" y="627317"/>
                  </a:lnTo>
                  <a:cubicBezTo>
                    <a:pt x="484537" y="643700"/>
                    <a:pt x="540734" y="659511"/>
                    <a:pt x="567595" y="674370"/>
                  </a:cubicBezTo>
                  <a:cubicBezTo>
                    <a:pt x="590931" y="687229"/>
                    <a:pt x="601694" y="705231"/>
                    <a:pt x="601694" y="730853"/>
                  </a:cubicBezTo>
                  <a:cubicBezTo>
                    <a:pt x="601694" y="768287"/>
                    <a:pt x="586740" y="795718"/>
                    <a:pt x="555784" y="814578"/>
                  </a:cubicBezTo>
                  <a:cubicBezTo>
                    <a:pt x="522637" y="834866"/>
                    <a:pt x="475869" y="845153"/>
                    <a:pt x="416719" y="845153"/>
                  </a:cubicBezTo>
                  <a:cubicBezTo>
                    <a:pt x="391382" y="845153"/>
                    <a:pt x="367570" y="842105"/>
                    <a:pt x="345091" y="836105"/>
                  </a:cubicBezTo>
                  <a:cubicBezTo>
                    <a:pt x="337566" y="834200"/>
                    <a:pt x="330518" y="831913"/>
                    <a:pt x="323850" y="829437"/>
                  </a:cubicBezTo>
                  <a:cubicBezTo>
                    <a:pt x="320230" y="828104"/>
                    <a:pt x="316706" y="826580"/>
                    <a:pt x="313182" y="825055"/>
                  </a:cubicBezTo>
                  <a:cubicBezTo>
                    <a:pt x="310610" y="824008"/>
                    <a:pt x="308038" y="822865"/>
                    <a:pt x="305467" y="821722"/>
                  </a:cubicBezTo>
                  <a:cubicBezTo>
                    <a:pt x="302228" y="820198"/>
                    <a:pt x="298990" y="818483"/>
                    <a:pt x="295751" y="816864"/>
                  </a:cubicBezTo>
                  <a:cubicBezTo>
                    <a:pt x="291370" y="814483"/>
                    <a:pt x="286988" y="812101"/>
                    <a:pt x="282988" y="809530"/>
                  </a:cubicBezTo>
                  <a:cubicBezTo>
                    <a:pt x="282797" y="809434"/>
                    <a:pt x="282607" y="809244"/>
                    <a:pt x="282321" y="809149"/>
                  </a:cubicBezTo>
                  <a:cubicBezTo>
                    <a:pt x="216313" y="766191"/>
                    <a:pt x="206407" y="699326"/>
                    <a:pt x="205073" y="685229"/>
                  </a:cubicBezTo>
                  <a:lnTo>
                    <a:pt x="0" y="685229"/>
                  </a:lnTo>
                  <a:lnTo>
                    <a:pt x="0" y="1023747"/>
                  </a:lnTo>
                  <a:lnTo>
                    <a:pt x="204597" y="1023747"/>
                  </a:lnTo>
                  <a:lnTo>
                    <a:pt x="204597" y="983551"/>
                  </a:lnTo>
                  <a:cubicBezTo>
                    <a:pt x="230410" y="997458"/>
                    <a:pt x="260413" y="1009650"/>
                    <a:pt x="294132" y="1019747"/>
                  </a:cubicBezTo>
                  <a:cubicBezTo>
                    <a:pt x="339852" y="1033463"/>
                    <a:pt x="387001" y="1040511"/>
                    <a:pt x="434245" y="1040511"/>
                  </a:cubicBezTo>
                  <a:cubicBezTo>
                    <a:pt x="552831" y="1040511"/>
                    <a:pt x="649700" y="1011746"/>
                    <a:pt x="722090" y="955072"/>
                  </a:cubicBezTo>
                  <a:cubicBezTo>
                    <a:pt x="795719" y="897541"/>
                    <a:pt x="833056" y="820103"/>
                    <a:pt x="833056" y="725234"/>
                  </a:cubicBezTo>
                  <a:cubicBezTo>
                    <a:pt x="833152" y="562928"/>
                    <a:pt x="731234" y="461963"/>
                    <a:pt x="530447" y="425196"/>
                  </a:cubicBezTo>
                  <a:close/>
                </a:path>
              </a:pathLst>
            </a:custGeom>
            <a:solidFill>
              <a:srgbClr val="FFFFFF"/>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4DE4D0E-1132-4771-986B-CFEAD04C0AB9}"/>
                </a:ext>
              </a:extLst>
            </p:cNvPr>
            <p:cNvSpPr/>
            <p:nvPr/>
          </p:nvSpPr>
          <p:spPr>
            <a:xfrm>
              <a:off x="8385810" y="2672619"/>
              <a:ext cx="405097" cy="1372266"/>
            </a:xfrm>
            <a:custGeom>
              <a:avLst/>
              <a:gdLst>
                <a:gd name="connsiteX0" fmla="*/ 405098 w 405097"/>
                <a:gd name="connsiteY0" fmla="*/ 563594 h 1372266"/>
                <a:gd name="connsiteX1" fmla="*/ 405098 w 405097"/>
                <a:gd name="connsiteY1" fmla="*/ 362522 h 1372266"/>
                <a:gd name="connsiteX2" fmla="*/ 225933 w 405097"/>
                <a:gd name="connsiteY2" fmla="*/ 362522 h 1372266"/>
                <a:gd name="connsiteX3" fmla="*/ 225933 w 405097"/>
                <a:gd name="connsiteY3" fmla="*/ 344805 h 1372266"/>
                <a:gd name="connsiteX4" fmla="*/ 225933 w 405097"/>
                <a:gd name="connsiteY4" fmla="*/ 314420 h 1372266"/>
                <a:gd name="connsiteX5" fmla="*/ 225933 w 405097"/>
                <a:gd name="connsiteY5" fmla="*/ 19907 h 1372266"/>
                <a:gd name="connsiteX6" fmla="*/ 225933 w 405097"/>
                <a:gd name="connsiteY6" fmla="*/ 0 h 1372266"/>
                <a:gd name="connsiteX7" fmla="*/ 0 w 405097"/>
                <a:gd name="connsiteY7" fmla="*/ 0 h 1372266"/>
                <a:gd name="connsiteX8" fmla="*/ 0 w 405097"/>
                <a:gd name="connsiteY8" fmla="*/ 206312 h 1372266"/>
                <a:gd name="connsiteX9" fmla="*/ 0 w 405097"/>
                <a:gd name="connsiteY9" fmla="*/ 314420 h 1372266"/>
                <a:gd name="connsiteX10" fmla="*/ 0 w 405097"/>
                <a:gd name="connsiteY10" fmla="*/ 344805 h 1372266"/>
                <a:gd name="connsiteX11" fmla="*/ 0 w 405097"/>
                <a:gd name="connsiteY11" fmla="*/ 550355 h 1372266"/>
                <a:gd name="connsiteX12" fmla="*/ 0 w 405097"/>
                <a:gd name="connsiteY12" fmla="*/ 916496 h 1372266"/>
                <a:gd name="connsiteX13" fmla="*/ 0 w 405097"/>
                <a:gd name="connsiteY13" fmla="*/ 1085850 h 1372266"/>
                <a:gd name="connsiteX14" fmla="*/ 57150 w 405097"/>
                <a:gd name="connsiteY14" fmla="*/ 1305592 h 1372266"/>
                <a:gd name="connsiteX15" fmla="*/ 243649 w 405097"/>
                <a:gd name="connsiteY15" fmla="*/ 1372267 h 1372266"/>
                <a:gd name="connsiteX16" fmla="*/ 404526 w 405097"/>
                <a:gd name="connsiteY16" fmla="*/ 1372267 h 1372266"/>
                <a:gd name="connsiteX17" fmla="*/ 404526 w 405097"/>
                <a:gd name="connsiteY17" fmla="*/ 1342073 h 1372266"/>
                <a:gd name="connsiteX18" fmla="*/ 404526 w 405097"/>
                <a:gd name="connsiteY18" fmla="*/ 1166241 h 1372266"/>
                <a:gd name="connsiteX19" fmla="*/ 319182 w 405097"/>
                <a:gd name="connsiteY19" fmla="*/ 1166241 h 1372266"/>
                <a:gd name="connsiteX20" fmla="*/ 226028 w 405097"/>
                <a:gd name="connsiteY20" fmla="*/ 1076706 h 1372266"/>
                <a:gd name="connsiteX21" fmla="*/ 226028 w 405097"/>
                <a:gd name="connsiteY21" fmla="*/ 613124 h 1372266"/>
                <a:gd name="connsiteX22" fmla="*/ 226028 w 405097"/>
                <a:gd name="connsiteY22" fmla="*/ 563785 h 1372266"/>
                <a:gd name="connsiteX23" fmla="*/ 405098 w 405097"/>
                <a:gd name="connsiteY23" fmla="*/ 563785 h 137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5097" h="1372266">
                  <a:moveTo>
                    <a:pt x="405098" y="563594"/>
                  </a:moveTo>
                  <a:lnTo>
                    <a:pt x="405098" y="362522"/>
                  </a:lnTo>
                  <a:lnTo>
                    <a:pt x="225933" y="362522"/>
                  </a:lnTo>
                  <a:lnTo>
                    <a:pt x="225933" y="344805"/>
                  </a:lnTo>
                  <a:lnTo>
                    <a:pt x="225933" y="314420"/>
                  </a:lnTo>
                  <a:lnTo>
                    <a:pt x="225933" y="19907"/>
                  </a:lnTo>
                  <a:lnTo>
                    <a:pt x="225933" y="0"/>
                  </a:lnTo>
                  <a:lnTo>
                    <a:pt x="0" y="0"/>
                  </a:lnTo>
                  <a:lnTo>
                    <a:pt x="0" y="206312"/>
                  </a:lnTo>
                  <a:lnTo>
                    <a:pt x="0" y="314420"/>
                  </a:lnTo>
                  <a:lnTo>
                    <a:pt x="0" y="344805"/>
                  </a:lnTo>
                  <a:lnTo>
                    <a:pt x="0" y="550355"/>
                  </a:lnTo>
                  <a:lnTo>
                    <a:pt x="0" y="916496"/>
                  </a:lnTo>
                  <a:lnTo>
                    <a:pt x="0" y="1085850"/>
                  </a:lnTo>
                  <a:cubicBezTo>
                    <a:pt x="0" y="1189577"/>
                    <a:pt x="18669" y="1261396"/>
                    <a:pt x="57150" y="1305592"/>
                  </a:cubicBezTo>
                  <a:cubicBezTo>
                    <a:pt x="95631" y="1349883"/>
                    <a:pt x="158401" y="1372267"/>
                    <a:pt x="243649" y="1372267"/>
                  </a:cubicBezTo>
                  <a:lnTo>
                    <a:pt x="404526" y="1372267"/>
                  </a:lnTo>
                  <a:lnTo>
                    <a:pt x="404526" y="1342073"/>
                  </a:lnTo>
                  <a:lnTo>
                    <a:pt x="404526" y="1166241"/>
                  </a:lnTo>
                  <a:lnTo>
                    <a:pt x="319182" y="1166241"/>
                  </a:lnTo>
                  <a:cubicBezTo>
                    <a:pt x="240316" y="1161002"/>
                    <a:pt x="227647" y="1103281"/>
                    <a:pt x="226028" y="1076706"/>
                  </a:cubicBezTo>
                  <a:lnTo>
                    <a:pt x="226028" y="613124"/>
                  </a:lnTo>
                  <a:lnTo>
                    <a:pt x="226028" y="563785"/>
                  </a:lnTo>
                  <a:lnTo>
                    <a:pt x="405098" y="563785"/>
                  </a:lnTo>
                  <a:close/>
                </a:path>
              </a:pathLst>
            </a:custGeom>
            <a:solidFill>
              <a:srgbClr val="FFFFFF"/>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F51229A5-B167-492C-A4E3-BA77918AC260}"/>
                </a:ext>
              </a:extLst>
            </p:cNvPr>
            <p:cNvSpPr/>
            <p:nvPr/>
          </p:nvSpPr>
          <p:spPr>
            <a:xfrm>
              <a:off x="3787425" y="3021139"/>
              <a:ext cx="1643634" cy="1023842"/>
            </a:xfrm>
            <a:custGeom>
              <a:avLst/>
              <a:gdLst>
                <a:gd name="connsiteX0" fmla="*/ 1469707 w 1643634"/>
                <a:gd name="connsiteY0" fmla="*/ 817245 h 1023842"/>
                <a:gd name="connsiteX1" fmla="*/ 1469707 w 1643634"/>
                <a:gd name="connsiteY1" fmla="*/ 349567 h 1023842"/>
                <a:gd name="connsiteX2" fmla="*/ 1403414 w 1643634"/>
                <a:gd name="connsiteY2" fmla="*/ 87344 h 1023842"/>
                <a:gd name="connsiteX3" fmla="*/ 1196340 w 1643634"/>
                <a:gd name="connsiteY3" fmla="*/ 0 h 1023842"/>
                <a:gd name="connsiteX4" fmla="*/ 875538 w 1643634"/>
                <a:gd name="connsiteY4" fmla="*/ 115443 h 1023842"/>
                <a:gd name="connsiteX5" fmla="*/ 875538 w 1643634"/>
                <a:gd name="connsiteY5" fmla="*/ 13049 h 1023842"/>
                <a:gd name="connsiteX6" fmla="*/ 480346 w 1643634"/>
                <a:gd name="connsiteY6" fmla="*/ 13049 h 1023842"/>
                <a:gd name="connsiteX7" fmla="*/ 480346 w 1643634"/>
                <a:gd name="connsiteY7" fmla="*/ 218599 h 1023842"/>
                <a:gd name="connsiteX8" fmla="*/ 652367 w 1643634"/>
                <a:gd name="connsiteY8" fmla="*/ 218599 h 1023842"/>
                <a:gd name="connsiteX9" fmla="*/ 652367 w 1643634"/>
                <a:gd name="connsiteY9" fmla="*/ 819245 h 1023842"/>
                <a:gd name="connsiteX10" fmla="*/ 378524 w 1643634"/>
                <a:gd name="connsiteY10" fmla="*/ 819245 h 1023842"/>
                <a:gd name="connsiteX11" fmla="*/ 378524 w 1643634"/>
                <a:gd name="connsiteY11" fmla="*/ 13049 h 1023842"/>
                <a:gd name="connsiteX12" fmla="*/ 152495 w 1643634"/>
                <a:gd name="connsiteY12" fmla="*/ 13049 h 1023842"/>
                <a:gd name="connsiteX13" fmla="*/ 152495 w 1643634"/>
                <a:gd name="connsiteY13" fmla="*/ 218599 h 1023842"/>
                <a:gd name="connsiteX14" fmla="*/ 152495 w 1643634"/>
                <a:gd name="connsiteY14" fmla="*/ 819245 h 1023842"/>
                <a:gd name="connsiteX15" fmla="*/ 0 w 1643634"/>
                <a:gd name="connsiteY15" fmla="*/ 819245 h 1023842"/>
                <a:gd name="connsiteX16" fmla="*/ 0 w 1643634"/>
                <a:gd name="connsiteY16" fmla="*/ 1023842 h 1023842"/>
                <a:gd name="connsiteX17" fmla="*/ 1043845 w 1643634"/>
                <a:gd name="connsiteY17" fmla="*/ 1023842 h 1023842"/>
                <a:gd name="connsiteX18" fmla="*/ 1043845 w 1643634"/>
                <a:gd name="connsiteY18" fmla="*/ 819245 h 1023842"/>
                <a:gd name="connsiteX19" fmla="*/ 875538 w 1643634"/>
                <a:gd name="connsiteY19" fmla="*/ 819245 h 1023842"/>
                <a:gd name="connsiteX20" fmla="*/ 875538 w 1643634"/>
                <a:gd name="connsiteY20" fmla="*/ 324421 h 1023842"/>
                <a:gd name="connsiteX21" fmla="*/ 1147001 w 1643634"/>
                <a:gd name="connsiteY21" fmla="*/ 206597 h 1023842"/>
                <a:gd name="connsiteX22" fmla="*/ 1219962 w 1643634"/>
                <a:gd name="connsiteY22" fmla="*/ 239077 h 1023842"/>
                <a:gd name="connsiteX23" fmla="*/ 1243679 w 1643634"/>
                <a:gd name="connsiteY23" fmla="*/ 361855 h 1023842"/>
                <a:gd name="connsiteX24" fmla="*/ 1243679 w 1643634"/>
                <a:gd name="connsiteY24" fmla="*/ 1023842 h 1023842"/>
                <a:gd name="connsiteX25" fmla="*/ 1245489 w 1643634"/>
                <a:gd name="connsiteY25" fmla="*/ 1023842 h 1023842"/>
                <a:gd name="connsiteX26" fmla="*/ 1527715 w 1643634"/>
                <a:gd name="connsiteY26" fmla="*/ 1023842 h 1023842"/>
                <a:gd name="connsiteX27" fmla="*/ 1529334 w 1643634"/>
                <a:gd name="connsiteY27" fmla="*/ 1021652 h 1023842"/>
                <a:gd name="connsiteX28" fmla="*/ 1533906 w 1643634"/>
                <a:gd name="connsiteY28" fmla="*/ 1015174 h 1023842"/>
                <a:gd name="connsiteX29" fmla="*/ 1537621 w 1643634"/>
                <a:gd name="connsiteY29" fmla="*/ 1009840 h 1023842"/>
                <a:gd name="connsiteX30" fmla="*/ 1540859 w 1643634"/>
                <a:gd name="connsiteY30" fmla="*/ 1005173 h 1023842"/>
                <a:gd name="connsiteX31" fmla="*/ 1643634 w 1643634"/>
                <a:gd name="connsiteY31" fmla="*/ 817340 h 1023842"/>
                <a:gd name="connsiteX32" fmla="*/ 1469707 w 1643634"/>
                <a:gd name="connsiteY32" fmla="*/ 817245 h 102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43634" h="1023842">
                  <a:moveTo>
                    <a:pt x="1469707" y="817245"/>
                  </a:moveTo>
                  <a:lnTo>
                    <a:pt x="1469707" y="349567"/>
                  </a:lnTo>
                  <a:cubicBezTo>
                    <a:pt x="1469707" y="232219"/>
                    <a:pt x="1447419" y="144018"/>
                    <a:pt x="1403414" y="87344"/>
                  </a:cubicBezTo>
                  <a:cubicBezTo>
                    <a:pt x="1358360" y="29432"/>
                    <a:pt x="1288732" y="0"/>
                    <a:pt x="1196340" y="0"/>
                  </a:cubicBezTo>
                  <a:cubicBezTo>
                    <a:pt x="1095756" y="0"/>
                    <a:pt x="987933" y="38862"/>
                    <a:pt x="875538" y="115443"/>
                  </a:cubicBezTo>
                  <a:lnTo>
                    <a:pt x="875538" y="13049"/>
                  </a:lnTo>
                  <a:lnTo>
                    <a:pt x="480346" y="13049"/>
                  </a:lnTo>
                  <a:lnTo>
                    <a:pt x="480346" y="218599"/>
                  </a:lnTo>
                  <a:lnTo>
                    <a:pt x="652367" y="218599"/>
                  </a:lnTo>
                  <a:lnTo>
                    <a:pt x="652367" y="819245"/>
                  </a:lnTo>
                  <a:lnTo>
                    <a:pt x="378524" y="819245"/>
                  </a:lnTo>
                  <a:lnTo>
                    <a:pt x="378524" y="13049"/>
                  </a:lnTo>
                  <a:lnTo>
                    <a:pt x="152495" y="13049"/>
                  </a:lnTo>
                  <a:lnTo>
                    <a:pt x="152495" y="218599"/>
                  </a:lnTo>
                  <a:lnTo>
                    <a:pt x="152495" y="819245"/>
                  </a:lnTo>
                  <a:lnTo>
                    <a:pt x="0" y="819245"/>
                  </a:lnTo>
                  <a:lnTo>
                    <a:pt x="0" y="1023842"/>
                  </a:lnTo>
                  <a:lnTo>
                    <a:pt x="1043845" y="1023842"/>
                  </a:lnTo>
                  <a:lnTo>
                    <a:pt x="1043845" y="819245"/>
                  </a:lnTo>
                  <a:lnTo>
                    <a:pt x="875538" y="819245"/>
                  </a:lnTo>
                  <a:lnTo>
                    <a:pt x="875538" y="324421"/>
                  </a:lnTo>
                  <a:cubicBezTo>
                    <a:pt x="976122" y="246221"/>
                    <a:pt x="1067467" y="206597"/>
                    <a:pt x="1147001" y="206597"/>
                  </a:cubicBezTo>
                  <a:cubicBezTo>
                    <a:pt x="1181576" y="206597"/>
                    <a:pt x="1205484" y="217265"/>
                    <a:pt x="1219962" y="239077"/>
                  </a:cubicBezTo>
                  <a:cubicBezTo>
                    <a:pt x="1235678" y="262795"/>
                    <a:pt x="1243679" y="304133"/>
                    <a:pt x="1243679" y="361855"/>
                  </a:cubicBezTo>
                  <a:lnTo>
                    <a:pt x="1243679" y="1023842"/>
                  </a:lnTo>
                  <a:lnTo>
                    <a:pt x="1245489" y="1023842"/>
                  </a:lnTo>
                  <a:lnTo>
                    <a:pt x="1527715" y="1023842"/>
                  </a:lnTo>
                  <a:cubicBezTo>
                    <a:pt x="1528191" y="1023080"/>
                    <a:pt x="1528763" y="1022414"/>
                    <a:pt x="1529334" y="1021652"/>
                  </a:cubicBezTo>
                  <a:cubicBezTo>
                    <a:pt x="1530858" y="1019461"/>
                    <a:pt x="1532382" y="1017365"/>
                    <a:pt x="1533906" y="1015174"/>
                  </a:cubicBezTo>
                  <a:cubicBezTo>
                    <a:pt x="1535144" y="1013365"/>
                    <a:pt x="1536382" y="1011650"/>
                    <a:pt x="1537621" y="1009840"/>
                  </a:cubicBezTo>
                  <a:cubicBezTo>
                    <a:pt x="1538669" y="1008316"/>
                    <a:pt x="1539811" y="1006697"/>
                    <a:pt x="1540859" y="1005173"/>
                  </a:cubicBezTo>
                  <a:cubicBezTo>
                    <a:pt x="1581150" y="946595"/>
                    <a:pt x="1615726" y="883730"/>
                    <a:pt x="1643634" y="817340"/>
                  </a:cubicBezTo>
                  <a:lnTo>
                    <a:pt x="1469707" y="817245"/>
                  </a:lnTo>
                  <a:close/>
                </a:path>
              </a:pathLst>
            </a:custGeom>
            <a:solidFill>
              <a:srgbClr val="FFFFFF"/>
            </a:solidFill>
            <a:ln w="9525" cap="flat">
              <a:noFill/>
              <a:prstDash val="solid"/>
              <a:miter/>
            </a:ln>
          </p:spPr>
          <p:txBody>
            <a:bodyPr rtlCol="0" anchor="ctr"/>
            <a:lstStyle/>
            <a:p>
              <a:endParaRPr lang="en-US"/>
            </a:p>
          </p:txBody>
        </p:sp>
      </p:grpSp>
      <p:sp>
        <p:nvSpPr>
          <p:cNvPr id="17" name="TextBox 16">
            <a:extLst>
              <a:ext uri="{FF2B5EF4-FFF2-40B4-BE49-F238E27FC236}">
                <a16:creationId xmlns:a16="http://schemas.microsoft.com/office/drawing/2014/main" id="{AC9C73FD-9978-492E-B89D-CCA98BC9A2A4}"/>
              </a:ext>
            </a:extLst>
          </p:cNvPr>
          <p:cNvSpPr txBox="1"/>
          <p:nvPr userDrawn="1"/>
        </p:nvSpPr>
        <p:spPr>
          <a:xfrm>
            <a:off x="139148" y="6568322"/>
            <a:ext cx="3896140" cy="107722"/>
          </a:xfrm>
          <a:prstGeom prst="rect">
            <a:avLst/>
          </a:prstGeom>
          <a:noFill/>
        </p:spPr>
        <p:txBody>
          <a:bodyPr wrap="square" lIns="0" tIns="0" rIns="0" bIns="0" rtlCol="0">
            <a:spAutoFit/>
          </a:bodyPr>
          <a:lstStyle/>
          <a:p>
            <a:r>
              <a:rPr lang="en-US" sz="700">
                <a:solidFill>
                  <a:schemeClr val="bg1"/>
                </a:solidFill>
              </a:rPr>
              <a:t>© Copyright Invest 2020</a:t>
            </a:r>
          </a:p>
        </p:txBody>
      </p:sp>
    </p:spTree>
    <p:extLst>
      <p:ext uri="{BB962C8B-B14F-4D97-AF65-F5344CB8AC3E}">
        <p14:creationId xmlns:p14="http://schemas.microsoft.com/office/powerpoint/2010/main" val="1563884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ur Titel">
  <p:cSld name="Nur Titel">
    <p:spTree>
      <p:nvGrpSpPr>
        <p:cNvPr id="1" name="Shape 40"/>
        <p:cNvGrpSpPr/>
        <p:nvPr/>
      </p:nvGrpSpPr>
      <p:grpSpPr>
        <a:xfrm>
          <a:off x="0" y="0"/>
          <a:ext cx="0" cy="0"/>
          <a:chOff x="0" y="0"/>
          <a:chExt cx="0" cy="0"/>
        </a:xfrm>
      </p:grpSpPr>
      <p:sp>
        <p:nvSpPr>
          <p:cNvPr id="41" name="Google Shape;41;p85">
            <a:hlinkClick r:id="" action="ppaction://noaction"/>
          </p:cNvPr>
          <p:cNvSpPr/>
          <p:nvPr/>
        </p:nvSpPr>
        <p:spPr>
          <a:xfrm>
            <a:off x="-3" y="0"/>
            <a:ext cx="12192000" cy="6858000"/>
          </a:xfrm>
          <a:prstGeom prst="rect">
            <a:avLst/>
          </a:prstGeom>
          <a:solidFill>
            <a:srgbClr val="0047D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pic>
        <p:nvPicPr>
          <p:cNvPr id="42" name="Google Shape;42;p85" descr="Münzen"/>
          <p:cNvPicPr preferRelativeResize="0"/>
          <p:nvPr/>
        </p:nvPicPr>
        <p:blipFill rotWithShape="1">
          <a:blip r:embed="rId2">
            <a:alphaModFix/>
          </a:blip>
          <a:srcRect/>
          <a:stretch/>
        </p:blipFill>
        <p:spPr>
          <a:xfrm rot="-1069534">
            <a:off x="316243" y="61692"/>
            <a:ext cx="1438458" cy="1438458"/>
          </a:xfrm>
          <a:prstGeom prst="rect">
            <a:avLst/>
          </a:prstGeom>
          <a:noFill/>
          <a:ln>
            <a:noFill/>
          </a:ln>
          <a:effectLst>
            <a:outerShdw blurRad="50800" dist="38100" dir="2700000" algn="tl" rotWithShape="0">
              <a:srgbClr val="000000">
                <a:alpha val="40000"/>
              </a:srgbClr>
            </a:outerShdw>
          </a:effectLst>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405A7F-6B8B-4249-A0C0-7397471A7C4F}" type="datetimeFigureOut">
              <a:rPr lang="en-US" smtClean="0"/>
              <a:t>10/22/25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48C2FB-505F-4F53-85B0-A776D04BC4ED}" type="slidenum">
              <a:rPr lang="en-US" smtClean="0"/>
              <a:t>‹#›</a:t>
            </a:fld>
            <a:endParaRPr lang="en-US"/>
          </a:p>
        </p:txBody>
      </p:sp>
    </p:spTree>
    <p:extLst>
      <p:ext uri="{BB962C8B-B14F-4D97-AF65-F5344CB8AC3E}">
        <p14:creationId xmlns:p14="http://schemas.microsoft.com/office/powerpoint/2010/main" val="5733080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5405A7F-6B8B-4249-A0C0-7397471A7C4F}" type="datetimeFigureOut">
              <a:rPr lang="en-US" smtClean="0"/>
              <a:t>10/22/25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48C2FB-505F-4F53-85B0-A776D04BC4ED}" type="slidenum">
              <a:rPr lang="en-US" smtClean="0"/>
              <a:t>‹#›</a:t>
            </a:fld>
            <a:endParaRPr lang="en-US"/>
          </a:p>
        </p:txBody>
      </p:sp>
      <p:sp>
        <p:nvSpPr>
          <p:cNvPr id="9" name="Picture Placeholder 8"/>
          <p:cNvSpPr>
            <a:spLocks noGrp="1"/>
          </p:cNvSpPr>
          <p:nvPr>
            <p:ph type="pic" sz="quarter" idx="13"/>
          </p:nvPr>
        </p:nvSpPr>
        <p:spPr>
          <a:xfrm>
            <a:off x="1580400" y="909000"/>
            <a:ext cx="1620000" cy="1620000"/>
          </a:xfrm>
          <a:prstGeom prst="ellipse">
            <a:avLst/>
          </a:prstGeom>
          <a:solidFill>
            <a:schemeClr val="bg1">
              <a:lumMod val="95000"/>
            </a:schemeClr>
          </a:solidFill>
        </p:spPr>
        <p:txBody>
          <a:bodyPr anchor="ctr">
            <a:normAutofit/>
          </a:bodyPr>
          <a:lstStyle>
            <a:lvl1pPr marL="0" indent="0" algn="ctr">
              <a:buNone/>
              <a:defRPr sz="1400" i="1">
                <a:latin typeface="Times New Roman" panose="02020603050405020304" pitchFamily="18" charset="0"/>
                <a:cs typeface="Times New Roman" panose="02020603050405020304" pitchFamily="18" charset="0"/>
              </a:defRPr>
            </a:lvl1pPr>
          </a:lstStyle>
          <a:p>
            <a:endParaRPr lang="en-US"/>
          </a:p>
        </p:txBody>
      </p:sp>
      <p:sp>
        <p:nvSpPr>
          <p:cNvPr id="10" name="Text Placeholder 9"/>
          <p:cNvSpPr>
            <a:spLocks noGrp="1"/>
          </p:cNvSpPr>
          <p:nvPr>
            <p:ph type="body" sz="quarter" idx="14" hasCustomPrompt="1"/>
          </p:nvPr>
        </p:nvSpPr>
        <p:spPr>
          <a:xfrm>
            <a:off x="540000" y="2529000"/>
            <a:ext cx="1080000" cy="1080000"/>
          </a:xfrm>
          <a:prstGeom prst="rect">
            <a:avLst/>
          </a:prstGeom>
          <a:noFill/>
        </p:spPr>
        <p:txBody>
          <a:bodyPr wrap="none" lIns="0" tIns="0" rIns="0" bIns="0" anchor="ctr">
            <a:noAutofit/>
          </a:bodyPr>
          <a:lstStyle>
            <a:lvl1pPr marL="0" indent="0" algn="ctr">
              <a:buNone/>
              <a:defRPr sz="6000" b="1" spc="-300">
                <a:solidFill>
                  <a:schemeClr val="accent2"/>
                </a:solidFill>
              </a:defRPr>
            </a:lvl1pPr>
          </a:lstStyle>
          <a:p>
            <a:pPr lvl="0"/>
            <a:r>
              <a:rPr lang="en-US"/>
              <a:t>01</a:t>
            </a:r>
          </a:p>
        </p:txBody>
      </p:sp>
      <p:sp>
        <p:nvSpPr>
          <p:cNvPr id="12" name="Text Placeholder 11"/>
          <p:cNvSpPr>
            <a:spLocks noGrp="1"/>
          </p:cNvSpPr>
          <p:nvPr>
            <p:ph type="body" sz="quarter" idx="15" hasCustomPrompt="1"/>
          </p:nvPr>
        </p:nvSpPr>
        <p:spPr>
          <a:xfrm>
            <a:off x="1645400" y="2675800"/>
            <a:ext cx="2367800" cy="804000"/>
          </a:xfrm>
        </p:spPr>
        <p:txBody>
          <a:bodyPr lIns="0" tIns="0" rIns="0" bIns="0">
            <a:noAutofit/>
          </a:bodyPr>
          <a:lstStyle>
            <a:lvl1pPr marL="0" indent="0">
              <a:buNone/>
              <a:defRPr sz="2400" spc="-100" baseline="0"/>
            </a:lvl1pPr>
            <a:lvl2pPr marL="268287" indent="0">
              <a:buNone/>
              <a:defRPr/>
            </a:lvl2pPr>
            <a:lvl3pPr marL="536575" indent="0">
              <a:buNone/>
              <a:defRPr/>
            </a:lvl3pPr>
            <a:lvl4pPr marL="804862" indent="0">
              <a:buNone/>
              <a:defRPr/>
            </a:lvl4pPr>
            <a:lvl5pPr marL="1073150" indent="0">
              <a:buNone/>
              <a:defRPr/>
            </a:lvl5pPr>
          </a:lstStyle>
          <a:p>
            <a:pPr lvl="0"/>
            <a:r>
              <a:rPr lang="en-US"/>
              <a:t>Roadmap item header</a:t>
            </a:r>
          </a:p>
        </p:txBody>
      </p:sp>
      <p:sp>
        <p:nvSpPr>
          <p:cNvPr id="15" name="Text Placeholder 9"/>
          <p:cNvSpPr>
            <a:spLocks noGrp="1"/>
          </p:cNvSpPr>
          <p:nvPr>
            <p:ph type="body" sz="quarter" idx="18" hasCustomPrompt="1"/>
          </p:nvPr>
        </p:nvSpPr>
        <p:spPr>
          <a:xfrm>
            <a:off x="5118600" y="5115450"/>
            <a:ext cx="1080000" cy="1080000"/>
          </a:xfrm>
          <a:prstGeom prst="rect">
            <a:avLst/>
          </a:prstGeom>
          <a:noFill/>
        </p:spPr>
        <p:txBody>
          <a:bodyPr wrap="none" lIns="0" tIns="0" rIns="0" bIns="0" anchor="ctr">
            <a:noAutofit/>
          </a:bodyPr>
          <a:lstStyle>
            <a:lvl1pPr marL="0" indent="0" algn="ctr">
              <a:buNone/>
              <a:defRPr sz="6000" b="1" spc="-300">
                <a:solidFill>
                  <a:schemeClr val="accent3"/>
                </a:solidFill>
              </a:defRPr>
            </a:lvl1pPr>
          </a:lstStyle>
          <a:p>
            <a:pPr lvl="0"/>
            <a:r>
              <a:rPr lang="en-US"/>
              <a:t>02</a:t>
            </a:r>
          </a:p>
        </p:txBody>
      </p:sp>
      <p:sp>
        <p:nvSpPr>
          <p:cNvPr id="16" name="Text Placeholder 11"/>
          <p:cNvSpPr>
            <a:spLocks noGrp="1"/>
          </p:cNvSpPr>
          <p:nvPr>
            <p:ph type="body" sz="quarter" idx="19" hasCustomPrompt="1"/>
          </p:nvPr>
        </p:nvSpPr>
        <p:spPr>
          <a:xfrm>
            <a:off x="6224000" y="4851450"/>
            <a:ext cx="2367800" cy="804000"/>
          </a:xfrm>
        </p:spPr>
        <p:txBody>
          <a:bodyPr lIns="0" tIns="0" rIns="0" bIns="0">
            <a:noAutofit/>
          </a:bodyPr>
          <a:lstStyle>
            <a:lvl1pPr marL="0" indent="0">
              <a:buNone/>
              <a:defRPr sz="2400" spc="-100" baseline="0"/>
            </a:lvl1pPr>
            <a:lvl2pPr marL="268287" indent="0">
              <a:buNone/>
              <a:defRPr/>
            </a:lvl2pPr>
            <a:lvl3pPr marL="536575" indent="0">
              <a:buNone/>
              <a:defRPr/>
            </a:lvl3pPr>
            <a:lvl4pPr marL="804862" indent="0">
              <a:buNone/>
              <a:defRPr/>
            </a:lvl4pPr>
            <a:lvl5pPr marL="1073150" indent="0">
              <a:buNone/>
              <a:defRPr/>
            </a:lvl5pPr>
          </a:lstStyle>
          <a:p>
            <a:pPr lvl="0"/>
            <a:r>
              <a:rPr lang="en-US"/>
              <a:t>Roadmap item header</a:t>
            </a:r>
          </a:p>
        </p:txBody>
      </p:sp>
      <p:sp>
        <p:nvSpPr>
          <p:cNvPr id="18" name="Picture Placeholder 8"/>
          <p:cNvSpPr>
            <a:spLocks noGrp="1"/>
          </p:cNvSpPr>
          <p:nvPr>
            <p:ph type="pic" sz="quarter" idx="21"/>
          </p:nvPr>
        </p:nvSpPr>
        <p:spPr>
          <a:xfrm>
            <a:off x="9263275" y="909000"/>
            <a:ext cx="1620000" cy="1620000"/>
          </a:xfrm>
          <a:prstGeom prst="ellipse">
            <a:avLst/>
          </a:prstGeom>
          <a:solidFill>
            <a:schemeClr val="bg1">
              <a:lumMod val="95000"/>
            </a:schemeClr>
          </a:solidFill>
        </p:spPr>
        <p:txBody>
          <a:bodyPr anchor="ctr">
            <a:normAutofit/>
          </a:bodyPr>
          <a:lstStyle>
            <a:lvl1pPr marL="0" indent="0" algn="ctr">
              <a:buNone/>
              <a:defRPr sz="1400" i="1">
                <a:latin typeface="Times New Roman" panose="02020603050405020304" pitchFamily="18" charset="0"/>
                <a:cs typeface="Times New Roman" panose="02020603050405020304" pitchFamily="18" charset="0"/>
              </a:defRPr>
            </a:lvl1pPr>
          </a:lstStyle>
          <a:p>
            <a:endParaRPr lang="en-US"/>
          </a:p>
        </p:txBody>
      </p:sp>
      <p:sp>
        <p:nvSpPr>
          <p:cNvPr id="19" name="Text Placeholder 9"/>
          <p:cNvSpPr>
            <a:spLocks noGrp="1"/>
          </p:cNvSpPr>
          <p:nvPr>
            <p:ph type="body" sz="quarter" idx="22" hasCustomPrompt="1"/>
          </p:nvPr>
        </p:nvSpPr>
        <p:spPr>
          <a:xfrm>
            <a:off x="8222875" y="2529000"/>
            <a:ext cx="1080000" cy="1080000"/>
          </a:xfrm>
          <a:prstGeom prst="rect">
            <a:avLst/>
          </a:prstGeom>
          <a:noFill/>
        </p:spPr>
        <p:txBody>
          <a:bodyPr wrap="none" lIns="0" tIns="0" rIns="0" bIns="0" anchor="ctr">
            <a:noAutofit/>
          </a:bodyPr>
          <a:lstStyle>
            <a:lvl1pPr marL="0" indent="0" algn="ctr">
              <a:buNone/>
              <a:defRPr sz="6000" b="1" spc="-300">
                <a:solidFill>
                  <a:schemeClr val="accent4"/>
                </a:solidFill>
              </a:defRPr>
            </a:lvl1pPr>
          </a:lstStyle>
          <a:p>
            <a:pPr lvl="0"/>
            <a:r>
              <a:rPr lang="en-US"/>
              <a:t>03</a:t>
            </a:r>
          </a:p>
        </p:txBody>
      </p:sp>
      <p:sp>
        <p:nvSpPr>
          <p:cNvPr id="20" name="Text Placeholder 11"/>
          <p:cNvSpPr>
            <a:spLocks noGrp="1"/>
          </p:cNvSpPr>
          <p:nvPr>
            <p:ph type="body" sz="quarter" idx="23" hasCustomPrompt="1"/>
          </p:nvPr>
        </p:nvSpPr>
        <p:spPr>
          <a:xfrm>
            <a:off x="9328275" y="2675800"/>
            <a:ext cx="2367800" cy="804000"/>
          </a:xfrm>
        </p:spPr>
        <p:txBody>
          <a:bodyPr lIns="0" tIns="0" rIns="0" bIns="0">
            <a:noAutofit/>
          </a:bodyPr>
          <a:lstStyle>
            <a:lvl1pPr marL="0" indent="0">
              <a:buNone/>
              <a:defRPr sz="2400" spc="-100" baseline="0"/>
            </a:lvl1pPr>
            <a:lvl2pPr marL="268287" indent="0">
              <a:buNone/>
              <a:defRPr/>
            </a:lvl2pPr>
            <a:lvl3pPr marL="536575" indent="0">
              <a:buNone/>
              <a:defRPr/>
            </a:lvl3pPr>
            <a:lvl4pPr marL="804862" indent="0">
              <a:buNone/>
              <a:defRPr/>
            </a:lvl4pPr>
            <a:lvl5pPr marL="1073150" indent="0">
              <a:buNone/>
              <a:defRPr/>
            </a:lvl5pPr>
          </a:lstStyle>
          <a:p>
            <a:pPr lvl="0"/>
            <a:r>
              <a:rPr lang="en-US"/>
              <a:t>Roadmap item header</a:t>
            </a:r>
          </a:p>
        </p:txBody>
      </p:sp>
      <p:sp>
        <p:nvSpPr>
          <p:cNvPr id="22" name="Picture Placeholder 8">
            <a:extLst>
              <a:ext uri="{FF2B5EF4-FFF2-40B4-BE49-F238E27FC236}">
                <a16:creationId xmlns:a16="http://schemas.microsoft.com/office/drawing/2014/main" id="{9A1666CB-1275-45EA-86E0-BE8922C626B0}"/>
              </a:ext>
            </a:extLst>
          </p:cNvPr>
          <p:cNvSpPr>
            <a:spLocks noGrp="1"/>
          </p:cNvSpPr>
          <p:nvPr>
            <p:ph type="pic" sz="quarter" idx="24"/>
          </p:nvPr>
        </p:nvSpPr>
        <p:spPr>
          <a:xfrm>
            <a:off x="4848600" y="3420225"/>
            <a:ext cx="1620000" cy="1620000"/>
          </a:xfrm>
          <a:prstGeom prst="ellipse">
            <a:avLst/>
          </a:prstGeom>
          <a:solidFill>
            <a:schemeClr val="bg1">
              <a:lumMod val="95000"/>
            </a:schemeClr>
          </a:solidFill>
        </p:spPr>
        <p:txBody>
          <a:bodyPr anchor="ctr">
            <a:normAutofit/>
          </a:bodyPr>
          <a:lstStyle>
            <a:lvl1pPr marL="0" indent="0" algn="ctr">
              <a:buNone/>
              <a:defRPr sz="1400" i="1">
                <a:latin typeface="Times New Roman" panose="02020603050405020304" pitchFamily="18" charset="0"/>
                <a:cs typeface="Times New Roman" panose="02020603050405020304" pitchFamily="18" charset="0"/>
              </a:defRPr>
            </a:lvl1pPr>
          </a:lstStyle>
          <a:p>
            <a:endParaRPr lang="en-US"/>
          </a:p>
        </p:txBody>
      </p:sp>
      <p:sp>
        <p:nvSpPr>
          <p:cNvPr id="14" name="Title 1">
            <a:extLst>
              <a:ext uri="{FF2B5EF4-FFF2-40B4-BE49-F238E27FC236}">
                <a16:creationId xmlns:a16="http://schemas.microsoft.com/office/drawing/2014/main" id="{586350B3-6262-4219-995B-9FA8D603DAB2}"/>
              </a:ext>
            </a:extLst>
          </p:cNvPr>
          <p:cNvSpPr>
            <a:spLocks noGrp="1"/>
          </p:cNvSpPr>
          <p:nvPr>
            <p:ph type="title"/>
          </p:nvPr>
        </p:nvSpPr>
        <p:spPr>
          <a:xfrm>
            <a:off x="540000" y="540000"/>
            <a:ext cx="11160000" cy="900000"/>
          </a:xfrm>
        </p:spPr>
        <p:txBody>
          <a:bodyPr/>
          <a:lstStyle/>
          <a:p>
            <a:r>
              <a:rPr lang="en-US"/>
              <a:t>Click to edit Master title style</a:t>
            </a:r>
          </a:p>
        </p:txBody>
      </p:sp>
    </p:spTree>
    <p:extLst>
      <p:ext uri="{BB962C8B-B14F-4D97-AF65-F5344CB8AC3E}">
        <p14:creationId xmlns:p14="http://schemas.microsoft.com/office/powerpoint/2010/main" val="7508207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3_Title Only">
    <p:bg>
      <p:bgPr>
        <a:solidFill>
          <a:schemeClr val="accent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5405A7F-6B8B-4249-A0C0-7397471A7C4F}" type="datetimeFigureOut">
              <a:rPr lang="en-US" smtClean="0"/>
              <a:t>10/22/25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48C2FB-505F-4F53-85B0-A776D04BC4ED}" type="slidenum">
              <a:rPr lang="en-US" smtClean="0"/>
              <a:t>‹#›</a:t>
            </a:fld>
            <a:endParaRPr lang="en-US"/>
          </a:p>
        </p:txBody>
      </p:sp>
      <p:sp>
        <p:nvSpPr>
          <p:cNvPr id="9" name="Picture Placeholder 8"/>
          <p:cNvSpPr>
            <a:spLocks noGrp="1"/>
          </p:cNvSpPr>
          <p:nvPr>
            <p:ph type="pic" sz="quarter" idx="13"/>
          </p:nvPr>
        </p:nvSpPr>
        <p:spPr>
          <a:xfrm>
            <a:off x="1580400" y="909000"/>
            <a:ext cx="1620000" cy="1620000"/>
          </a:xfrm>
          <a:prstGeom prst="ellipse">
            <a:avLst/>
          </a:prstGeom>
          <a:solidFill>
            <a:schemeClr val="bg1">
              <a:lumMod val="95000"/>
            </a:schemeClr>
          </a:solidFill>
        </p:spPr>
        <p:txBody>
          <a:bodyPr anchor="ctr">
            <a:normAutofit/>
          </a:bodyPr>
          <a:lstStyle>
            <a:lvl1pPr marL="0" indent="0" algn="ctr">
              <a:buNone/>
              <a:defRPr sz="1400" i="1">
                <a:latin typeface="Times New Roman" panose="02020603050405020304" pitchFamily="18" charset="0"/>
                <a:cs typeface="Times New Roman" panose="02020603050405020304" pitchFamily="18" charset="0"/>
              </a:defRPr>
            </a:lvl1pPr>
          </a:lstStyle>
          <a:p>
            <a:endParaRPr lang="en-US"/>
          </a:p>
        </p:txBody>
      </p:sp>
      <p:sp>
        <p:nvSpPr>
          <p:cNvPr id="10" name="Text Placeholder 9"/>
          <p:cNvSpPr>
            <a:spLocks noGrp="1"/>
          </p:cNvSpPr>
          <p:nvPr>
            <p:ph type="body" sz="quarter" idx="14" hasCustomPrompt="1"/>
          </p:nvPr>
        </p:nvSpPr>
        <p:spPr>
          <a:xfrm>
            <a:off x="540000" y="2529000"/>
            <a:ext cx="1080000" cy="1080000"/>
          </a:xfrm>
          <a:prstGeom prst="rect">
            <a:avLst/>
          </a:prstGeom>
          <a:noFill/>
        </p:spPr>
        <p:txBody>
          <a:bodyPr wrap="none" lIns="0" tIns="0" rIns="0" bIns="0" anchor="ctr">
            <a:noAutofit/>
          </a:bodyPr>
          <a:lstStyle>
            <a:lvl1pPr marL="0" indent="0" algn="ctr">
              <a:buNone/>
              <a:defRPr sz="6000" b="1" spc="-300">
                <a:solidFill>
                  <a:schemeClr val="accent2"/>
                </a:solidFill>
              </a:defRPr>
            </a:lvl1pPr>
          </a:lstStyle>
          <a:p>
            <a:pPr lvl="0"/>
            <a:r>
              <a:rPr lang="en-US"/>
              <a:t>01</a:t>
            </a:r>
          </a:p>
        </p:txBody>
      </p:sp>
      <p:sp>
        <p:nvSpPr>
          <p:cNvPr id="12" name="Text Placeholder 11"/>
          <p:cNvSpPr>
            <a:spLocks noGrp="1"/>
          </p:cNvSpPr>
          <p:nvPr>
            <p:ph type="body" sz="quarter" idx="15" hasCustomPrompt="1"/>
          </p:nvPr>
        </p:nvSpPr>
        <p:spPr>
          <a:xfrm>
            <a:off x="1645400" y="2675800"/>
            <a:ext cx="2367800" cy="804000"/>
          </a:xfrm>
        </p:spPr>
        <p:txBody>
          <a:bodyPr lIns="0" tIns="0" rIns="0" bIns="0">
            <a:noAutofit/>
          </a:bodyPr>
          <a:lstStyle>
            <a:lvl1pPr marL="0" indent="0">
              <a:buNone/>
              <a:defRPr sz="2400" spc="-100" baseline="0">
                <a:solidFill>
                  <a:schemeClr val="bg1"/>
                </a:solidFill>
              </a:defRPr>
            </a:lvl1pPr>
            <a:lvl2pPr marL="268287" indent="0">
              <a:buNone/>
              <a:defRPr/>
            </a:lvl2pPr>
            <a:lvl3pPr marL="536575" indent="0">
              <a:buNone/>
              <a:defRPr/>
            </a:lvl3pPr>
            <a:lvl4pPr marL="804862" indent="0">
              <a:buNone/>
              <a:defRPr/>
            </a:lvl4pPr>
            <a:lvl5pPr marL="1073150" indent="0">
              <a:buNone/>
              <a:defRPr/>
            </a:lvl5pPr>
          </a:lstStyle>
          <a:p>
            <a:pPr lvl="0"/>
            <a:r>
              <a:rPr lang="en-US"/>
              <a:t>Roadmap item header</a:t>
            </a:r>
          </a:p>
        </p:txBody>
      </p:sp>
      <p:sp>
        <p:nvSpPr>
          <p:cNvPr id="15" name="Text Placeholder 9"/>
          <p:cNvSpPr>
            <a:spLocks noGrp="1"/>
          </p:cNvSpPr>
          <p:nvPr>
            <p:ph type="body" sz="quarter" idx="18" hasCustomPrompt="1"/>
          </p:nvPr>
        </p:nvSpPr>
        <p:spPr>
          <a:xfrm>
            <a:off x="5118600" y="5115450"/>
            <a:ext cx="1080000" cy="1080000"/>
          </a:xfrm>
          <a:prstGeom prst="rect">
            <a:avLst/>
          </a:prstGeom>
          <a:noFill/>
        </p:spPr>
        <p:txBody>
          <a:bodyPr wrap="none" lIns="0" tIns="0" rIns="0" bIns="0" anchor="ctr">
            <a:noAutofit/>
          </a:bodyPr>
          <a:lstStyle>
            <a:lvl1pPr marL="0" indent="0" algn="ctr">
              <a:buNone/>
              <a:defRPr sz="6000" b="1" spc="-300">
                <a:solidFill>
                  <a:schemeClr val="accent3"/>
                </a:solidFill>
              </a:defRPr>
            </a:lvl1pPr>
          </a:lstStyle>
          <a:p>
            <a:pPr lvl="0"/>
            <a:r>
              <a:rPr lang="en-US"/>
              <a:t>02</a:t>
            </a:r>
          </a:p>
        </p:txBody>
      </p:sp>
      <p:sp>
        <p:nvSpPr>
          <p:cNvPr id="16" name="Text Placeholder 11"/>
          <p:cNvSpPr>
            <a:spLocks noGrp="1"/>
          </p:cNvSpPr>
          <p:nvPr>
            <p:ph type="body" sz="quarter" idx="19" hasCustomPrompt="1"/>
          </p:nvPr>
        </p:nvSpPr>
        <p:spPr>
          <a:xfrm>
            <a:off x="6224000" y="4851450"/>
            <a:ext cx="2367800" cy="804000"/>
          </a:xfrm>
        </p:spPr>
        <p:txBody>
          <a:bodyPr lIns="0" tIns="0" rIns="0" bIns="0">
            <a:noAutofit/>
          </a:bodyPr>
          <a:lstStyle>
            <a:lvl1pPr marL="0" indent="0">
              <a:buNone/>
              <a:defRPr sz="2400" spc="-100" baseline="0">
                <a:solidFill>
                  <a:schemeClr val="bg1"/>
                </a:solidFill>
              </a:defRPr>
            </a:lvl1pPr>
            <a:lvl2pPr marL="268287" indent="0">
              <a:buNone/>
              <a:defRPr/>
            </a:lvl2pPr>
            <a:lvl3pPr marL="536575" indent="0">
              <a:buNone/>
              <a:defRPr/>
            </a:lvl3pPr>
            <a:lvl4pPr marL="804862" indent="0">
              <a:buNone/>
              <a:defRPr/>
            </a:lvl4pPr>
            <a:lvl5pPr marL="1073150" indent="0">
              <a:buNone/>
              <a:defRPr/>
            </a:lvl5pPr>
          </a:lstStyle>
          <a:p>
            <a:pPr lvl="0"/>
            <a:r>
              <a:rPr lang="en-US"/>
              <a:t>Roadmap item header</a:t>
            </a:r>
          </a:p>
        </p:txBody>
      </p:sp>
      <p:sp>
        <p:nvSpPr>
          <p:cNvPr id="18" name="Picture Placeholder 8"/>
          <p:cNvSpPr>
            <a:spLocks noGrp="1"/>
          </p:cNvSpPr>
          <p:nvPr>
            <p:ph type="pic" sz="quarter" idx="21"/>
          </p:nvPr>
        </p:nvSpPr>
        <p:spPr>
          <a:xfrm>
            <a:off x="9263275" y="909000"/>
            <a:ext cx="1620000" cy="1620000"/>
          </a:xfrm>
          <a:prstGeom prst="ellipse">
            <a:avLst/>
          </a:prstGeom>
          <a:solidFill>
            <a:schemeClr val="bg1">
              <a:lumMod val="95000"/>
            </a:schemeClr>
          </a:solidFill>
        </p:spPr>
        <p:txBody>
          <a:bodyPr anchor="ctr">
            <a:normAutofit/>
          </a:bodyPr>
          <a:lstStyle>
            <a:lvl1pPr marL="0" indent="0" algn="ctr">
              <a:buNone/>
              <a:defRPr sz="1400" i="1">
                <a:latin typeface="Times New Roman" panose="02020603050405020304" pitchFamily="18" charset="0"/>
                <a:cs typeface="Times New Roman" panose="02020603050405020304" pitchFamily="18" charset="0"/>
              </a:defRPr>
            </a:lvl1pPr>
          </a:lstStyle>
          <a:p>
            <a:endParaRPr lang="en-US"/>
          </a:p>
        </p:txBody>
      </p:sp>
      <p:sp>
        <p:nvSpPr>
          <p:cNvPr id="19" name="Text Placeholder 9"/>
          <p:cNvSpPr>
            <a:spLocks noGrp="1"/>
          </p:cNvSpPr>
          <p:nvPr>
            <p:ph type="body" sz="quarter" idx="22" hasCustomPrompt="1"/>
          </p:nvPr>
        </p:nvSpPr>
        <p:spPr>
          <a:xfrm>
            <a:off x="8222875" y="2529000"/>
            <a:ext cx="1080000" cy="1080000"/>
          </a:xfrm>
          <a:prstGeom prst="rect">
            <a:avLst/>
          </a:prstGeom>
          <a:noFill/>
        </p:spPr>
        <p:txBody>
          <a:bodyPr wrap="none" lIns="0" tIns="0" rIns="0" bIns="0" anchor="ctr">
            <a:noAutofit/>
          </a:bodyPr>
          <a:lstStyle>
            <a:lvl1pPr marL="0" indent="0" algn="ctr">
              <a:buNone/>
              <a:defRPr sz="6000" b="1" spc="-300">
                <a:solidFill>
                  <a:schemeClr val="accent4"/>
                </a:solidFill>
              </a:defRPr>
            </a:lvl1pPr>
          </a:lstStyle>
          <a:p>
            <a:pPr lvl="0"/>
            <a:r>
              <a:rPr lang="en-US"/>
              <a:t>03</a:t>
            </a:r>
          </a:p>
        </p:txBody>
      </p:sp>
      <p:sp>
        <p:nvSpPr>
          <p:cNvPr id="20" name="Text Placeholder 11"/>
          <p:cNvSpPr>
            <a:spLocks noGrp="1"/>
          </p:cNvSpPr>
          <p:nvPr>
            <p:ph type="body" sz="quarter" idx="23" hasCustomPrompt="1"/>
          </p:nvPr>
        </p:nvSpPr>
        <p:spPr>
          <a:xfrm>
            <a:off x="9328275" y="2675800"/>
            <a:ext cx="2367800" cy="804000"/>
          </a:xfrm>
        </p:spPr>
        <p:txBody>
          <a:bodyPr lIns="0" tIns="0" rIns="0" bIns="0">
            <a:noAutofit/>
          </a:bodyPr>
          <a:lstStyle>
            <a:lvl1pPr marL="0" indent="0">
              <a:buNone/>
              <a:defRPr sz="2400" spc="-100" baseline="0">
                <a:solidFill>
                  <a:schemeClr val="bg1"/>
                </a:solidFill>
              </a:defRPr>
            </a:lvl1pPr>
            <a:lvl2pPr marL="268287" indent="0">
              <a:buNone/>
              <a:defRPr/>
            </a:lvl2pPr>
            <a:lvl3pPr marL="536575" indent="0">
              <a:buNone/>
              <a:defRPr/>
            </a:lvl3pPr>
            <a:lvl4pPr marL="804862" indent="0">
              <a:buNone/>
              <a:defRPr/>
            </a:lvl4pPr>
            <a:lvl5pPr marL="1073150" indent="0">
              <a:buNone/>
              <a:defRPr/>
            </a:lvl5pPr>
          </a:lstStyle>
          <a:p>
            <a:pPr lvl="0"/>
            <a:r>
              <a:rPr lang="en-US"/>
              <a:t>Roadmap item header</a:t>
            </a:r>
          </a:p>
        </p:txBody>
      </p:sp>
      <p:sp>
        <p:nvSpPr>
          <p:cNvPr id="22" name="Picture Placeholder 8">
            <a:extLst>
              <a:ext uri="{FF2B5EF4-FFF2-40B4-BE49-F238E27FC236}">
                <a16:creationId xmlns:a16="http://schemas.microsoft.com/office/drawing/2014/main" id="{9A1666CB-1275-45EA-86E0-BE8922C626B0}"/>
              </a:ext>
            </a:extLst>
          </p:cNvPr>
          <p:cNvSpPr>
            <a:spLocks noGrp="1"/>
          </p:cNvSpPr>
          <p:nvPr>
            <p:ph type="pic" sz="quarter" idx="24"/>
          </p:nvPr>
        </p:nvSpPr>
        <p:spPr>
          <a:xfrm>
            <a:off x="4848600" y="3420225"/>
            <a:ext cx="1620000" cy="1620000"/>
          </a:xfrm>
          <a:prstGeom prst="ellipse">
            <a:avLst/>
          </a:prstGeom>
          <a:solidFill>
            <a:schemeClr val="bg1">
              <a:lumMod val="95000"/>
            </a:schemeClr>
          </a:solidFill>
        </p:spPr>
        <p:txBody>
          <a:bodyPr anchor="ctr">
            <a:normAutofit/>
          </a:bodyPr>
          <a:lstStyle>
            <a:lvl1pPr marL="0" indent="0" algn="ctr">
              <a:buNone/>
              <a:defRPr sz="1400" i="1">
                <a:latin typeface="Times New Roman" panose="02020603050405020304" pitchFamily="18" charset="0"/>
                <a:cs typeface="Times New Roman" panose="02020603050405020304" pitchFamily="18" charset="0"/>
              </a:defRPr>
            </a:lvl1pPr>
          </a:lstStyle>
          <a:p>
            <a:endParaRPr lang="en-US"/>
          </a:p>
        </p:txBody>
      </p:sp>
      <p:sp>
        <p:nvSpPr>
          <p:cNvPr id="14" name="Title 1">
            <a:extLst>
              <a:ext uri="{FF2B5EF4-FFF2-40B4-BE49-F238E27FC236}">
                <a16:creationId xmlns:a16="http://schemas.microsoft.com/office/drawing/2014/main" id="{586350B3-6262-4219-995B-9FA8D603DAB2}"/>
              </a:ext>
            </a:extLst>
          </p:cNvPr>
          <p:cNvSpPr>
            <a:spLocks noGrp="1"/>
          </p:cNvSpPr>
          <p:nvPr>
            <p:ph type="title"/>
          </p:nvPr>
        </p:nvSpPr>
        <p:spPr>
          <a:xfrm>
            <a:off x="540000" y="540000"/>
            <a:ext cx="11160000" cy="900000"/>
          </a:xfrm>
        </p:spPr>
        <p:txBody>
          <a:bodyPr/>
          <a:lstStyle>
            <a:lvl1pPr>
              <a:defRPr>
                <a:solidFill>
                  <a:schemeClr val="bg1"/>
                </a:solidFill>
              </a:defRPr>
            </a:lvl1pPr>
          </a:lstStyle>
          <a:p>
            <a:r>
              <a:rPr lang="en-US"/>
              <a:t>Click to edit Master title style</a:t>
            </a:r>
          </a:p>
        </p:txBody>
      </p:sp>
      <p:grpSp>
        <p:nvGrpSpPr>
          <p:cNvPr id="17" name="Group 16">
            <a:extLst>
              <a:ext uri="{FF2B5EF4-FFF2-40B4-BE49-F238E27FC236}">
                <a16:creationId xmlns:a16="http://schemas.microsoft.com/office/drawing/2014/main" id="{C004BD99-99A9-4A43-8FA1-8EFD6516FDCF}"/>
              </a:ext>
            </a:extLst>
          </p:cNvPr>
          <p:cNvGrpSpPr/>
          <p:nvPr userDrawn="1"/>
        </p:nvGrpSpPr>
        <p:grpSpPr>
          <a:xfrm>
            <a:off x="10711470" y="6372225"/>
            <a:ext cx="982071" cy="388181"/>
            <a:chOff x="3400425" y="2371725"/>
            <a:chExt cx="5390482" cy="2113121"/>
          </a:xfrm>
        </p:grpSpPr>
        <p:sp>
          <p:nvSpPr>
            <p:cNvPr id="21" name="Freeform: Shape 20">
              <a:extLst>
                <a:ext uri="{FF2B5EF4-FFF2-40B4-BE49-F238E27FC236}">
                  <a16:creationId xmlns:a16="http://schemas.microsoft.com/office/drawing/2014/main" id="{B584F70D-9D53-4989-9A2F-29F535A4A9C5}"/>
                </a:ext>
              </a:extLst>
            </p:cNvPr>
            <p:cNvSpPr/>
            <p:nvPr userDrawn="1"/>
          </p:nvSpPr>
          <p:spPr>
            <a:xfrm>
              <a:off x="3400425" y="2371725"/>
              <a:ext cx="2113216" cy="2113121"/>
            </a:xfrm>
            <a:custGeom>
              <a:avLst/>
              <a:gdLst>
                <a:gd name="connsiteX0" fmla="*/ 2113217 w 2113216"/>
                <a:gd name="connsiteY0" fmla="*/ 1056608 h 2113121"/>
                <a:gd name="connsiteX1" fmla="*/ 1056608 w 2113216"/>
                <a:gd name="connsiteY1" fmla="*/ 2113121 h 2113121"/>
                <a:gd name="connsiteX2" fmla="*/ 0 w 2113216"/>
                <a:gd name="connsiteY2" fmla="*/ 1056608 h 2113121"/>
                <a:gd name="connsiteX3" fmla="*/ 1056608 w 2113216"/>
                <a:gd name="connsiteY3" fmla="*/ 0 h 2113121"/>
                <a:gd name="connsiteX4" fmla="*/ 2113217 w 2113216"/>
                <a:gd name="connsiteY4" fmla="*/ 1056608 h 2113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3216" h="2113121">
                  <a:moveTo>
                    <a:pt x="2113217" y="1056608"/>
                  </a:moveTo>
                  <a:cubicBezTo>
                    <a:pt x="2113217" y="1640110"/>
                    <a:pt x="1640205" y="2113121"/>
                    <a:pt x="1056608" y="2113121"/>
                  </a:cubicBezTo>
                  <a:cubicBezTo>
                    <a:pt x="473107" y="2113217"/>
                    <a:pt x="0" y="1640110"/>
                    <a:pt x="0" y="1056608"/>
                  </a:cubicBezTo>
                  <a:cubicBezTo>
                    <a:pt x="0" y="473107"/>
                    <a:pt x="473107" y="0"/>
                    <a:pt x="1056608" y="0"/>
                  </a:cubicBezTo>
                  <a:cubicBezTo>
                    <a:pt x="1640110" y="0"/>
                    <a:pt x="2113217" y="473107"/>
                    <a:pt x="2113217" y="1056608"/>
                  </a:cubicBezTo>
                  <a:close/>
                </a:path>
              </a:pathLst>
            </a:custGeom>
            <a:solidFill>
              <a:srgbClr val="6098D1"/>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DF04211D-1374-402D-BA6E-9E5DC16118C2}"/>
                </a:ext>
              </a:extLst>
            </p:cNvPr>
            <p:cNvSpPr/>
            <p:nvPr/>
          </p:nvSpPr>
          <p:spPr>
            <a:xfrm>
              <a:off x="3912965" y="2672619"/>
              <a:ext cx="264128" cy="265937"/>
            </a:xfrm>
            <a:custGeom>
              <a:avLst/>
              <a:gdLst>
                <a:gd name="connsiteX0" fmla="*/ 131159 w 264128"/>
                <a:gd name="connsiteY0" fmla="*/ 265938 h 265937"/>
                <a:gd name="connsiteX1" fmla="*/ 224790 w 264128"/>
                <a:gd name="connsiteY1" fmla="*/ 226695 h 265937"/>
                <a:gd name="connsiteX2" fmla="*/ 264128 w 264128"/>
                <a:gd name="connsiteY2" fmla="*/ 133064 h 265937"/>
                <a:gd name="connsiteX3" fmla="*/ 225743 w 264128"/>
                <a:gd name="connsiteY3" fmla="*/ 38386 h 265937"/>
                <a:gd name="connsiteX4" fmla="*/ 131159 w 264128"/>
                <a:gd name="connsiteY4" fmla="*/ 0 h 265937"/>
                <a:gd name="connsiteX5" fmla="*/ 38195 w 264128"/>
                <a:gd name="connsiteY5" fmla="*/ 39433 h 265937"/>
                <a:gd name="connsiteX6" fmla="*/ 0 w 264128"/>
                <a:gd name="connsiteY6" fmla="*/ 132969 h 265937"/>
                <a:gd name="connsiteX7" fmla="*/ 38195 w 264128"/>
                <a:gd name="connsiteY7" fmla="*/ 226409 h 265937"/>
                <a:gd name="connsiteX8" fmla="*/ 131159 w 264128"/>
                <a:gd name="connsiteY8" fmla="*/ 265938 h 26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28" h="265937">
                  <a:moveTo>
                    <a:pt x="131159" y="265938"/>
                  </a:moveTo>
                  <a:cubicBezTo>
                    <a:pt x="167259" y="265938"/>
                    <a:pt x="198787" y="252794"/>
                    <a:pt x="224790" y="226695"/>
                  </a:cubicBezTo>
                  <a:cubicBezTo>
                    <a:pt x="250889" y="200597"/>
                    <a:pt x="264128" y="169069"/>
                    <a:pt x="264128" y="133064"/>
                  </a:cubicBezTo>
                  <a:cubicBezTo>
                    <a:pt x="264128" y="95726"/>
                    <a:pt x="251174" y="63913"/>
                    <a:pt x="225743" y="38386"/>
                  </a:cubicBezTo>
                  <a:cubicBezTo>
                    <a:pt x="200216" y="12954"/>
                    <a:pt x="168497" y="0"/>
                    <a:pt x="131159" y="0"/>
                  </a:cubicBezTo>
                  <a:cubicBezTo>
                    <a:pt x="94964" y="0"/>
                    <a:pt x="63722" y="13240"/>
                    <a:pt x="38195" y="39433"/>
                  </a:cubicBezTo>
                  <a:cubicBezTo>
                    <a:pt x="12859" y="65532"/>
                    <a:pt x="0" y="96965"/>
                    <a:pt x="0" y="132969"/>
                  </a:cubicBezTo>
                  <a:cubicBezTo>
                    <a:pt x="0" y="168974"/>
                    <a:pt x="12859" y="200406"/>
                    <a:pt x="38195" y="226409"/>
                  </a:cubicBezTo>
                  <a:cubicBezTo>
                    <a:pt x="63722" y="252698"/>
                    <a:pt x="94964" y="265938"/>
                    <a:pt x="131159" y="265938"/>
                  </a:cubicBezTo>
                  <a:close/>
                </a:path>
              </a:pathLst>
            </a:custGeom>
            <a:solidFill>
              <a:srgbClr val="FFFFFF"/>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4E4F2DC6-B389-40C5-A4C2-03D2FED90AD5}"/>
                </a:ext>
              </a:extLst>
            </p:cNvPr>
            <p:cNvSpPr/>
            <p:nvPr/>
          </p:nvSpPr>
          <p:spPr>
            <a:xfrm>
              <a:off x="5237225" y="3033924"/>
              <a:ext cx="1239584" cy="1010200"/>
            </a:xfrm>
            <a:custGeom>
              <a:avLst/>
              <a:gdLst>
                <a:gd name="connsiteX0" fmla="*/ 1053179 w 1239584"/>
                <a:gd name="connsiteY0" fmla="*/ 192193 h 1010200"/>
                <a:gd name="connsiteX1" fmla="*/ 1239584 w 1239584"/>
                <a:gd name="connsiteY1" fmla="*/ 169 h 1010200"/>
                <a:gd name="connsiteX2" fmla="*/ 637985 w 1239584"/>
                <a:gd name="connsiteY2" fmla="*/ 169 h 1010200"/>
                <a:gd name="connsiteX3" fmla="*/ 637985 w 1239584"/>
                <a:gd name="connsiteY3" fmla="*/ 202195 h 1010200"/>
                <a:gd name="connsiteX4" fmla="*/ 764000 w 1239584"/>
                <a:gd name="connsiteY4" fmla="*/ 202195 h 1010200"/>
                <a:gd name="connsiteX5" fmla="*/ 581311 w 1239584"/>
                <a:gd name="connsiteY5" fmla="*/ 683969 h 1010200"/>
                <a:gd name="connsiteX6" fmla="*/ 397764 w 1239584"/>
                <a:gd name="connsiteY6" fmla="*/ 202195 h 1010200"/>
                <a:gd name="connsiteX7" fmla="*/ 515493 w 1239584"/>
                <a:gd name="connsiteY7" fmla="*/ 202195 h 1010200"/>
                <a:gd name="connsiteX8" fmla="*/ 515493 w 1239584"/>
                <a:gd name="connsiteY8" fmla="*/ 265 h 1010200"/>
                <a:gd name="connsiteX9" fmla="*/ 0 w 1239584"/>
                <a:gd name="connsiteY9" fmla="*/ 265 h 1010200"/>
                <a:gd name="connsiteX10" fmla="*/ 36671 w 1239584"/>
                <a:gd name="connsiteY10" fmla="*/ 36936 h 1010200"/>
                <a:gd name="connsiteX11" fmla="*/ 96774 w 1239584"/>
                <a:gd name="connsiteY11" fmla="*/ 202385 h 1010200"/>
                <a:gd name="connsiteX12" fmla="*/ 167926 w 1239584"/>
                <a:gd name="connsiteY12" fmla="*/ 202385 h 1010200"/>
                <a:gd name="connsiteX13" fmla="*/ 480441 w 1239584"/>
                <a:gd name="connsiteY13" fmla="*/ 1010200 h 1010200"/>
                <a:gd name="connsiteX14" fmla="*/ 673989 w 1239584"/>
                <a:gd name="connsiteY14" fmla="*/ 1010200 h 1010200"/>
                <a:gd name="connsiteX15" fmla="*/ 980122 w 1239584"/>
                <a:gd name="connsiteY15" fmla="*/ 202385 h 1010200"/>
                <a:gd name="connsiteX16" fmla="*/ 1047750 w 1239584"/>
                <a:gd name="connsiteY16" fmla="*/ 202385 h 1010200"/>
                <a:gd name="connsiteX17" fmla="*/ 1053179 w 1239584"/>
                <a:gd name="connsiteY17" fmla="*/ 192193 h 10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9584" h="1010200">
                  <a:moveTo>
                    <a:pt x="1053179" y="192193"/>
                  </a:moveTo>
                  <a:cubicBezTo>
                    <a:pt x="1099376" y="111231"/>
                    <a:pt x="1136999" y="63892"/>
                    <a:pt x="1239584" y="169"/>
                  </a:cubicBezTo>
                  <a:cubicBezTo>
                    <a:pt x="1240346" y="-212"/>
                    <a:pt x="637985" y="169"/>
                    <a:pt x="637985" y="169"/>
                  </a:cubicBezTo>
                  <a:lnTo>
                    <a:pt x="637985" y="202195"/>
                  </a:lnTo>
                  <a:lnTo>
                    <a:pt x="764000" y="202195"/>
                  </a:lnTo>
                  <a:lnTo>
                    <a:pt x="581311" y="683969"/>
                  </a:lnTo>
                  <a:lnTo>
                    <a:pt x="397764" y="202195"/>
                  </a:lnTo>
                  <a:lnTo>
                    <a:pt x="515493" y="202195"/>
                  </a:lnTo>
                  <a:lnTo>
                    <a:pt x="515493" y="265"/>
                  </a:lnTo>
                  <a:lnTo>
                    <a:pt x="0" y="265"/>
                  </a:lnTo>
                  <a:cubicBezTo>
                    <a:pt x="13525" y="10837"/>
                    <a:pt x="25813" y="23029"/>
                    <a:pt x="36671" y="36936"/>
                  </a:cubicBezTo>
                  <a:cubicBezTo>
                    <a:pt x="67532" y="76750"/>
                    <a:pt x="87440" y="132281"/>
                    <a:pt x="96774" y="202385"/>
                  </a:cubicBezTo>
                  <a:lnTo>
                    <a:pt x="167926" y="202385"/>
                  </a:lnTo>
                  <a:lnTo>
                    <a:pt x="480441" y="1010200"/>
                  </a:lnTo>
                  <a:lnTo>
                    <a:pt x="673989" y="1010200"/>
                  </a:lnTo>
                  <a:lnTo>
                    <a:pt x="980122" y="202385"/>
                  </a:lnTo>
                  <a:lnTo>
                    <a:pt x="1047750" y="202385"/>
                  </a:lnTo>
                  <a:cubicBezTo>
                    <a:pt x="1049750" y="198956"/>
                    <a:pt x="1051274" y="195527"/>
                    <a:pt x="1053179" y="192193"/>
                  </a:cubicBezTo>
                  <a:close/>
                </a:path>
              </a:pathLst>
            </a:custGeom>
            <a:solidFill>
              <a:srgbClr val="FFFFFF"/>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BD8985C-5B16-4497-B5A3-35F06B5B74E3}"/>
                </a:ext>
              </a:extLst>
            </p:cNvPr>
            <p:cNvSpPr/>
            <p:nvPr/>
          </p:nvSpPr>
          <p:spPr>
            <a:xfrm>
              <a:off x="6299930" y="3013424"/>
              <a:ext cx="1060323" cy="1044987"/>
            </a:xfrm>
            <a:custGeom>
              <a:avLst/>
              <a:gdLst>
                <a:gd name="connsiteX0" fmla="*/ 853821 w 1060323"/>
                <a:gd name="connsiteY0" fmla="*/ 690182 h 1044987"/>
                <a:gd name="connsiteX1" fmla="*/ 848963 w 1060323"/>
                <a:gd name="connsiteY1" fmla="*/ 697516 h 1044987"/>
                <a:gd name="connsiteX2" fmla="*/ 719614 w 1060323"/>
                <a:gd name="connsiteY2" fmla="*/ 812292 h 1044987"/>
                <a:gd name="connsiteX3" fmla="*/ 550736 w 1060323"/>
                <a:gd name="connsiteY3" fmla="*/ 849820 h 1044987"/>
                <a:gd name="connsiteX4" fmla="*/ 342900 w 1060323"/>
                <a:gd name="connsiteY4" fmla="*/ 774192 h 1044987"/>
                <a:gd name="connsiteX5" fmla="*/ 244316 w 1060323"/>
                <a:gd name="connsiteY5" fmla="*/ 585407 h 1044987"/>
                <a:gd name="connsiteX6" fmla="*/ 1045559 w 1060323"/>
                <a:gd name="connsiteY6" fmla="*/ 585407 h 1044987"/>
                <a:gd name="connsiteX7" fmla="*/ 1044988 w 1060323"/>
                <a:gd name="connsiteY7" fmla="*/ 568452 h 1044987"/>
                <a:gd name="connsiteX8" fmla="*/ 972883 w 1060323"/>
                <a:gd name="connsiteY8" fmla="*/ 267367 h 1044987"/>
                <a:gd name="connsiteX9" fmla="*/ 789337 w 1060323"/>
                <a:gd name="connsiteY9" fmla="*/ 69342 h 1044987"/>
                <a:gd name="connsiteX10" fmla="*/ 517017 w 1060323"/>
                <a:gd name="connsiteY10" fmla="*/ 0 h 1044987"/>
                <a:gd name="connsiteX11" fmla="*/ 255461 w 1060323"/>
                <a:gd name="connsiteY11" fmla="*/ 67342 h 1044987"/>
                <a:gd name="connsiteX12" fmla="*/ 68294 w 1060323"/>
                <a:gd name="connsiteY12" fmla="*/ 254508 h 1044987"/>
                <a:gd name="connsiteX13" fmla="*/ 0 w 1060323"/>
                <a:gd name="connsiteY13" fmla="*/ 522542 h 1044987"/>
                <a:gd name="connsiteX14" fmla="*/ 69152 w 1060323"/>
                <a:gd name="connsiteY14" fmla="*/ 791528 h 1044987"/>
                <a:gd name="connsiteX15" fmla="*/ 262985 w 1060323"/>
                <a:gd name="connsiteY15" fmla="*/ 978313 h 1044987"/>
                <a:gd name="connsiteX16" fmla="*/ 546163 w 1060323"/>
                <a:gd name="connsiteY16" fmla="*/ 1044988 h 1044987"/>
                <a:gd name="connsiteX17" fmla="*/ 797147 w 1060323"/>
                <a:gd name="connsiteY17" fmla="*/ 995839 h 1044987"/>
                <a:gd name="connsiteX18" fmla="*/ 797242 w 1060323"/>
                <a:gd name="connsiteY18" fmla="*/ 995839 h 1044987"/>
                <a:gd name="connsiteX19" fmla="*/ 816864 w 1060323"/>
                <a:gd name="connsiteY19" fmla="*/ 986885 h 1044987"/>
                <a:gd name="connsiteX20" fmla="*/ 1060323 w 1060323"/>
                <a:gd name="connsiteY20" fmla="*/ 690182 h 1044987"/>
                <a:gd name="connsiteX21" fmla="*/ 853821 w 1060323"/>
                <a:gd name="connsiteY21" fmla="*/ 690182 h 1044987"/>
                <a:gd name="connsiteX22" fmla="*/ 344710 w 1060323"/>
                <a:gd name="connsiteY22" fmla="*/ 257175 h 1044987"/>
                <a:gd name="connsiteX23" fmla="*/ 520637 w 1060323"/>
                <a:gd name="connsiteY23" fmla="*/ 189738 h 1044987"/>
                <a:gd name="connsiteX24" fmla="*/ 707993 w 1060323"/>
                <a:gd name="connsiteY24" fmla="*/ 257461 h 1044987"/>
                <a:gd name="connsiteX25" fmla="*/ 809530 w 1060323"/>
                <a:gd name="connsiteY25" fmla="*/ 417576 h 1044987"/>
                <a:gd name="connsiteX26" fmla="*/ 251174 w 1060323"/>
                <a:gd name="connsiteY26" fmla="*/ 417576 h 1044987"/>
                <a:gd name="connsiteX27" fmla="*/ 344710 w 1060323"/>
                <a:gd name="connsiteY27" fmla="*/ 257175 h 10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0323" h="1044987">
                  <a:moveTo>
                    <a:pt x="853821" y="690182"/>
                  </a:moveTo>
                  <a:lnTo>
                    <a:pt x="848963" y="697516"/>
                  </a:lnTo>
                  <a:cubicBezTo>
                    <a:pt x="814292" y="748951"/>
                    <a:pt x="770763" y="787527"/>
                    <a:pt x="719614" y="812292"/>
                  </a:cubicBezTo>
                  <a:cubicBezTo>
                    <a:pt x="667988" y="837152"/>
                    <a:pt x="611219" y="849820"/>
                    <a:pt x="550736" y="849820"/>
                  </a:cubicBezTo>
                  <a:cubicBezTo>
                    <a:pt x="469011" y="849820"/>
                    <a:pt x="399002" y="824389"/>
                    <a:pt x="342900" y="774192"/>
                  </a:cubicBezTo>
                  <a:cubicBezTo>
                    <a:pt x="290703" y="727520"/>
                    <a:pt x="257556" y="664178"/>
                    <a:pt x="244316" y="585407"/>
                  </a:cubicBezTo>
                  <a:lnTo>
                    <a:pt x="1045559" y="585407"/>
                  </a:lnTo>
                  <a:lnTo>
                    <a:pt x="1044988" y="568452"/>
                  </a:lnTo>
                  <a:cubicBezTo>
                    <a:pt x="1041273" y="453485"/>
                    <a:pt x="1017080" y="352139"/>
                    <a:pt x="972883" y="267367"/>
                  </a:cubicBezTo>
                  <a:cubicBezTo>
                    <a:pt x="928497" y="182023"/>
                    <a:pt x="866775" y="115443"/>
                    <a:pt x="789337" y="69342"/>
                  </a:cubicBezTo>
                  <a:cubicBezTo>
                    <a:pt x="712089" y="23336"/>
                    <a:pt x="620363" y="0"/>
                    <a:pt x="517017" y="0"/>
                  </a:cubicBezTo>
                  <a:cubicBezTo>
                    <a:pt x="422148" y="0"/>
                    <a:pt x="334137" y="22669"/>
                    <a:pt x="255461" y="67342"/>
                  </a:cubicBezTo>
                  <a:cubicBezTo>
                    <a:pt x="176689" y="112109"/>
                    <a:pt x="113729" y="175069"/>
                    <a:pt x="68294" y="254508"/>
                  </a:cubicBezTo>
                  <a:cubicBezTo>
                    <a:pt x="23050" y="333851"/>
                    <a:pt x="0" y="423958"/>
                    <a:pt x="0" y="522542"/>
                  </a:cubicBezTo>
                  <a:cubicBezTo>
                    <a:pt x="0" y="621697"/>
                    <a:pt x="23336" y="712184"/>
                    <a:pt x="69152" y="791528"/>
                  </a:cubicBezTo>
                  <a:cubicBezTo>
                    <a:pt x="115253" y="871061"/>
                    <a:pt x="180404" y="933926"/>
                    <a:pt x="262985" y="978313"/>
                  </a:cubicBezTo>
                  <a:cubicBezTo>
                    <a:pt x="345281" y="1022604"/>
                    <a:pt x="440531" y="1044988"/>
                    <a:pt x="546163" y="1044988"/>
                  </a:cubicBezTo>
                  <a:cubicBezTo>
                    <a:pt x="635222" y="1044988"/>
                    <a:pt x="719423" y="1028510"/>
                    <a:pt x="797147" y="995839"/>
                  </a:cubicBezTo>
                  <a:lnTo>
                    <a:pt x="797242" y="995839"/>
                  </a:lnTo>
                  <a:cubicBezTo>
                    <a:pt x="803910" y="992981"/>
                    <a:pt x="810387" y="989933"/>
                    <a:pt x="816864" y="986885"/>
                  </a:cubicBezTo>
                  <a:cubicBezTo>
                    <a:pt x="869728" y="960596"/>
                    <a:pt x="1013174" y="873919"/>
                    <a:pt x="1060323" y="690182"/>
                  </a:cubicBezTo>
                  <a:lnTo>
                    <a:pt x="853821" y="690182"/>
                  </a:lnTo>
                  <a:close/>
                  <a:moveTo>
                    <a:pt x="344710" y="257175"/>
                  </a:moveTo>
                  <a:cubicBezTo>
                    <a:pt x="394811" y="212407"/>
                    <a:pt x="454057" y="189738"/>
                    <a:pt x="520637" y="189738"/>
                  </a:cubicBezTo>
                  <a:cubicBezTo>
                    <a:pt x="591122" y="189738"/>
                    <a:pt x="654082" y="212503"/>
                    <a:pt x="707993" y="257461"/>
                  </a:cubicBezTo>
                  <a:cubicBezTo>
                    <a:pt x="757047" y="298418"/>
                    <a:pt x="791242" y="352234"/>
                    <a:pt x="809530" y="417576"/>
                  </a:cubicBezTo>
                  <a:lnTo>
                    <a:pt x="251174" y="417576"/>
                  </a:lnTo>
                  <a:cubicBezTo>
                    <a:pt x="267271" y="352139"/>
                    <a:pt x="298704" y="298228"/>
                    <a:pt x="344710" y="257175"/>
                  </a:cubicBezTo>
                  <a:close/>
                </a:path>
              </a:pathLst>
            </a:custGeom>
            <a:solidFill>
              <a:srgbClr val="FFFFFF"/>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D66B7D1-1374-406B-897E-93FD88B2B0D3}"/>
                </a:ext>
              </a:extLst>
            </p:cNvPr>
            <p:cNvSpPr/>
            <p:nvPr/>
          </p:nvSpPr>
          <p:spPr>
            <a:xfrm>
              <a:off x="7457122" y="3018377"/>
              <a:ext cx="833056" cy="1040511"/>
            </a:xfrm>
            <a:custGeom>
              <a:avLst/>
              <a:gdLst>
                <a:gd name="connsiteX0" fmla="*/ 530447 w 833056"/>
                <a:gd name="connsiteY0" fmla="*/ 425196 h 1040511"/>
                <a:gd name="connsiteX1" fmla="*/ 400621 w 833056"/>
                <a:gd name="connsiteY1" fmla="*/ 399955 h 1040511"/>
                <a:gd name="connsiteX2" fmla="*/ 242888 w 833056"/>
                <a:gd name="connsiteY2" fmla="*/ 355568 h 1040511"/>
                <a:gd name="connsiteX3" fmla="*/ 212979 w 833056"/>
                <a:gd name="connsiteY3" fmla="*/ 294704 h 1040511"/>
                <a:gd name="connsiteX4" fmla="*/ 254127 w 833056"/>
                <a:gd name="connsiteY4" fmla="*/ 222028 h 1040511"/>
                <a:gd name="connsiteX5" fmla="*/ 369189 w 833056"/>
                <a:gd name="connsiteY5" fmla="*/ 191548 h 1040511"/>
                <a:gd name="connsiteX6" fmla="*/ 509016 w 833056"/>
                <a:gd name="connsiteY6" fmla="*/ 230219 h 1040511"/>
                <a:gd name="connsiteX7" fmla="*/ 581120 w 833056"/>
                <a:gd name="connsiteY7" fmla="*/ 344996 h 1040511"/>
                <a:gd name="connsiteX8" fmla="*/ 782003 w 833056"/>
                <a:gd name="connsiteY8" fmla="*/ 344996 h 1040511"/>
                <a:gd name="connsiteX9" fmla="*/ 782003 w 833056"/>
                <a:gd name="connsiteY9" fmla="*/ 12954 h 1040511"/>
                <a:gd name="connsiteX10" fmla="*/ 581120 w 833056"/>
                <a:gd name="connsiteY10" fmla="*/ 12954 h 1040511"/>
                <a:gd name="connsiteX11" fmla="*/ 581120 w 833056"/>
                <a:gd name="connsiteY11" fmla="*/ 43910 h 1040511"/>
                <a:gd name="connsiteX12" fmla="*/ 361760 w 833056"/>
                <a:gd name="connsiteY12" fmla="*/ 0 h 1040511"/>
                <a:gd name="connsiteX13" fmla="*/ 192691 w 833056"/>
                <a:gd name="connsiteY13" fmla="*/ 33719 h 1040511"/>
                <a:gd name="connsiteX14" fmla="*/ 56197 w 833056"/>
                <a:gd name="connsiteY14" fmla="*/ 136017 h 1040511"/>
                <a:gd name="connsiteX15" fmla="*/ 2000 w 833056"/>
                <a:gd name="connsiteY15" fmla="*/ 302133 h 1040511"/>
                <a:gd name="connsiteX16" fmla="*/ 75438 w 833056"/>
                <a:gd name="connsiteY16" fmla="*/ 498729 h 1040511"/>
                <a:gd name="connsiteX17" fmla="*/ 300704 w 833056"/>
                <a:gd name="connsiteY17" fmla="*/ 605885 h 1040511"/>
                <a:gd name="connsiteX18" fmla="*/ 400526 w 833056"/>
                <a:gd name="connsiteY18" fmla="*/ 627317 h 1040511"/>
                <a:gd name="connsiteX19" fmla="*/ 567595 w 833056"/>
                <a:gd name="connsiteY19" fmla="*/ 674370 h 1040511"/>
                <a:gd name="connsiteX20" fmla="*/ 601694 w 833056"/>
                <a:gd name="connsiteY20" fmla="*/ 730853 h 1040511"/>
                <a:gd name="connsiteX21" fmla="*/ 555784 w 833056"/>
                <a:gd name="connsiteY21" fmla="*/ 814578 h 1040511"/>
                <a:gd name="connsiteX22" fmla="*/ 416719 w 833056"/>
                <a:gd name="connsiteY22" fmla="*/ 845153 h 1040511"/>
                <a:gd name="connsiteX23" fmla="*/ 345091 w 833056"/>
                <a:gd name="connsiteY23" fmla="*/ 836105 h 1040511"/>
                <a:gd name="connsiteX24" fmla="*/ 323850 w 833056"/>
                <a:gd name="connsiteY24" fmla="*/ 829437 h 1040511"/>
                <a:gd name="connsiteX25" fmla="*/ 313182 w 833056"/>
                <a:gd name="connsiteY25" fmla="*/ 825055 h 1040511"/>
                <a:gd name="connsiteX26" fmla="*/ 305467 w 833056"/>
                <a:gd name="connsiteY26" fmla="*/ 821722 h 1040511"/>
                <a:gd name="connsiteX27" fmla="*/ 295751 w 833056"/>
                <a:gd name="connsiteY27" fmla="*/ 816864 h 1040511"/>
                <a:gd name="connsiteX28" fmla="*/ 282988 w 833056"/>
                <a:gd name="connsiteY28" fmla="*/ 809530 h 1040511"/>
                <a:gd name="connsiteX29" fmla="*/ 282321 w 833056"/>
                <a:gd name="connsiteY29" fmla="*/ 809149 h 1040511"/>
                <a:gd name="connsiteX30" fmla="*/ 205073 w 833056"/>
                <a:gd name="connsiteY30" fmla="*/ 685229 h 1040511"/>
                <a:gd name="connsiteX31" fmla="*/ 0 w 833056"/>
                <a:gd name="connsiteY31" fmla="*/ 685229 h 1040511"/>
                <a:gd name="connsiteX32" fmla="*/ 0 w 833056"/>
                <a:gd name="connsiteY32" fmla="*/ 1023747 h 1040511"/>
                <a:gd name="connsiteX33" fmla="*/ 204597 w 833056"/>
                <a:gd name="connsiteY33" fmla="*/ 1023747 h 1040511"/>
                <a:gd name="connsiteX34" fmla="*/ 204597 w 833056"/>
                <a:gd name="connsiteY34" fmla="*/ 983551 h 1040511"/>
                <a:gd name="connsiteX35" fmla="*/ 294132 w 833056"/>
                <a:gd name="connsiteY35" fmla="*/ 1019747 h 1040511"/>
                <a:gd name="connsiteX36" fmla="*/ 434245 w 833056"/>
                <a:gd name="connsiteY36" fmla="*/ 1040511 h 1040511"/>
                <a:gd name="connsiteX37" fmla="*/ 722090 w 833056"/>
                <a:gd name="connsiteY37" fmla="*/ 955072 h 1040511"/>
                <a:gd name="connsiteX38" fmla="*/ 833056 w 833056"/>
                <a:gd name="connsiteY38" fmla="*/ 725234 h 1040511"/>
                <a:gd name="connsiteX39" fmla="*/ 530447 w 833056"/>
                <a:gd name="connsiteY39" fmla="*/ 425196 h 104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33056" h="1040511">
                  <a:moveTo>
                    <a:pt x="530447" y="425196"/>
                  </a:moveTo>
                  <a:lnTo>
                    <a:pt x="400621" y="399955"/>
                  </a:lnTo>
                  <a:cubicBezTo>
                    <a:pt x="297942" y="383572"/>
                    <a:pt x="258128" y="366808"/>
                    <a:pt x="242888" y="355568"/>
                  </a:cubicBezTo>
                  <a:cubicBezTo>
                    <a:pt x="222790" y="340805"/>
                    <a:pt x="212979" y="320897"/>
                    <a:pt x="212979" y="294704"/>
                  </a:cubicBezTo>
                  <a:cubicBezTo>
                    <a:pt x="212979" y="264890"/>
                    <a:pt x="226409" y="241173"/>
                    <a:pt x="254127" y="222028"/>
                  </a:cubicBezTo>
                  <a:cubicBezTo>
                    <a:pt x="283369" y="201740"/>
                    <a:pt x="322040" y="191548"/>
                    <a:pt x="369189" y="191548"/>
                  </a:cubicBezTo>
                  <a:cubicBezTo>
                    <a:pt x="422910" y="191548"/>
                    <a:pt x="469202" y="204502"/>
                    <a:pt x="509016" y="230219"/>
                  </a:cubicBezTo>
                  <a:cubicBezTo>
                    <a:pt x="523970" y="241173"/>
                    <a:pt x="576644" y="283940"/>
                    <a:pt x="581120" y="344996"/>
                  </a:cubicBezTo>
                  <a:lnTo>
                    <a:pt x="782003" y="344996"/>
                  </a:lnTo>
                  <a:lnTo>
                    <a:pt x="782003" y="12954"/>
                  </a:lnTo>
                  <a:lnTo>
                    <a:pt x="581120" y="12954"/>
                  </a:lnTo>
                  <a:lnTo>
                    <a:pt x="581120" y="43910"/>
                  </a:lnTo>
                  <a:cubicBezTo>
                    <a:pt x="519684" y="14669"/>
                    <a:pt x="446056" y="0"/>
                    <a:pt x="361760" y="0"/>
                  </a:cubicBezTo>
                  <a:cubicBezTo>
                    <a:pt x="304038" y="0"/>
                    <a:pt x="247174" y="11335"/>
                    <a:pt x="192691" y="33719"/>
                  </a:cubicBezTo>
                  <a:cubicBezTo>
                    <a:pt x="137541" y="56483"/>
                    <a:pt x="91535" y="90869"/>
                    <a:pt x="56197" y="136017"/>
                  </a:cubicBezTo>
                  <a:cubicBezTo>
                    <a:pt x="20193" y="181927"/>
                    <a:pt x="2000" y="237839"/>
                    <a:pt x="2000" y="302133"/>
                  </a:cubicBezTo>
                  <a:cubicBezTo>
                    <a:pt x="2000" y="381286"/>
                    <a:pt x="26670" y="447389"/>
                    <a:pt x="75438" y="498729"/>
                  </a:cubicBezTo>
                  <a:cubicBezTo>
                    <a:pt x="123444" y="549402"/>
                    <a:pt x="199358" y="585502"/>
                    <a:pt x="300704" y="605885"/>
                  </a:cubicBezTo>
                  <a:lnTo>
                    <a:pt x="400526" y="627317"/>
                  </a:lnTo>
                  <a:cubicBezTo>
                    <a:pt x="484537" y="643700"/>
                    <a:pt x="540734" y="659511"/>
                    <a:pt x="567595" y="674370"/>
                  </a:cubicBezTo>
                  <a:cubicBezTo>
                    <a:pt x="590931" y="687229"/>
                    <a:pt x="601694" y="705231"/>
                    <a:pt x="601694" y="730853"/>
                  </a:cubicBezTo>
                  <a:cubicBezTo>
                    <a:pt x="601694" y="768287"/>
                    <a:pt x="586740" y="795718"/>
                    <a:pt x="555784" y="814578"/>
                  </a:cubicBezTo>
                  <a:cubicBezTo>
                    <a:pt x="522637" y="834866"/>
                    <a:pt x="475869" y="845153"/>
                    <a:pt x="416719" y="845153"/>
                  </a:cubicBezTo>
                  <a:cubicBezTo>
                    <a:pt x="391382" y="845153"/>
                    <a:pt x="367570" y="842105"/>
                    <a:pt x="345091" y="836105"/>
                  </a:cubicBezTo>
                  <a:cubicBezTo>
                    <a:pt x="337566" y="834200"/>
                    <a:pt x="330518" y="831913"/>
                    <a:pt x="323850" y="829437"/>
                  </a:cubicBezTo>
                  <a:cubicBezTo>
                    <a:pt x="320230" y="828104"/>
                    <a:pt x="316706" y="826580"/>
                    <a:pt x="313182" y="825055"/>
                  </a:cubicBezTo>
                  <a:cubicBezTo>
                    <a:pt x="310610" y="824008"/>
                    <a:pt x="308038" y="822865"/>
                    <a:pt x="305467" y="821722"/>
                  </a:cubicBezTo>
                  <a:cubicBezTo>
                    <a:pt x="302228" y="820198"/>
                    <a:pt x="298990" y="818483"/>
                    <a:pt x="295751" y="816864"/>
                  </a:cubicBezTo>
                  <a:cubicBezTo>
                    <a:pt x="291370" y="814483"/>
                    <a:pt x="286988" y="812101"/>
                    <a:pt x="282988" y="809530"/>
                  </a:cubicBezTo>
                  <a:cubicBezTo>
                    <a:pt x="282797" y="809434"/>
                    <a:pt x="282607" y="809244"/>
                    <a:pt x="282321" y="809149"/>
                  </a:cubicBezTo>
                  <a:cubicBezTo>
                    <a:pt x="216313" y="766191"/>
                    <a:pt x="206407" y="699326"/>
                    <a:pt x="205073" y="685229"/>
                  </a:cubicBezTo>
                  <a:lnTo>
                    <a:pt x="0" y="685229"/>
                  </a:lnTo>
                  <a:lnTo>
                    <a:pt x="0" y="1023747"/>
                  </a:lnTo>
                  <a:lnTo>
                    <a:pt x="204597" y="1023747"/>
                  </a:lnTo>
                  <a:lnTo>
                    <a:pt x="204597" y="983551"/>
                  </a:lnTo>
                  <a:cubicBezTo>
                    <a:pt x="230410" y="997458"/>
                    <a:pt x="260413" y="1009650"/>
                    <a:pt x="294132" y="1019747"/>
                  </a:cubicBezTo>
                  <a:cubicBezTo>
                    <a:pt x="339852" y="1033463"/>
                    <a:pt x="387001" y="1040511"/>
                    <a:pt x="434245" y="1040511"/>
                  </a:cubicBezTo>
                  <a:cubicBezTo>
                    <a:pt x="552831" y="1040511"/>
                    <a:pt x="649700" y="1011746"/>
                    <a:pt x="722090" y="955072"/>
                  </a:cubicBezTo>
                  <a:cubicBezTo>
                    <a:pt x="795719" y="897541"/>
                    <a:pt x="833056" y="820103"/>
                    <a:pt x="833056" y="725234"/>
                  </a:cubicBezTo>
                  <a:cubicBezTo>
                    <a:pt x="833152" y="562928"/>
                    <a:pt x="731234" y="461963"/>
                    <a:pt x="530447" y="425196"/>
                  </a:cubicBezTo>
                  <a:close/>
                </a:path>
              </a:pathLst>
            </a:custGeom>
            <a:solidFill>
              <a:srgbClr val="FFFFFF"/>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D0A301B-79E0-4548-A713-F1E540FBE776}"/>
                </a:ext>
              </a:extLst>
            </p:cNvPr>
            <p:cNvSpPr/>
            <p:nvPr/>
          </p:nvSpPr>
          <p:spPr>
            <a:xfrm>
              <a:off x="8385810" y="2672619"/>
              <a:ext cx="405097" cy="1372266"/>
            </a:xfrm>
            <a:custGeom>
              <a:avLst/>
              <a:gdLst>
                <a:gd name="connsiteX0" fmla="*/ 405098 w 405097"/>
                <a:gd name="connsiteY0" fmla="*/ 563594 h 1372266"/>
                <a:gd name="connsiteX1" fmla="*/ 405098 w 405097"/>
                <a:gd name="connsiteY1" fmla="*/ 362522 h 1372266"/>
                <a:gd name="connsiteX2" fmla="*/ 225933 w 405097"/>
                <a:gd name="connsiteY2" fmla="*/ 362522 h 1372266"/>
                <a:gd name="connsiteX3" fmla="*/ 225933 w 405097"/>
                <a:gd name="connsiteY3" fmla="*/ 344805 h 1372266"/>
                <a:gd name="connsiteX4" fmla="*/ 225933 w 405097"/>
                <a:gd name="connsiteY4" fmla="*/ 314420 h 1372266"/>
                <a:gd name="connsiteX5" fmla="*/ 225933 w 405097"/>
                <a:gd name="connsiteY5" fmla="*/ 19907 h 1372266"/>
                <a:gd name="connsiteX6" fmla="*/ 225933 w 405097"/>
                <a:gd name="connsiteY6" fmla="*/ 0 h 1372266"/>
                <a:gd name="connsiteX7" fmla="*/ 0 w 405097"/>
                <a:gd name="connsiteY7" fmla="*/ 0 h 1372266"/>
                <a:gd name="connsiteX8" fmla="*/ 0 w 405097"/>
                <a:gd name="connsiteY8" fmla="*/ 206312 h 1372266"/>
                <a:gd name="connsiteX9" fmla="*/ 0 w 405097"/>
                <a:gd name="connsiteY9" fmla="*/ 314420 h 1372266"/>
                <a:gd name="connsiteX10" fmla="*/ 0 w 405097"/>
                <a:gd name="connsiteY10" fmla="*/ 344805 h 1372266"/>
                <a:gd name="connsiteX11" fmla="*/ 0 w 405097"/>
                <a:gd name="connsiteY11" fmla="*/ 550355 h 1372266"/>
                <a:gd name="connsiteX12" fmla="*/ 0 w 405097"/>
                <a:gd name="connsiteY12" fmla="*/ 916496 h 1372266"/>
                <a:gd name="connsiteX13" fmla="*/ 0 w 405097"/>
                <a:gd name="connsiteY13" fmla="*/ 1085850 h 1372266"/>
                <a:gd name="connsiteX14" fmla="*/ 57150 w 405097"/>
                <a:gd name="connsiteY14" fmla="*/ 1305592 h 1372266"/>
                <a:gd name="connsiteX15" fmla="*/ 243649 w 405097"/>
                <a:gd name="connsiteY15" fmla="*/ 1372267 h 1372266"/>
                <a:gd name="connsiteX16" fmla="*/ 404526 w 405097"/>
                <a:gd name="connsiteY16" fmla="*/ 1372267 h 1372266"/>
                <a:gd name="connsiteX17" fmla="*/ 404526 w 405097"/>
                <a:gd name="connsiteY17" fmla="*/ 1342073 h 1372266"/>
                <a:gd name="connsiteX18" fmla="*/ 404526 w 405097"/>
                <a:gd name="connsiteY18" fmla="*/ 1166241 h 1372266"/>
                <a:gd name="connsiteX19" fmla="*/ 319182 w 405097"/>
                <a:gd name="connsiteY19" fmla="*/ 1166241 h 1372266"/>
                <a:gd name="connsiteX20" fmla="*/ 226028 w 405097"/>
                <a:gd name="connsiteY20" fmla="*/ 1076706 h 1372266"/>
                <a:gd name="connsiteX21" fmla="*/ 226028 w 405097"/>
                <a:gd name="connsiteY21" fmla="*/ 613124 h 1372266"/>
                <a:gd name="connsiteX22" fmla="*/ 226028 w 405097"/>
                <a:gd name="connsiteY22" fmla="*/ 563785 h 1372266"/>
                <a:gd name="connsiteX23" fmla="*/ 405098 w 405097"/>
                <a:gd name="connsiteY23" fmla="*/ 563785 h 137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5097" h="1372266">
                  <a:moveTo>
                    <a:pt x="405098" y="563594"/>
                  </a:moveTo>
                  <a:lnTo>
                    <a:pt x="405098" y="362522"/>
                  </a:lnTo>
                  <a:lnTo>
                    <a:pt x="225933" y="362522"/>
                  </a:lnTo>
                  <a:lnTo>
                    <a:pt x="225933" y="344805"/>
                  </a:lnTo>
                  <a:lnTo>
                    <a:pt x="225933" y="314420"/>
                  </a:lnTo>
                  <a:lnTo>
                    <a:pt x="225933" y="19907"/>
                  </a:lnTo>
                  <a:lnTo>
                    <a:pt x="225933" y="0"/>
                  </a:lnTo>
                  <a:lnTo>
                    <a:pt x="0" y="0"/>
                  </a:lnTo>
                  <a:lnTo>
                    <a:pt x="0" y="206312"/>
                  </a:lnTo>
                  <a:lnTo>
                    <a:pt x="0" y="314420"/>
                  </a:lnTo>
                  <a:lnTo>
                    <a:pt x="0" y="344805"/>
                  </a:lnTo>
                  <a:lnTo>
                    <a:pt x="0" y="550355"/>
                  </a:lnTo>
                  <a:lnTo>
                    <a:pt x="0" y="916496"/>
                  </a:lnTo>
                  <a:lnTo>
                    <a:pt x="0" y="1085850"/>
                  </a:lnTo>
                  <a:cubicBezTo>
                    <a:pt x="0" y="1189577"/>
                    <a:pt x="18669" y="1261396"/>
                    <a:pt x="57150" y="1305592"/>
                  </a:cubicBezTo>
                  <a:cubicBezTo>
                    <a:pt x="95631" y="1349883"/>
                    <a:pt x="158401" y="1372267"/>
                    <a:pt x="243649" y="1372267"/>
                  </a:cubicBezTo>
                  <a:lnTo>
                    <a:pt x="404526" y="1372267"/>
                  </a:lnTo>
                  <a:lnTo>
                    <a:pt x="404526" y="1342073"/>
                  </a:lnTo>
                  <a:lnTo>
                    <a:pt x="404526" y="1166241"/>
                  </a:lnTo>
                  <a:lnTo>
                    <a:pt x="319182" y="1166241"/>
                  </a:lnTo>
                  <a:cubicBezTo>
                    <a:pt x="240316" y="1161002"/>
                    <a:pt x="227647" y="1103281"/>
                    <a:pt x="226028" y="1076706"/>
                  </a:cubicBezTo>
                  <a:lnTo>
                    <a:pt x="226028" y="613124"/>
                  </a:lnTo>
                  <a:lnTo>
                    <a:pt x="226028" y="563785"/>
                  </a:lnTo>
                  <a:lnTo>
                    <a:pt x="405098" y="563785"/>
                  </a:lnTo>
                  <a:close/>
                </a:path>
              </a:pathLst>
            </a:custGeom>
            <a:solidFill>
              <a:srgbClr val="FFFFFF"/>
            </a:solid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62E1A4B0-EB2A-429E-ADD6-15E003D7D735}"/>
                </a:ext>
              </a:extLst>
            </p:cNvPr>
            <p:cNvSpPr/>
            <p:nvPr/>
          </p:nvSpPr>
          <p:spPr>
            <a:xfrm>
              <a:off x="3787425" y="3021139"/>
              <a:ext cx="1643634" cy="1023842"/>
            </a:xfrm>
            <a:custGeom>
              <a:avLst/>
              <a:gdLst>
                <a:gd name="connsiteX0" fmla="*/ 1469707 w 1643634"/>
                <a:gd name="connsiteY0" fmla="*/ 817245 h 1023842"/>
                <a:gd name="connsiteX1" fmla="*/ 1469707 w 1643634"/>
                <a:gd name="connsiteY1" fmla="*/ 349567 h 1023842"/>
                <a:gd name="connsiteX2" fmla="*/ 1403414 w 1643634"/>
                <a:gd name="connsiteY2" fmla="*/ 87344 h 1023842"/>
                <a:gd name="connsiteX3" fmla="*/ 1196340 w 1643634"/>
                <a:gd name="connsiteY3" fmla="*/ 0 h 1023842"/>
                <a:gd name="connsiteX4" fmla="*/ 875538 w 1643634"/>
                <a:gd name="connsiteY4" fmla="*/ 115443 h 1023842"/>
                <a:gd name="connsiteX5" fmla="*/ 875538 w 1643634"/>
                <a:gd name="connsiteY5" fmla="*/ 13049 h 1023842"/>
                <a:gd name="connsiteX6" fmla="*/ 480346 w 1643634"/>
                <a:gd name="connsiteY6" fmla="*/ 13049 h 1023842"/>
                <a:gd name="connsiteX7" fmla="*/ 480346 w 1643634"/>
                <a:gd name="connsiteY7" fmla="*/ 218599 h 1023842"/>
                <a:gd name="connsiteX8" fmla="*/ 652367 w 1643634"/>
                <a:gd name="connsiteY8" fmla="*/ 218599 h 1023842"/>
                <a:gd name="connsiteX9" fmla="*/ 652367 w 1643634"/>
                <a:gd name="connsiteY9" fmla="*/ 819245 h 1023842"/>
                <a:gd name="connsiteX10" fmla="*/ 378524 w 1643634"/>
                <a:gd name="connsiteY10" fmla="*/ 819245 h 1023842"/>
                <a:gd name="connsiteX11" fmla="*/ 378524 w 1643634"/>
                <a:gd name="connsiteY11" fmla="*/ 13049 h 1023842"/>
                <a:gd name="connsiteX12" fmla="*/ 152495 w 1643634"/>
                <a:gd name="connsiteY12" fmla="*/ 13049 h 1023842"/>
                <a:gd name="connsiteX13" fmla="*/ 152495 w 1643634"/>
                <a:gd name="connsiteY13" fmla="*/ 218599 h 1023842"/>
                <a:gd name="connsiteX14" fmla="*/ 152495 w 1643634"/>
                <a:gd name="connsiteY14" fmla="*/ 819245 h 1023842"/>
                <a:gd name="connsiteX15" fmla="*/ 0 w 1643634"/>
                <a:gd name="connsiteY15" fmla="*/ 819245 h 1023842"/>
                <a:gd name="connsiteX16" fmla="*/ 0 w 1643634"/>
                <a:gd name="connsiteY16" fmla="*/ 1023842 h 1023842"/>
                <a:gd name="connsiteX17" fmla="*/ 1043845 w 1643634"/>
                <a:gd name="connsiteY17" fmla="*/ 1023842 h 1023842"/>
                <a:gd name="connsiteX18" fmla="*/ 1043845 w 1643634"/>
                <a:gd name="connsiteY18" fmla="*/ 819245 h 1023842"/>
                <a:gd name="connsiteX19" fmla="*/ 875538 w 1643634"/>
                <a:gd name="connsiteY19" fmla="*/ 819245 h 1023842"/>
                <a:gd name="connsiteX20" fmla="*/ 875538 w 1643634"/>
                <a:gd name="connsiteY20" fmla="*/ 324421 h 1023842"/>
                <a:gd name="connsiteX21" fmla="*/ 1147001 w 1643634"/>
                <a:gd name="connsiteY21" fmla="*/ 206597 h 1023842"/>
                <a:gd name="connsiteX22" fmla="*/ 1219962 w 1643634"/>
                <a:gd name="connsiteY22" fmla="*/ 239077 h 1023842"/>
                <a:gd name="connsiteX23" fmla="*/ 1243679 w 1643634"/>
                <a:gd name="connsiteY23" fmla="*/ 361855 h 1023842"/>
                <a:gd name="connsiteX24" fmla="*/ 1243679 w 1643634"/>
                <a:gd name="connsiteY24" fmla="*/ 1023842 h 1023842"/>
                <a:gd name="connsiteX25" fmla="*/ 1245489 w 1643634"/>
                <a:gd name="connsiteY25" fmla="*/ 1023842 h 1023842"/>
                <a:gd name="connsiteX26" fmla="*/ 1527715 w 1643634"/>
                <a:gd name="connsiteY26" fmla="*/ 1023842 h 1023842"/>
                <a:gd name="connsiteX27" fmla="*/ 1529334 w 1643634"/>
                <a:gd name="connsiteY27" fmla="*/ 1021652 h 1023842"/>
                <a:gd name="connsiteX28" fmla="*/ 1533906 w 1643634"/>
                <a:gd name="connsiteY28" fmla="*/ 1015174 h 1023842"/>
                <a:gd name="connsiteX29" fmla="*/ 1537621 w 1643634"/>
                <a:gd name="connsiteY29" fmla="*/ 1009840 h 1023842"/>
                <a:gd name="connsiteX30" fmla="*/ 1540859 w 1643634"/>
                <a:gd name="connsiteY30" fmla="*/ 1005173 h 1023842"/>
                <a:gd name="connsiteX31" fmla="*/ 1643634 w 1643634"/>
                <a:gd name="connsiteY31" fmla="*/ 817340 h 1023842"/>
                <a:gd name="connsiteX32" fmla="*/ 1469707 w 1643634"/>
                <a:gd name="connsiteY32" fmla="*/ 817245 h 102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43634" h="1023842">
                  <a:moveTo>
                    <a:pt x="1469707" y="817245"/>
                  </a:moveTo>
                  <a:lnTo>
                    <a:pt x="1469707" y="349567"/>
                  </a:lnTo>
                  <a:cubicBezTo>
                    <a:pt x="1469707" y="232219"/>
                    <a:pt x="1447419" y="144018"/>
                    <a:pt x="1403414" y="87344"/>
                  </a:cubicBezTo>
                  <a:cubicBezTo>
                    <a:pt x="1358360" y="29432"/>
                    <a:pt x="1288732" y="0"/>
                    <a:pt x="1196340" y="0"/>
                  </a:cubicBezTo>
                  <a:cubicBezTo>
                    <a:pt x="1095756" y="0"/>
                    <a:pt x="987933" y="38862"/>
                    <a:pt x="875538" y="115443"/>
                  </a:cubicBezTo>
                  <a:lnTo>
                    <a:pt x="875538" y="13049"/>
                  </a:lnTo>
                  <a:lnTo>
                    <a:pt x="480346" y="13049"/>
                  </a:lnTo>
                  <a:lnTo>
                    <a:pt x="480346" y="218599"/>
                  </a:lnTo>
                  <a:lnTo>
                    <a:pt x="652367" y="218599"/>
                  </a:lnTo>
                  <a:lnTo>
                    <a:pt x="652367" y="819245"/>
                  </a:lnTo>
                  <a:lnTo>
                    <a:pt x="378524" y="819245"/>
                  </a:lnTo>
                  <a:lnTo>
                    <a:pt x="378524" y="13049"/>
                  </a:lnTo>
                  <a:lnTo>
                    <a:pt x="152495" y="13049"/>
                  </a:lnTo>
                  <a:lnTo>
                    <a:pt x="152495" y="218599"/>
                  </a:lnTo>
                  <a:lnTo>
                    <a:pt x="152495" y="819245"/>
                  </a:lnTo>
                  <a:lnTo>
                    <a:pt x="0" y="819245"/>
                  </a:lnTo>
                  <a:lnTo>
                    <a:pt x="0" y="1023842"/>
                  </a:lnTo>
                  <a:lnTo>
                    <a:pt x="1043845" y="1023842"/>
                  </a:lnTo>
                  <a:lnTo>
                    <a:pt x="1043845" y="819245"/>
                  </a:lnTo>
                  <a:lnTo>
                    <a:pt x="875538" y="819245"/>
                  </a:lnTo>
                  <a:lnTo>
                    <a:pt x="875538" y="324421"/>
                  </a:lnTo>
                  <a:cubicBezTo>
                    <a:pt x="976122" y="246221"/>
                    <a:pt x="1067467" y="206597"/>
                    <a:pt x="1147001" y="206597"/>
                  </a:cubicBezTo>
                  <a:cubicBezTo>
                    <a:pt x="1181576" y="206597"/>
                    <a:pt x="1205484" y="217265"/>
                    <a:pt x="1219962" y="239077"/>
                  </a:cubicBezTo>
                  <a:cubicBezTo>
                    <a:pt x="1235678" y="262795"/>
                    <a:pt x="1243679" y="304133"/>
                    <a:pt x="1243679" y="361855"/>
                  </a:cubicBezTo>
                  <a:lnTo>
                    <a:pt x="1243679" y="1023842"/>
                  </a:lnTo>
                  <a:lnTo>
                    <a:pt x="1245489" y="1023842"/>
                  </a:lnTo>
                  <a:lnTo>
                    <a:pt x="1527715" y="1023842"/>
                  </a:lnTo>
                  <a:cubicBezTo>
                    <a:pt x="1528191" y="1023080"/>
                    <a:pt x="1528763" y="1022414"/>
                    <a:pt x="1529334" y="1021652"/>
                  </a:cubicBezTo>
                  <a:cubicBezTo>
                    <a:pt x="1530858" y="1019461"/>
                    <a:pt x="1532382" y="1017365"/>
                    <a:pt x="1533906" y="1015174"/>
                  </a:cubicBezTo>
                  <a:cubicBezTo>
                    <a:pt x="1535144" y="1013365"/>
                    <a:pt x="1536382" y="1011650"/>
                    <a:pt x="1537621" y="1009840"/>
                  </a:cubicBezTo>
                  <a:cubicBezTo>
                    <a:pt x="1538669" y="1008316"/>
                    <a:pt x="1539811" y="1006697"/>
                    <a:pt x="1540859" y="1005173"/>
                  </a:cubicBezTo>
                  <a:cubicBezTo>
                    <a:pt x="1581150" y="946595"/>
                    <a:pt x="1615726" y="883730"/>
                    <a:pt x="1643634" y="817340"/>
                  </a:cubicBezTo>
                  <a:lnTo>
                    <a:pt x="1469707" y="817245"/>
                  </a:lnTo>
                  <a:close/>
                </a:path>
              </a:pathLst>
            </a:custGeom>
            <a:solidFill>
              <a:srgbClr val="FFFFFF"/>
            </a:solidFill>
            <a:ln w="9525" cap="flat">
              <a:noFill/>
              <a:prstDash val="solid"/>
              <a:miter/>
            </a:ln>
          </p:spPr>
          <p:txBody>
            <a:bodyPr rtlCol="0" anchor="ctr"/>
            <a:lstStyle/>
            <a:p>
              <a:endParaRPr lang="en-US"/>
            </a:p>
          </p:txBody>
        </p:sp>
      </p:grpSp>
      <p:sp>
        <p:nvSpPr>
          <p:cNvPr id="29" name="TextBox 28">
            <a:extLst>
              <a:ext uri="{FF2B5EF4-FFF2-40B4-BE49-F238E27FC236}">
                <a16:creationId xmlns:a16="http://schemas.microsoft.com/office/drawing/2014/main" id="{FE72F154-3430-4C79-B7E2-9663BC5EA5AE}"/>
              </a:ext>
            </a:extLst>
          </p:cNvPr>
          <p:cNvSpPr txBox="1"/>
          <p:nvPr userDrawn="1"/>
        </p:nvSpPr>
        <p:spPr>
          <a:xfrm>
            <a:off x="139148" y="6568322"/>
            <a:ext cx="3896140" cy="107722"/>
          </a:xfrm>
          <a:prstGeom prst="rect">
            <a:avLst/>
          </a:prstGeom>
          <a:noFill/>
        </p:spPr>
        <p:txBody>
          <a:bodyPr wrap="square" lIns="0" tIns="0" rIns="0" bIns="0" rtlCol="0">
            <a:spAutoFit/>
          </a:bodyPr>
          <a:lstStyle/>
          <a:p>
            <a:r>
              <a:rPr lang="en-US" sz="700">
                <a:solidFill>
                  <a:schemeClr val="bg1"/>
                </a:solidFill>
              </a:rPr>
              <a:t>© Copyright Invest 2020</a:t>
            </a:r>
          </a:p>
        </p:txBody>
      </p:sp>
    </p:spTree>
    <p:extLst>
      <p:ext uri="{BB962C8B-B14F-4D97-AF65-F5344CB8AC3E}">
        <p14:creationId xmlns:p14="http://schemas.microsoft.com/office/powerpoint/2010/main" val="23966884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405A7F-6B8B-4249-A0C0-7397471A7C4F}" type="datetimeFigureOut">
              <a:rPr lang="en-US" smtClean="0"/>
              <a:t>10/22/25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48C2FB-505F-4F53-85B0-A776D04BC4ED}" type="slidenum">
              <a:rPr lang="en-US" smtClean="0"/>
              <a:t>‹#›</a:t>
            </a:fld>
            <a:endParaRPr lang="en-US"/>
          </a:p>
        </p:txBody>
      </p:sp>
      <p:sp>
        <p:nvSpPr>
          <p:cNvPr id="9" name="Picture Placeholder 8"/>
          <p:cNvSpPr>
            <a:spLocks noGrp="1"/>
          </p:cNvSpPr>
          <p:nvPr>
            <p:ph type="pic" sz="quarter" idx="13"/>
          </p:nvPr>
        </p:nvSpPr>
        <p:spPr>
          <a:xfrm>
            <a:off x="1580400" y="1718475"/>
            <a:ext cx="1620000" cy="1620000"/>
          </a:xfrm>
          <a:prstGeom prst="ellipse">
            <a:avLst/>
          </a:prstGeom>
          <a:solidFill>
            <a:schemeClr val="bg1">
              <a:lumMod val="95000"/>
            </a:schemeClr>
          </a:solidFill>
        </p:spPr>
        <p:txBody>
          <a:bodyPr anchor="ctr">
            <a:normAutofit/>
          </a:bodyPr>
          <a:lstStyle>
            <a:lvl1pPr marL="0" indent="0" algn="ctr">
              <a:buNone/>
              <a:defRPr sz="1400" i="1">
                <a:latin typeface="Times New Roman" panose="02020603050405020304" pitchFamily="18" charset="0"/>
                <a:cs typeface="Times New Roman" panose="02020603050405020304" pitchFamily="18" charset="0"/>
              </a:defRPr>
            </a:lvl1pPr>
          </a:lstStyle>
          <a:p>
            <a:endParaRPr lang="en-US"/>
          </a:p>
        </p:txBody>
      </p:sp>
      <p:sp>
        <p:nvSpPr>
          <p:cNvPr id="10" name="Text Placeholder 9"/>
          <p:cNvSpPr>
            <a:spLocks noGrp="1"/>
          </p:cNvSpPr>
          <p:nvPr>
            <p:ph type="body" sz="quarter" idx="14" hasCustomPrompt="1"/>
          </p:nvPr>
        </p:nvSpPr>
        <p:spPr>
          <a:xfrm>
            <a:off x="540000" y="3338475"/>
            <a:ext cx="1080000" cy="1080000"/>
          </a:xfrm>
          <a:prstGeom prst="rect">
            <a:avLst/>
          </a:prstGeom>
          <a:noFill/>
        </p:spPr>
        <p:txBody>
          <a:bodyPr wrap="none" lIns="0" tIns="0" rIns="0" bIns="0" anchor="ctr">
            <a:noAutofit/>
          </a:bodyPr>
          <a:lstStyle>
            <a:lvl1pPr marL="0" indent="0" algn="ctr">
              <a:buNone/>
              <a:defRPr sz="6000" b="1" spc="-300">
                <a:solidFill>
                  <a:schemeClr val="accent1"/>
                </a:solidFill>
              </a:defRPr>
            </a:lvl1pPr>
          </a:lstStyle>
          <a:p>
            <a:pPr lvl="0"/>
            <a:r>
              <a:rPr lang="en-US"/>
              <a:t>01</a:t>
            </a:r>
          </a:p>
        </p:txBody>
      </p:sp>
      <p:sp>
        <p:nvSpPr>
          <p:cNvPr id="12" name="Text Placeholder 11"/>
          <p:cNvSpPr>
            <a:spLocks noGrp="1"/>
          </p:cNvSpPr>
          <p:nvPr>
            <p:ph type="body" sz="quarter" idx="15" hasCustomPrompt="1"/>
          </p:nvPr>
        </p:nvSpPr>
        <p:spPr>
          <a:xfrm>
            <a:off x="1645400" y="3485275"/>
            <a:ext cx="2367800" cy="804000"/>
          </a:xfrm>
        </p:spPr>
        <p:txBody>
          <a:bodyPr lIns="0" tIns="0" rIns="0" bIns="0">
            <a:noAutofit/>
          </a:bodyPr>
          <a:lstStyle>
            <a:lvl1pPr marL="0" indent="0">
              <a:buNone/>
              <a:defRPr sz="2400" spc="-100" baseline="0"/>
            </a:lvl1pPr>
            <a:lvl2pPr marL="268287" indent="0">
              <a:buNone/>
              <a:defRPr/>
            </a:lvl2pPr>
            <a:lvl3pPr marL="536575" indent="0">
              <a:buNone/>
              <a:defRPr/>
            </a:lvl3pPr>
            <a:lvl4pPr marL="804862" indent="0">
              <a:buNone/>
              <a:defRPr/>
            </a:lvl4pPr>
            <a:lvl5pPr marL="1073150" indent="0">
              <a:buNone/>
              <a:defRPr/>
            </a:lvl5pPr>
          </a:lstStyle>
          <a:p>
            <a:pPr lvl="0"/>
            <a:r>
              <a:rPr lang="en-US"/>
              <a:t>Roadmap item header</a:t>
            </a:r>
          </a:p>
        </p:txBody>
      </p:sp>
      <p:sp>
        <p:nvSpPr>
          <p:cNvPr id="13" name="Text Placeholder 11"/>
          <p:cNvSpPr>
            <a:spLocks noGrp="1"/>
          </p:cNvSpPr>
          <p:nvPr>
            <p:ph type="body" sz="quarter" idx="16" hasCustomPrompt="1"/>
          </p:nvPr>
        </p:nvSpPr>
        <p:spPr>
          <a:xfrm>
            <a:off x="1645400" y="4296975"/>
            <a:ext cx="1885200" cy="804000"/>
          </a:xfrm>
        </p:spPr>
        <p:txBody>
          <a:bodyPr lIns="0" tIns="0" rIns="0" bIns="0">
            <a:noAutofit/>
          </a:bodyPr>
          <a:lstStyle>
            <a:lvl1pPr marL="0" indent="0">
              <a:buNone/>
              <a:defRPr sz="1400" spc="-50" baseline="0"/>
            </a:lvl1pPr>
            <a:lvl2pPr marL="268287" indent="0">
              <a:buNone/>
              <a:defRPr/>
            </a:lvl2pPr>
            <a:lvl3pPr marL="536575" indent="0">
              <a:buNone/>
              <a:defRPr/>
            </a:lvl3pPr>
            <a:lvl4pPr marL="804862" indent="0">
              <a:buNone/>
              <a:defRPr/>
            </a:lvl4pPr>
            <a:lvl5pPr marL="1073150" indent="0">
              <a:buNone/>
              <a:defRPr/>
            </a:lvl5pPr>
          </a:lstStyle>
          <a:p>
            <a:pPr lvl="0"/>
            <a:r>
              <a:rPr lang="en-US"/>
              <a:t>Roadmap item body content goes here</a:t>
            </a:r>
          </a:p>
        </p:txBody>
      </p:sp>
      <p:sp>
        <p:nvSpPr>
          <p:cNvPr id="14" name="Picture Placeholder 8"/>
          <p:cNvSpPr>
            <a:spLocks noGrp="1"/>
          </p:cNvSpPr>
          <p:nvPr>
            <p:ph type="pic" sz="quarter" idx="17"/>
          </p:nvPr>
        </p:nvSpPr>
        <p:spPr>
          <a:xfrm>
            <a:off x="5144000" y="4203700"/>
            <a:ext cx="941050" cy="941050"/>
          </a:xfrm>
          <a:prstGeom prst="ellipse">
            <a:avLst/>
          </a:prstGeom>
          <a:solidFill>
            <a:schemeClr val="bg1">
              <a:lumMod val="95000"/>
            </a:schemeClr>
          </a:solidFill>
        </p:spPr>
        <p:txBody>
          <a:bodyPr anchor="ctr">
            <a:normAutofit/>
          </a:bodyPr>
          <a:lstStyle>
            <a:lvl1pPr marL="0" indent="0" algn="ctr">
              <a:buNone/>
              <a:defRPr sz="1400" i="1">
                <a:latin typeface="Times New Roman" panose="02020603050405020304" pitchFamily="18" charset="0"/>
                <a:cs typeface="Times New Roman" panose="02020603050405020304" pitchFamily="18" charset="0"/>
              </a:defRPr>
            </a:lvl1pPr>
          </a:lstStyle>
          <a:p>
            <a:endParaRPr lang="en-US"/>
          </a:p>
        </p:txBody>
      </p:sp>
      <p:sp>
        <p:nvSpPr>
          <p:cNvPr id="15" name="Text Placeholder 9"/>
          <p:cNvSpPr>
            <a:spLocks noGrp="1"/>
          </p:cNvSpPr>
          <p:nvPr>
            <p:ph type="body" sz="quarter" idx="18" hasCustomPrompt="1"/>
          </p:nvPr>
        </p:nvSpPr>
        <p:spPr>
          <a:xfrm>
            <a:off x="5118600" y="5115450"/>
            <a:ext cx="1080000" cy="1080000"/>
          </a:xfrm>
          <a:prstGeom prst="rect">
            <a:avLst/>
          </a:prstGeom>
          <a:noFill/>
        </p:spPr>
        <p:txBody>
          <a:bodyPr wrap="none" lIns="0" tIns="0" rIns="0" bIns="0" anchor="ctr">
            <a:noAutofit/>
          </a:bodyPr>
          <a:lstStyle>
            <a:lvl1pPr marL="0" indent="0" algn="ctr">
              <a:buNone/>
              <a:defRPr sz="6000" b="1" spc="-300">
                <a:solidFill>
                  <a:schemeClr val="accent2"/>
                </a:solidFill>
              </a:defRPr>
            </a:lvl1pPr>
          </a:lstStyle>
          <a:p>
            <a:pPr lvl="0"/>
            <a:r>
              <a:rPr lang="en-US"/>
              <a:t>02</a:t>
            </a:r>
          </a:p>
        </p:txBody>
      </p:sp>
      <p:sp>
        <p:nvSpPr>
          <p:cNvPr id="16" name="Text Placeholder 11"/>
          <p:cNvSpPr>
            <a:spLocks noGrp="1"/>
          </p:cNvSpPr>
          <p:nvPr>
            <p:ph type="body" sz="quarter" idx="19" hasCustomPrompt="1"/>
          </p:nvPr>
        </p:nvSpPr>
        <p:spPr>
          <a:xfrm>
            <a:off x="6224000" y="4851450"/>
            <a:ext cx="2367800" cy="804000"/>
          </a:xfrm>
        </p:spPr>
        <p:txBody>
          <a:bodyPr lIns="0" tIns="0" rIns="0" bIns="0">
            <a:noAutofit/>
          </a:bodyPr>
          <a:lstStyle>
            <a:lvl1pPr marL="0" indent="0">
              <a:buNone/>
              <a:defRPr sz="2400" spc="-100" baseline="0"/>
            </a:lvl1pPr>
            <a:lvl2pPr marL="268287" indent="0">
              <a:buNone/>
              <a:defRPr/>
            </a:lvl2pPr>
            <a:lvl3pPr marL="536575" indent="0">
              <a:buNone/>
              <a:defRPr/>
            </a:lvl3pPr>
            <a:lvl4pPr marL="804862" indent="0">
              <a:buNone/>
              <a:defRPr/>
            </a:lvl4pPr>
            <a:lvl5pPr marL="1073150" indent="0">
              <a:buNone/>
              <a:defRPr/>
            </a:lvl5pPr>
          </a:lstStyle>
          <a:p>
            <a:pPr lvl="0"/>
            <a:r>
              <a:rPr lang="en-US"/>
              <a:t>Roadmap item header</a:t>
            </a:r>
          </a:p>
        </p:txBody>
      </p:sp>
      <p:sp>
        <p:nvSpPr>
          <p:cNvPr id="17" name="Text Placeholder 11"/>
          <p:cNvSpPr>
            <a:spLocks noGrp="1"/>
          </p:cNvSpPr>
          <p:nvPr>
            <p:ph type="body" sz="quarter" idx="20" hasCustomPrompt="1"/>
          </p:nvPr>
        </p:nvSpPr>
        <p:spPr>
          <a:xfrm>
            <a:off x="6224000" y="5663150"/>
            <a:ext cx="1885200" cy="804000"/>
          </a:xfrm>
        </p:spPr>
        <p:txBody>
          <a:bodyPr lIns="0" tIns="0" rIns="0" bIns="0">
            <a:noAutofit/>
          </a:bodyPr>
          <a:lstStyle>
            <a:lvl1pPr marL="0" indent="0">
              <a:buNone/>
              <a:defRPr sz="1400" spc="-50" baseline="0"/>
            </a:lvl1pPr>
            <a:lvl2pPr marL="268287" indent="0">
              <a:buNone/>
              <a:defRPr/>
            </a:lvl2pPr>
            <a:lvl3pPr marL="536575" indent="0">
              <a:buNone/>
              <a:defRPr/>
            </a:lvl3pPr>
            <a:lvl4pPr marL="804862" indent="0">
              <a:buNone/>
              <a:defRPr/>
            </a:lvl4pPr>
            <a:lvl5pPr marL="1073150" indent="0">
              <a:buNone/>
              <a:defRPr/>
            </a:lvl5pPr>
          </a:lstStyle>
          <a:p>
            <a:pPr lvl="0"/>
            <a:r>
              <a:rPr lang="en-US"/>
              <a:t>Roadmap item body content goes here</a:t>
            </a:r>
          </a:p>
        </p:txBody>
      </p:sp>
      <p:sp>
        <p:nvSpPr>
          <p:cNvPr id="18" name="Picture Placeholder 8"/>
          <p:cNvSpPr>
            <a:spLocks noGrp="1"/>
          </p:cNvSpPr>
          <p:nvPr>
            <p:ph type="pic" sz="quarter" idx="21"/>
          </p:nvPr>
        </p:nvSpPr>
        <p:spPr>
          <a:xfrm>
            <a:off x="9263275" y="1718475"/>
            <a:ext cx="1620000" cy="1620000"/>
          </a:xfrm>
          <a:prstGeom prst="ellipse">
            <a:avLst/>
          </a:prstGeom>
          <a:solidFill>
            <a:schemeClr val="bg1">
              <a:lumMod val="95000"/>
            </a:schemeClr>
          </a:solidFill>
        </p:spPr>
        <p:txBody>
          <a:bodyPr anchor="ctr">
            <a:normAutofit/>
          </a:bodyPr>
          <a:lstStyle>
            <a:lvl1pPr marL="0" indent="0" algn="ctr">
              <a:buNone/>
              <a:defRPr sz="1400" i="1">
                <a:latin typeface="Times New Roman" panose="02020603050405020304" pitchFamily="18" charset="0"/>
                <a:cs typeface="Times New Roman" panose="02020603050405020304" pitchFamily="18" charset="0"/>
              </a:defRPr>
            </a:lvl1pPr>
          </a:lstStyle>
          <a:p>
            <a:endParaRPr lang="en-US"/>
          </a:p>
        </p:txBody>
      </p:sp>
      <p:sp>
        <p:nvSpPr>
          <p:cNvPr id="19" name="Text Placeholder 9"/>
          <p:cNvSpPr>
            <a:spLocks noGrp="1"/>
          </p:cNvSpPr>
          <p:nvPr>
            <p:ph type="body" sz="quarter" idx="22" hasCustomPrompt="1"/>
          </p:nvPr>
        </p:nvSpPr>
        <p:spPr>
          <a:xfrm>
            <a:off x="8222875" y="3338475"/>
            <a:ext cx="1080000" cy="1080000"/>
          </a:xfrm>
          <a:prstGeom prst="rect">
            <a:avLst/>
          </a:prstGeom>
          <a:noFill/>
        </p:spPr>
        <p:txBody>
          <a:bodyPr wrap="none" lIns="0" tIns="0" rIns="0" bIns="0" anchor="ctr">
            <a:noAutofit/>
          </a:bodyPr>
          <a:lstStyle>
            <a:lvl1pPr marL="0" indent="0" algn="ctr">
              <a:buNone/>
              <a:defRPr sz="6000" b="1" spc="-300">
                <a:solidFill>
                  <a:schemeClr val="accent3"/>
                </a:solidFill>
              </a:defRPr>
            </a:lvl1pPr>
          </a:lstStyle>
          <a:p>
            <a:pPr lvl="0"/>
            <a:r>
              <a:rPr lang="en-US"/>
              <a:t>03</a:t>
            </a:r>
          </a:p>
        </p:txBody>
      </p:sp>
      <p:sp>
        <p:nvSpPr>
          <p:cNvPr id="20" name="Text Placeholder 11"/>
          <p:cNvSpPr>
            <a:spLocks noGrp="1"/>
          </p:cNvSpPr>
          <p:nvPr>
            <p:ph type="body" sz="quarter" idx="23" hasCustomPrompt="1"/>
          </p:nvPr>
        </p:nvSpPr>
        <p:spPr>
          <a:xfrm>
            <a:off x="9328275" y="3485275"/>
            <a:ext cx="2367800" cy="804000"/>
          </a:xfrm>
        </p:spPr>
        <p:txBody>
          <a:bodyPr lIns="0" tIns="0" rIns="0" bIns="0">
            <a:noAutofit/>
          </a:bodyPr>
          <a:lstStyle>
            <a:lvl1pPr marL="0" indent="0">
              <a:buNone/>
              <a:defRPr sz="2400" spc="-100" baseline="0"/>
            </a:lvl1pPr>
            <a:lvl2pPr marL="268287" indent="0">
              <a:buNone/>
              <a:defRPr/>
            </a:lvl2pPr>
            <a:lvl3pPr marL="536575" indent="0">
              <a:buNone/>
              <a:defRPr/>
            </a:lvl3pPr>
            <a:lvl4pPr marL="804862" indent="0">
              <a:buNone/>
              <a:defRPr/>
            </a:lvl4pPr>
            <a:lvl5pPr marL="1073150" indent="0">
              <a:buNone/>
              <a:defRPr/>
            </a:lvl5pPr>
          </a:lstStyle>
          <a:p>
            <a:pPr lvl="0"/>
            <a:r>
              <a:rPr lang="en-US"/>
              <a:t>Roadmap item header</a:t>
            </a:r>
          </a:p>
        </p:txBody>
      </p:sp>
      <p:sp>
        <p:nvSpPr>
          <p:cNvPr id="21" name="Text Placeholder 11"/>
          <p:cNvSpPr>
            <a:spLocks noGrp="1"/>
          </p:cNvSpPr>
          <p:nvPr>
            <p:ph type="body" sz="quarter" idx="24" hasCustomPrompt="1"/>
          </p:nvPr>
        </p:nvSpPr>
        <p:spPr>
          <a:xfrm>
            <a:off x="9328275" y="4296975"/>
            <a:ext cx="1885200" cy="804000"/>
          </a:xfrm>
        </p:spPr>
        <p:txBody>
          <a:bodyPr lIns="0" tIns="0" rIns="0" bIns="0">
            <a:noAutofit/>
          </a:bodyPr>
          <a:lstStyle>
            <a:lvl1pPr marL="0" indent="0">
              <a:buNone/>
              <a:defRPr sz="1400" spc="-50" baseline="0"/>
            </a:lvl1pPr>
            <a:lvl2pPr marL="268287" indent="0">
              <a:buNone/>
              <a:defRPr/>
            </a:lvl2pPr>
            <a:lvl3pPr marL="536575" indent="0">
              <a:buNone/>
              <a:defRPr/>
            </a:lvl3pPr>
            <a:lvl4pPr marL="804862" indent="0">
              <a:buNone/>
              <a:defRPr/>
            </a:lvl4pPr>
            <a:lvl5pPr marL="1073150" indent="0">
              <a:buNone/>
              <a:defRPr/>
            </a:lvl5pPr>
          </a:lstStyle>
          <a:p>
            <a:pPr lvl="0"/>
            <a:r>
              <a:rPr lang="en-US"/>
              <a:t>Roadmap item body content goes here</a:t>
            </a:r>
          </a:p>
        </p:txBody>
      </p:sp>
    </p:spTree>
    <p:extLst>
      <p:ext uri="{BB962C8B-B14F-4D97-AF65-F5344CB8AC3E}">
        <p14:creationId xmlns:p14="http://schemas.microsoft.com/office/powerpoint/2010/main" val="5164178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5405A7F-6B8B-4249-A0C0-7397471A7C4F}"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2" name="Title 1"/>
          <p:cNvSpPr>
            <a:spLocks noGrp="1"/>
          </p:cNvSpPr>
          <p:nvPr>
            <p:ph type="ctrTitle"/>
          </p:nvPr>
        </p:nvSpPr>
        <p:spPr>
          <a:xfrm>
            <a:off x="3916017" y="1482311"/>
            <a:ext cx="4359965" cy="1946689"/>
          </a:xfrm>
        </p:spPr>
        <p:txBody>
          <a:bodyPr wrap="square" anchor="b">
            <a:noAutofit/>
          </a:bodyPr>
          <a:lstStyle>
            <a:lvl1pPr algn="ctr">
              <a:lnSpc>
                <a:spcPts val="4000"/>
              </a:lnSpc>
              <a:defRPr sz="5000" b="1" spc="-300">
                <a:latin typeface="+mn-lt"/>
              </a:defRPr>
            </a:lvl1pPr>
          </a:lstStyle>
          <a:p>
            <a:r>
              <a:rPr lang="en-US"/>
              <a:t>Click to edit Master title style</a:t>
            </a:r>
          </a:p>
        </p:txBody>
      </p:sp>
      <p:sp>
        <p:nvSpPr>
          <p:cNvPr id="3" name="Subtitle 2"/>
          <p:cNvSpPr>
            <a:spLocks noGrp="1"/>
          </p:cNvSpPr>
          <p:nvPr>
            <p:ph type="subTitle" idx="1"/>
          </p:nvPr>
        </p:nvSpPr>
        <p:spPr>
          <a:xfrm>
            <a:off x="2904159" y="3806794"/>
            <a:ext cx="6383682" cy="901424"/>
          </a:xfrm>
        </p:spPr>
        <p:txBody>
          <a:bodyPr wrap="square">
            <a:noAutofit/>
          </a:bodyPr>
          <a:lstStyle>
            <a:lvl1pPr marL="0" indent="0" algn="ctr">
              <a:buNone/>
              <a:defRPr sz="2800">
                <a:solidFill>
                  <a:schemeClr val="accent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878226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5405A7F-6B8B-4249-A0C0-7397471A7C4F}"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2" name="Title 1"/>
          <p:cNvSpPr>
            <a:spLocks noGrp="1"/>
          </p:cNvSpPr>
          <p:nvPr>
            <p:ph type="ctrTitle"/>
          </p:nvPr>
        </p:nvSpPr>
        <p:spPr>
          <a:xfrm>
            <a:off x="3916017" y="1482311"/>
            <a:ext cx="4359965" cy="1946689"/>
          </a:xfrm>
        </p:spPr>
        <p:txBody>
          <a:bodyPr wrap="square" anchor="b">
            <a:noAutofit/>
          </a:bodyPr>
          <a:lstStyle>
            <a:lvl1pPr algn="ctr">
              <a:lnSpc>
                <a:spcPts val="4000"/>
              </a:lnSpc>
              <a:defRPr sz="5000" b="1" spc="-300">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2904159" y="3806794"/>
            <a:ext cx="6383682" cy="901424"/>
          </a:xfrm>
        </p:spPr>
        <p:txBody>
          <a:bodyPr wrap="square">
            <a:noAutofit/>
          </a:bodyPr>
          <a:lstStyle>
            <a:lvl1pPr marL="0" indent="0" algn="ctr">
              <a:buNone/>
              <a:defRPr sz="2800">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791408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chemeClr val="bg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5405A7F-6B8B-4249-A0C0-7397471A7C4F}"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2" name="Title 1"/>
          <p:cNvSpPr>
            <a:spLocks noGrp="1"/>
          </p:cNvSpPr>
          <p:nvPr>
            <p:ph type="ctrTitle" hasCustomPrompt="1"/>
          </p:nvPr>
        </p:nvSpPr>
        <p:spPr>
          <a:xfrm>
            <a:off x="3916018" y="2757404"/>
            <a:ext cx="4359965" cy="610372"/>
          </a:xfrm>
        </p:spPr>
        <p:txBody>
          <a:bodyPr wrap="square" anchor="b">
            <a:noAutofit/>
          </a:bodyPr>
          <a:lstStyle>
            <a:lvl1pPr algn="ctr">
              <a:lnSpc>
                <a:spcPts val="4000"/>
              </a:lnSpc>
              <a:defRPr sz="3200" b="1" spc="-300">
                <a:latin typeface="+mn-lt"/>
              </a:defRPr>
            </a:lvl1pPr>
          </a:lstStyle>
          <a:p>
            <a:r>
              <a:rPr lang="en-US"/>
              <a:t>Thank you!</a:t>
            </a:r>
          </a:p>
        </p:txBody>
      </p:sp>
      <p:sp>
        <p:nvSpPr>
          <p:cNvPr id="3" name="Subtitle 2"/>
          <p:cNvSpPr>
            <a:spLocks noGrp="1"/>
          </p:cNvSpPr>
          <p:nvPr>
            <p:ph type="subTitle" idx="1"/>
          </p:nvPr>
        </p:nvSpPr>
        <p:spPr>
          <a:xfrm>
            <a:off x="2904159" y="3415513"/>
            <a:ext cx="6383682" cy="901424"/>
          </a:xfrm>
        </p:spPr>
        <p:txBody>
          <a:bodyPr wrap="square">
            <a:noAutofit/>
          </a:bodyPr>
          <a:lstStyle>
            <a:lvl1pPr marL="0" indent="0" algn="ctr">
              <a:buNone/>
              <a:defRPr sz="3200">
                <a:solidFill>
                  <a:schemeClr val="accent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a:t>
            </a:r>
          </a:p>
        </p:txBody>
      </p:sp>
      <p:pic>
        <p:nvPicPr>
          <p:cNvPr id="12" name="Picture 11" descr="A close up of a sign&#10;&#10;Description automatically generated">
            <a:extLst>
              <a:ext uri="{FF2B5EF4-FFF2-40B4-BE49-F238E27FC236}">
                <a16:creationId xmlns:a16="http://schemas.microsoft.com/office/drawing/2014/main" id="{F34A02EC-5E17-4BF0-8E91-650F538895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97530" y="1799025"/>
            <a:ext cx="1796940" cy="742039"/>
          </a:xfrm>
          <a:prstGeom prst="rect">
            <a:avLst/>
          </a:prstGeom>
        </p:spPr>
      </p:pic>
      <p:sp>
        <p:nvSpPr>
          <p:cNvPr id="13" name="Text Placeholder 11">
            <a:extLst>
              <a:ext uri="{FF2B5EF4-FFF2-40B4-BE49-F238E27FC236}">
                <a16:creationId xmlns:a16="http://schemas.microsoft.com/office/drawing/2014/main" id="{14664611-3026-463D-98D1-11FC55152FAE}"/>
              </a:ext>
            </a:extLst>
          </p:cNvPr>
          <p:cNvSpPr>
            <a:spLocks noGrp="1"/>
          </p:cNvSpPr>
          <p:nvPr>
            <p:ph type="body" sz="quarter" idx="19" hasCustomPrompt="1"/>
          </p:nvPr>
        </p:nvSpPr>
        <p:spPr>
          <a:xfrm>
            <a:off x="3975600" y="3914937"/>
            <a:ext cx="4240800" cy="804000"/>
          </a:xfrm>
        </p:spPr>
        <p:txBody>
          <a:bodyPr lIns="0" tIns="0" rIns="0" bIns="0">
            <a:noAutofit/>
          </a:bodyPr>
          <a:lstStyle>
            <a:lvl1pPr marL="0" indent="0" algn="ctr">
              <a:buNone/>
              <a:defRPr sz="2400" spc="-100" baseline="0">
                <a:latin typeface="Montserrat Light" panose="00000400000000000000" pitchFamily="2" charset="0"/>
              </a:defRPr>
            </a:lvl1pPr>
            <a:lvl2pPr marL="268287" indent="0">
              <a:buNone/>
              <a:defRPr/>
            </a:lvl2pPr>
            <a:lvl3pPr marL="536575" indent="0">
              <a:buNone/>
              <a:defRPr/>
            </a:lvl3pPr>
            <a:lvl4pPr marL="804862" indent="0">
              <a:buNone/>
              <a:defRPr/>
            </a:lvl4pPr>
            <a:lvl5pPr marL="1073150" indent="0">
              <a:buNone/>
              <a:defRPr/>
            </a:lvl5pPr>
          </a:lstStyle>
          <a:p>
            <a:pPr lvl="0"/>
            <a:r>
              <a:rPr lang="en-US"/>
              <a:t>Roadmap item header</a:t>
            </a:r>
          </a:p>
        </p:txBody>
      </p:sp>
    </p:spTree>
    <p:extLst>
      <p:ext uri="{BB962C8B-B14F-4D97-AF65-F5344CB8AC3E}">
        <p14:creationId xmlns:p14="http://schemas.microsoft.com/office/powerpoint/2010/main" val="38792622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5405A7F-6B8B-4249-A0C0-7397471A7C4F}" type="datetimeFigureOut">
              <a:rPr lang="en-US" smtClean="0"/>
              <a:t>10/22/25</a:t>
            </a:fld>
            <a:endParaRPr lang="en-US"/>
          </a:p>
        </p:txBody>
      </p:sp>
      <p:sp>
        <p:nvSpPr>
          <p:cNvPr id="5" name="Footer Placeholder 4"/>
          <p:cNvSpPr>
            <a:spLocks noGrp="1"/>
          </p:cNvSpPr>
          <p:nvPr>
            <p:ph type="ftr" sz="quarter" idx="11"/>
          </p:nvPr>
        </p:nvSpPr>
        <p:spPr/>
        <p:txBody>
          <a:bodyPr/>
          <a:lstStyle/>
          <a:p>
            <a:endParaRPr lang="en-US"/>
          </a:p>
        </p:txBody>
      </p:sp>
      <p:sp>
        <p:nvSpPr>
          <p:cNvPr id="2" name="Title 1"/>
          <p:cNvSpPr>
            <a:spLocks noGrp="1"/>
          </p:cNvSpPr>
          <p:nvPr>
            <p:ph type="ctrTitle" hasCustomPrompt="1"/>
          </p:nvPr>
        </p:nvSpPr>
        <p:spPr>
          <a:xfrm>
            <a:off x="3916018" y="2757404"/>
            <a:ext cx="4359965" cy="610372"/>
          </a:xfrm>
        </p:spPr>
        <p:txBody>
          <a:bodyPr wrap="square" anchor="b">
            <a:noAutofit/>
          </a:bodyPr>
          <a:lstStyle>
            <a:lvl1pPr algn="ctr">
              <a:lnSpc>
                <a:spcPts val="4000"/>
              </a:lnSpc>
              <a:defRPr sz="3200" b="1" spc="-300">
                <a:solidFill>
                  <a:schemeClr val="bg1"/>
                </a:solidFill>
                <a:latin typeface="+mn-lt"/>
              </a:defRPr>
            </a:lvl1pPr>
          </a:lstStyle>
          <a:p>
            <a:r>
              <a:rPr lang="en-US"/>
              <a:t>Thank you!</a:t>
            </a:r>
          </a:p>
        </p:txBody>
      </p:sp>
      <p:sp>
        <p:nvSpPr>
          <p:cNvPr id="3" name="Subtitle 2"/>
          <p:cNvSpPr>
            <a:spLocks noGrp="1"/>
          </p:cNvSpPr>
          <p:nvPr>
            <p:ph type="subTitle" idx="1"/>
          </p:nvPr>
        </p:nvSpPr>
        <p:spPr>
          <a:xfrm>
            <a:off x="2904159" y="3415513"/>
            <a:ext cx="6383682" cy="901424"/>
          </a:xfrm>
        </p:spPr>
        <p:txBody>
          <a:bodyPr wrap="square">
            <a:noAutofit/>
          </a:bodyPr>
          <a:lstStyle>
            <a:lvl1pPr marL="0" indent="0" algn="ctr">
              <a:buNone/>
              <a:defRPr sz="3200">
                <a:solidFill>
                  <a:schemeClr val="bg1"/>
                </a:solidFill>
                <a:latin typeface="Montserrat Light" panose="000004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a:t>
            </a:r>
          </a:p>
        </p:txBody>
      </p:sp>
      <p:sp>
        <p:nvSpPr>
          <p:cNvPr id="13" name="Text Placeholder 11">
            <a:extLst>
              <a:ext uri="{FF2B5EF4-FFF2-40B4-BE49-F238E27FC236}">
                <a16:creationId xmlns:a16="http://schemas.microsoft.com/office/drawing/2014/main" id="{14664611-3026-463D-98D1-11FC55152FAE}"/>
              </a:ext>
            </a:extLst>
          </p:cNvPr>
          <p:cNvSpPr>
            <a:spLocks noGrp="1"/>
          </p:cNvSpPr>
          <p:nvPr>
            <p:ph type="body" sz="quarter" idx="19" hasCustomPrompt="1"/>
          </p:nvPr>
        </p:nvSpPr>
        <p:spPr>
          <a:xfrm>
            <a:off x="3975600" y="3914937"/>
            <a:ext cx="4240800" cy="804000"/>
          </a:xfrm>
        </p:spPr>
        <p:txBody>
          <a:bodyPr lIns="0" tIns="0" rIns="0" bIns="0">
            <a:noAutofit/>
          </a:bodyPr>
          <a:lstStyle>
            <a:lvl1pPr marL="0" indent="0" algn="ctr">
              <a:buNone/>
              <a:defRPr sz="2400" spc="-100" baseline="0">
                <a:solidFill>
                  <a:schemeClr val="bg1"/>
                </a:solidFill>
                <a:latin typeface="Montserrat Light" panose="00000400000000000000" pitchFamily="2" charset="0"/>
              </a:defRPr>
            </a:lvl1pPr>
            <a:lvl2pPr marL="268287" indent="0">
              <a:buNone/>
              <a:defRPr/>
            </a:lvl2pPr>
            <a:lvl3pPr marL="536575" indent="0">
              <a:buNone/>
              <a:defRPr/>
            </a:lvl3pPr>
            <a:lvl4pPr marL="804862" indent="0">
              <a:buNone/>
              <a:defRPr/>
            </a:lvl4pPr>
            <a:lvl5pPr marL="1073150" indent="0">
              <a:buNone/>
              <a:defRPr/>
            </a:lvl5pPr>
          </a:lstStyle>
          <a:p>
            <a:pPr lvl="0"/>
            <a:r>
              <a:rPr lang="en-US"/>
              <a:t>Roadmap item header</a:t>
            </a:r>
          </a:p>
        </p:txBody>
      </p:sp>
      <p:grpSp>
        <p:nvGrpSpPr>
          <p:cNvPr id="18" name="Group 17">
            <a:extLst>
              <a:ext uri="{FF2B5EF4-FFF2-40B4-BE49-F238E27FC236}">
                <a16:creationId xmlns:a16="http://schemas.microsoft.com/office/drawing/2014/main" id="{838BCD69-50A2-4EB4-9CD1-2C73D8686EC5}"/>
              </a:ext>
            </a:extLst>
          </p:cNvPr>
          <p:cNvGrpSpPr/>
          <p:nvPr userDrawn="1"/>
        </p:nvGrpSpPr>
        <p:grpSpPr>
          <a:xfrm>
            <a:off x="5207000" y="1819250"/>
            <a:ext cx="1774770" cy="701509"/>
            <a:chOff x="3400425" y="2371725"/>
            <a:chExt cx="5390482" cy="2113121"/>
          </a:xfrm>
        </p:grpSpPr>
        <p:sp>
          <p:nvSpPr>
            <p:cNvPr id="19" name="Freeform: Shape 18">
              <a:extLst>
                <a:ext uri="{FF2B5EF4-FFF2-40B4-BE49-F238E27FC236}">
                  <a16:creationId xmlns:a16="http://schemas.microsoft.com/office/drawing/2014/main" id="{6F30D358-37AC-4693-8492-4D8375582072}"/>
                </a:ext>
              </a:extLst>
            </p:cNvPr>
            <p:cNvSpPr/>
            <p:nvPr userDrawn="1"/>
          </p:nvSpPr>
          <p:spPr>
            <a:xfrm>
              <a:off x="3400425" y="2371725"/>
              <a:ext cx="2113216" cy="2113121"/>
            </a:xfrm>
            <a:custGeom>
              <a:avLst/>
              <a:gdLst>
                <a:gd name="connsiteX0" fmla="*/ 2113217 w 2113216"/>
                <a:gd name="connsiteY0" fmla="*/ 1056608 h 2113121"/>
                <a:gd name="connsiteX1" fmla="*/ 1056608 w 2113216"/>
                <a:gd name="connsiteY1" fmla="*/ 2113121 h 2113121"/>
                <a:gd name="connsiteX2" fmla="*/ 0 w 2113216"/>
                <a:gd name="connsiteY2" fmla="*/ 1056608 h 2113121"/>
                <a:gd name="connsiteX3" fmla="*/ 1056608 w 2113216"/>
                <a:gd name="connsiteY3" fmla="*/ 0 h 2113121"/>
                <a:gd name="connsiteX4" fmla="*/ 2113217 w 2113216"/>
                <a:gd name="connsiteY4" fmla="*/ 1056608 h 2113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3216" h="2113121">
                  <a:moveTo>
                    <a:pt x="2113217" y="1056608"/>
                  </a:moveTo>
                  <a:cubicBezTo>
                    <a:pt x="2113217" y="1640110"/>
                    <a:pt x="1640205" y="2113121"/>
                    <a:pt x="1056608" y="2113121"/>
                  </a:cubicBezTo>
                  <a:cubicBezTo>
                    <a:pt x="473107" y="2113217"/>
                    <a:pt x="0" y="1640110"/>
                    <a:pt x="0" y="1056608"/>
                  </a:cubicBezTo>
                  <a:cubicBezTo>
                    <a:pt x="0" y="473107"/>
                    <a:pt x="473107" y="0"/>
                    <a:pt x="1056608" y="0"/>
                  </a:cubicBezTo>
                  <a:cubicBezTo>
                    <a:pt x="1640110" y="0"/>
                    <a:pt x="2113217" y="473107"/>
                    <a:pt x="2113217" y="1056608"/>
                  </a:cubicBezTo>
                  <a:close/>
                </a:path>
              </a:pathLst>
            </a:custGeom>
            <a:solidFill>
              <a:srgbClr val="6098D1"/>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1B3C419C-5929-4F28-A772-ECDF11D909E1}"/>
                </a:ext>
              </a:extLst>
            </p:cNvPr>
            <p:cNvSpPr/>
            <p:nvPr/>
          </p:nvSpPr>
          <p:spPr>
            <a:xfrm>
              <a:off x="3912965" y="2672619"/>
              <a:ext cx="264128" cy="265937"/>
            </a:xfrm>
            <a:custGeom>
              <a:avLst/>
              <a:gdLst>
                <a:gd name="connsiteX0" fmla="*/ 131159 w 264128"/>
                <a:gd name="connsiteY0" fmla="*/ 265938 h 265937"/>
                <a:gd name="connsiteX1" fmla="*/ 224790 w 264128"/>
                <a:gd name="connsiteY1" fmla="*/ 226695 h 265937"/>
                <a:gd name="connsiteX2" fmla="*/ 264128 w 264128"/>
                <a:gd name="connsiteY2" fmla="*/ 133064 h 265937"/>
                <a:gd name="connsiteX3" fmla="*/ 225743 w 264128"/>
                <a:gd name="connsiteY3" fmla="*/ 38386 h 265937"/>
                <a:gd name="connsiteX4" fmla="*/ 131159 w 264128"/>
                <a:gd name="connsiteY4" fmla="*/ 0 h 265937"/>
                <a:gd name="connsiteX5" fmla="*/ 38195 w 264128"/>
                <a:gd name="connsiteY5" fmla="*/ 39433 h 265937"/>
                <a:gd name="connsiteX6" fmla="*/ 0 w 264128"/>
                <a:gd name="connsiteY6" fmla="*/ 132969 h 265937"/>
                <a:gd name="connsiteX7" fmla="*/ 38195 w 264128"/>
                <a:gd name="connsiteY7" fmla="*/ 226409 h 265937"/>
                <a:gd name="connsiteX8" fmla="*/ 131159 w 264128"/>
                <a:gd name="connsiteY8" fmla="*/ 265938 h 26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128" h="265937">
                  <a:moveTo>
                    <a:pt x="131159" y="265938"/>
                  </a:moveTo>
                  <a:cubicBezTo>
                    <a:pt x="167259" y="265938"/>
                    <a:pt x="198787" y="252794"/>
                    <a:pt x="224790" y="226695"/>
                  </a:cubicBezTo>
                  <a:cubicBezTo>
                    <a:pt x="250889" y="200597"/>
                    <a:pt x="264128" y="169069"/>
                    <a:pt x="264128" y="133064"/>
                  </a:cubicBezTo>
                  <a:cubicBezTo>
                    <a:pt x="264128" y="95726"/>
                    <a:pt x="251174" y="63913"/>
                    <a:pt x="225743" y="38386"/>
                  </a:cubicBezTo>
                  <a:cubicBezTo>
                    <a:pt x="200216" y="12954"/>
                    <a:pt x="168497" y="0"/>
                    <a:pt x="131159" y="0"/>
                  </a:cubicBezTo>
                  <a:cubicBezTo>
                    <a:pt x="94964" y="0"/>
                    <a:pt x="63722" y="13240"/>
                    <a:pt x="38195" y="39433"/>
                  </a:cubicBezTo>
                  <a:cubicBezTo>
                    <a:pt x="12859" y="65532"/>
                    <a:pt x="0" y="96965"/>
                    <a:pt x="0" y="132969"/>
                  </a:cubicBezTo>
                  <a:cubicBezTo>
                    <a:pt x="0" y="168974"/>
                    <a:pt x="12859" y="200406"/>
                    <a:pt x="38195" y="226409"/>
                  </a:cubicBezTo>
                  <a:cubicBezTo>
                    <a:pt x="63722" y="252698"/>
                    <a:pt x="94964" y="265938"/>
                    <a:pt x="131159" y="265938"/>
                  </a:cubicBezTo>
                  <a:close/>
                </a:path>
              </a:pathLst>
            </a:custGeom>
            <a:solidFill>
              <a:srgbClr val="FFFFFF"/>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BB432655-4847-4EAE-83D1-999F1AEC08A5}"/>
                </a:ext>
              </a:extLst>
            </p:cNvPr>
            <p:cNvSpPr/>
            <p:nvPr/>
          </p:nvSpPr>
          <p:spPr>
            <a:xfrm>
              <a:off x="5237225" y="3033924"/>
              <a:ext cx="1239584" cy="1010200"/>
            </a:xfrm>
            <a:custGeom>
              <a:avLst/>
              <a:gdLst>
                <a:gd name="connsiteX0" fmla="*/ 1053179 w 1239584"/>
                <a:gd name="connsiteY0" fmla="*/ 192193 h 1010200"/>
                <a:gd name="connsiteX1" fmla="*/ 1239584 w 1239584"/>
                <a:gd name="connsiteY1" fmla="*/ 169 h 1010200"/>
                <a:gd name="connsiteX2" fmla="*/ 637985 w 1239584"/>
                <a:gd name="connsiteY2" fmla="*/ 169 h 1010200"/>
                <a:gd name="connsiteX3" fmla="*/ 637985 w 1239584"/>
                <a:gd name="connsiteY3" fmla="*/ 202195 h 1010200"/>
                <a:gd name="connsiteX4" fmla="*/ 764000 w 1239584"/>
                <a:gd name="connsiteY4" fmla="*/ 202195 h 1010200"/>
                <a:gd name="connsiteX5" fmla="*/ 581311 w 1239584"/>
                <a:gd name="connsiteY5" fmla="*/ 683969 h 1010200"/>
                <a:gd name="connsiteX6" fmla="*/ 397764 w 1239584"/>
                <a:gd name="connsiteY6" fmla="*/ 202195 h 1010200"/>
                <a:gd name="connsiteX7" fmla="*/ 515493 w 1239584"/>
                <a:gd name="connsiteY7" fmla="*/ 202195 h 1010200"/>
                <a:gd name="connsiteX8" fmla="*/ 515493 w 1239584"/>
                <a:gd name="connsiteY8" fmla="*/ 265 h 1010200"/>
                <a:gd name="connsiteX9" fmla="*/ 0 w 1239584"/>
                <a:gd name="connsiteY9" fmla="*/ 265 h 1010200"/>
                <a:gd name="connsiteX10" fmla="*/ 36671 w 1239584"/>
                <a:gd name="connsiteY10" fmla="*/ 36936 h 1010200"/>
                <a:gd name="connsiteX11" fmla="*/ 96774 w 1239584"/>
                <a:gd name="connsiteY11" fmla="*/ 202385 h 1010200"/>
                <a:gd name="connsiteX12" fmla="*/ 167926 w 1239584"/>
                <a:gd name="connsiteY12" fmla="*/ 202385 h 1010200"/>
                <a:gd name="connsiteX13" fmla="*/ 480441 w 1239584"/>
                <a:gd name="connsiteY13" fmla="*/ 1010200 h 1010200"/>
                <a:gd name="connsiteX14" fmla="*/ 673989 w 1239584"/>
                <a:gd name="connsiteY14" fmla="*/ 1010200 h 1010200"/>
                <a:gd name="connsiteX15" fmla="*/ 980122 w 1239584"/>
                <a:gd name="connsiteY15" fmla="*/ 202385 h 1010200"/>
                <a:gd name="connsiteX16" fmla="*/ 1047750 w 1239584"/>
                <a:gd name="connsiteY16" fmla="*/ 202385 h 1010200"/>
                <a:gd name="connsiteX17" fmla="*/ 1053179 w 1239584"/>
                <a:gd name="connsiteY17" fmla="*/ 192193 h 10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9584" h="1010200">
                  <a:moveTo>
                    <a:pt x="1053179" y="192193"/>
                  </a:moveTo>
                  <a:cubicBezTo>
                    <a:pt x="1099376" y="111231"/>
                    <a:pt x="1136999" y="63892"/>
                    <a:pt x="1239584" y="169"/>
                  </a:cubicBezTo>
                  <a:cubicBezTo>
                    <a:pt x="1240346" y="-212"/>
                    <a:pt x="637985" y="169"/>
                    <a:pt x="637985" y="169"/>
                  </a:cubicBezTo>
                  <a:lnTo>
                    <a:pt x="637985" y="202195"/>
                  </a:lnTo>
                  <a:lnTo>
                    <a:pt x="764000" y="202195"/>
                  </a:lnTo>
                  <a:lnTo>
                    <a:pt x="581311" y="683969"/>
                  </a:lnTo>
                  <a:lnTo>
                    <a:pt x="397764" y="202195"/>
                  </a:lnTo>
                  <a:lnTo>
                    <a:pt x="515493" y="202195"/>
                  </a:lnTo>
                  <a:lnTo>
                    <a:pt x="515493" y="265"/>
                  </a:lnTo>
                  <a:lnTo>
                    <a:pt x="0" y="265"/>
                  </a:lnTo>
                  <a:cubicBezTo>
                    <a:pt x="13525" y="10837"/>
                    <a:pt x="25813" y="23029"/>
                    <a:pt x="36671" y="36936"/>
                  </a:cubicBezTo>
                  <a:cubicBezTo>
                    <a:pt x="67532" y="76750"/>
                    <a:pt x="87440" y="132281"/>
                    <a:pt x="96774" y="202385"/>
                  </a:cubicBezTo>
                  <a:lnTo>
                    <a:pt x="167926" y="202385"/>
                  </a:lnTo>
                  <a:lnTo>
                    <a:pt x="480441" y="1010200"/>
                  </a:lnTo>
                  <a:lnTo>
                    <a:pt x="673989" y="1010200"/>
                  </a:lnTo>
                  <a:lnTo>
                    <a:pt x="980122" y="202385"/>
                  </a:lnTo>
                  <a:lnTo>
                    <a:pt x="1047750" y="202385"/>
                  </a:lnTo>
                  <a:cubicBezTo>
                    <a:pt x="1049750" y="198956"/>
                    <a:pt x="1051274" y="195527"/>
                    <a:pt x="1053179" y="192193"/>
                  </a:cubicBezTo>
                  <a:close/>
                </a:path>
              </a:pathLst>
            </a:custGeom>
            <a:solidFill>
              <a:srgbClr val="FFFFFF"/>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A6152427-87DD-4C7F-83A3-295BF415AA1A}"/>
                </a:ext>
              </a:extLst>
            </p:cNvPr>
            <p:cNvSpPr/>
            <p:nvPr/>
          </p:nvSpPr>
          <p:spPr>
            <a:xfrm>
              <a:off x="6299930" y="3013424"/>
              <a:ext cx="1060323" cy="1044987"/>
            </a:xfrm>
            <a:custGeom>
              <a:avLst/>
              <a:gdLst>
                <a:gd name="connsiteX0" fmla="*/ 853821 w 1060323"/>
                <a:gd name="connsiteY0" fmla="*/ 690182 h 1044987"/>
                <a:gd name="connsiteX1" fmla="*/ 848963 w 1060323"/>
                <a:gd name="connsiteY1" fmla="*/ 697516 h 1044987"/>
                <a:gd name="connsiteX2" fmla="*/ 719614 w 1060323"/>
                <a:gd name="connsiteY2" fmla="*/ 812292 h 1044987"/>
                <a:gd name="connsiteX3" fmla="*/ 550736 w 1060323"/>
                <a:gd name="connsiteY3" fmla="*/ 849820 h 1044987"/>
                <a:gd name="connsiteX4" fmla="*/ 342900 w 1060323"/>
                <a:gd name="connsiteY4" fmla="*/ 774192 h 1044987"/>
                <a:gd name="connsiteX5" fmla="*/ 244316 w 1060323"/>
                <a:gd name="connsiteY5" fmla="*/ 585407 h 1044987"/>
                <a:gd name="connsiteX6" fmla="*/ 1045559 w 1060323"/>
                <a:gd name="connsiteY6" fmla="*/ 585407 h 1044987"/>
                <a:gd name="connsiteX7" fmla="*/ 1044988 w 1060323"/>
                <a:gd name="connsiteY7" fmla="*/ 568452 h 1044987"/>
                <a:gd name="connsiteX8" fmla="*/ 972883 w 1060323"/>
                <a:gd name="connsiteY8" fmla="*/ 267367 h 1044987"/>
                <a:gd name="connsiteX9" fmla="*/ 789337 w 1060323"/>
                <a:gd name="connsiteY9" fmla="*/ 69342 h 1044987"/>
                <a:gd name="connsiteX10" fmla="*/ 517017 w 1060323"/>
                <a:gd name="connsiteY10" fmla="*/ 0 h 1044987"/>
                <a:gd name="connsiteX11" fmla="*/ 255461 w 1060323"/>
                <a:gd name="connsiteY11" fmla="*/ 67342 h 1044987"/>
                <a:gd name="connsiteX12" fmla="*/ 68294 w 1060323"/>
                <a:gd name="connsiteY12" fmla="*/ 254508 h 1044987"/>
                <a:gd name="connsiteX13" fmla="*/ 0 w 1060323"/>
                <a:gd name="connsiteY13" fmla="*/ 522542 h 1044987"/>
                <a:gd name="connsiteX14" fmla="*/ 69152 w 1060323"/>
                <a:gd name="connsiteY14" fmla="*/ 791528 h 1044987"/>
                <a:gd name="connsiteX15" fmla="*/ 262985 w 1060323"/>
                <a:gd name="connsiteY15" fmla="*/ 978313 h 1044987"/>
                <a:gd name="connsiteX16" fmla="*/ 546163 w 1060323"/>
                <a:gd name="connsiteY16" fmla="*/ 1044988 h 1044987"/>
                <a:gd name="connsiteX17" fmla="*/ 797147 w 1060323"/>
                <a:gd name="connsiteY17" fmla="*/ 995839 h 1044987"/>
                <a:gd name="connsiteX18" fmla="*/ 797242 w 1060323"/>
                <a:gd name="connsiteY18" fmla="*/ 995839 h 1044987"/>
                <a:gd name="connsiteX19" fmla="*/ 816864 w 1060323"/>
                <a:gd name="connsiteY19" fmla="*/ 986885 h 1044987"/>
                <a:gd name="connsiteX20" fmla="*/ 1060323 w 1060323"/>
                <a:gd name="connsiteY20" fmla="*/ 690182 h 1044987"/>
                <a:gd name="connsiteX21" fmla="*/ 853821 w 1060323"/>
                <a:gd name="connsiteY21" fmla="*/ 690182 h 1044987"/>
                <a:gd name="connsiteX22" fmla="*/ 344710 w 1060323"/>
                <a:gd name="connsiteY22" fmla="*/ 257175 h 1044987"/>
                <a:gd name="connsiteX23" fmla="*/ 520637 w 1060323"/>
                <a:gd name="connsiteY23" fmla="*/ 189738 h 1044987"/>
                <a:gd name="connsiteX24" fmla="*/ 707993 w 1060323"/>
                <a:gd name="connsiteY24" fmla="*/ 257461 h 1044987"/>
                <a:gd name="connsiteX25" fmla="*/ 809530 w 1060323"/>
                <a:gd name="connsiteY25" fmla="*/ 417576 h 1044987"/>
                <a:gd name="connsiteX26" fmla="*/ 251174 w 1060323"/>
                <a:gd name="connsiteY26" fmla="*/ 417576 h 1044987"/>
                <a:gd name="connsiteX27" fmla="*/ 344710 w 1060323"/>
                <a:gd name="connsiteY27" fmla="*/ 257175 h 1044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60323" h="1044987">
                  <a:moveTo>
                    <a:pt x="853821" y="690182"/>
                  </a:moveTo>
                  <a:lnTo>
                    <a:pt x="848963" y="697516"/>
                  </a:lnTo>
                  <a:cubicBezTo>
                    <a:pt x="814292" y="748951"/>
                    <a:pt x="770763" y="787527"/>
                    <a:pt x="719614" y="812292"/>
                  </a:cubicBezTo>
                  <a:cubicBezTo>
                    <a:pt x="667988" y="837152"/>
                    <a:pt x="611219" y="849820"/>
                    <a:pt x="550736" y="849820"/>
                  </a:cubicBezTo>
                  <a:cubicBezTo>
                    <a:pt x="469011" y="849820"/>
                    <a:pt x="399002" y="824389"/>
                    <a:pt x="342900" y="774192"/>
                  </a:cubicBezTo>
                  <a:cubicBezTo>
                    <a:pt x="290703" y="727520"/>
                    <a:pt x="257556" y="664178"/>
                    <a:pt x="244316" y="585407"/>
                  </a:cubicBezTo>
                  <a:lnTo>
                    <a:pt x="1045559" y="585407"/>
                  </a:lnTo>
                  <a:lnTo>
                    <a:pt x="1044988" y="568452"/>
                  </a:lnTo>
                  <a:cubicBezTo>
                    <a:pt x="1041273" y="453485"/>
                    <a:pt x="1017080" y="352139"/>
                    <a:pt x="972883" y="267367"/>
                  </a:cubicBezTo>
                  <a:cubicBezTo>
                    <a:pt x="928497" y="182023"/>
                    <a:pt x="866775" y="115443"/>
                    <a:pt x="789337" y="69342"/>
                  </a:cubicBezTo>
                  <a:cubicBezTo>
                    <a:pt x="712089" y="23336"/>
                    <a:pt x="620363" y="0"/>
                    <a:pt x="517017" y="0"/>
                  </a:cubicBezTo>
                  <a:cubicBezTo>
                    <a:pt x="422148" y="0"/>
                    <a:pt x="334137" y="22669"/>
                    <a:pt x="255461" y="67342"/>
                  </a:cubicBezTo>
                  <a:cubicBezTo>
                    <a:pt x="176689" y="112109"/>
                    <a:pt x="113729" y="175069"/>
                    <a:pt x="68294" y="254508"/>
                  </a:cubicBezTo>
                  <a:cubicBezTo>
                    <a:pt x="23050" y="333851"/>
                    <a:pt x="0" y="423958"/>
                    <a:pt x="0" y="522542"/>
                  </a:cubicBezTo>
                  <a:cubicBezTo>
                    <a:pt x="0" y="621697"/>
                    <a:pt x="23336" y="712184"/>
                    <a:pt x="69152" y="791528"/>
                  </a:cubicBezTo>
                  <a:cubicBezTo>
                    <a:pt x="115253" y="871061"/>
                    <a:pt x="180404" y="933926"/>
                    <a:pt x="262985" y="978313"/>
                  </a:cubicBezTo>
                  <a:cubicBezTo>
                    <a:pt x="345281" y="1022604"/>
                    <a:pt x="440531" y="1044988"/>
                    <a:pt x="546163" y="1044988"/>
                  </a:cubicBezTo>
                  <a:cubicBezTo>
                    <a:pt x="635222" y="1044988"/>
                    <a:pt x="719423" y="1028510"/>
                    <a:pt x="797147" y="995839"/>
                  </a:cubicBezTo>
                  <a:lnTo>
                    <a:pt x="797242" y="995839"/>
                  </a:lnTo>
                  <a:cubicBezTo>
                    <a:pt x="803910" y="992981"/>
                    <a:pt x="810387" y="989933"/>
                    <a:pt x="816864" y="986885"/>
                  </a:cubicBezTo>
                  <a:cubicBezTo>
                    <a:pt x="869728" y="960596"/>
                    <a:pt x="1013174" y="873919"/>
                    <a:pt x="1060323" y="690182"/>
                  </a:cubicBezTo>
                  <a:lnTo>
                    <a:pt x="853821" y="690182"/>
                  </a:lnTo>
                  <a:close/>
                  <a:moveTo>
                    <a:pt x="344710" y="257175"/>
                  </a:moveTo>
                  <a:cubicBezTo>
                    <a:pt x="394811" y="212407"/>
                    <a:pt x="454057" y="189738"/>
                    <a:pt x="520637" y="189738"/>
                  </a:cubicBezTo>
                  <a:cubicBezTo>
                    <a:pt x="591122" y="189738"/>
                    <a:pt x="654082" y="212503"/>
                    <a:pt x="707993" y="257461"/>
                  </a:cubicBezTo>
                  <a:cubicBezTo>
                    <a:pt x="757047" y="298418"/>
                    <a:pt x="791242" y="352234"/>
                    <a:pt x="809530" y="417576"/>
                  </a:cubicBezTo>
                  <a:lnTo>
                    <a:pt x="251174" y="417576"/>
                  </a:lnTo>
                  <a:cubicBezTo>
                    <a:pt x="267271" y="352139"/>
                    <a:pt x="298704" y="298228"/>
                    <a:pt x="344710" y="257175"/>
                  </a:cubicBezTo>
                  <a:close/>
                </a:path>
              </a:pathLst>
            </a:custGeom>
            <a:solidFill>
              <a:srgbClr val="FFFFFF"/>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100C924-145D-42E7-AA98-EAC1927F0A84}"/>
                </a:ext>
              </a:extLst>
            </p:cNvPr>
            <p:cNvSpPr/>
            <p:nvPr/>
          </p:nvSpPr>
          <p:spPr>
            <a:xfrm>
              <a:off x="7457122" y="3018377"/>
              <a:ext cx="833056" cy="1040511"/>
            </a:xfrm>
            <a:custGeom>
              <a:avLst/>
              <a:gdLst>
                <a:gd name="connsiteX0" fmla="*/ 530447 w 833056"/>
                <a:gd name="connsiteY0" fmla="*/ 425196 h 1040511"/>
                <a:gd name="connsiteX1" fmla="*/ 400621 w 833056"/>
                <a:gd name="connsiteY1" fmla="*/ 399955 h 1040511"/>
                <a:gd name="connsiteX2" fmla="*/ 242888 w 833056"/>
                <a:gd name="connsiteY2" fmla="*/ 355568 h 1040511"/>
                <a:gd name="connsiteX3" fmla="*/ 212979 w 833056"/>
                <a:gd name="connsiteY3" fmla="*/ 294704 h 1040511"/>
                <a:gd name="connsiteX4" fmla="*/ 254127 w 833056"/>
                <a:gd name="connsiteY4" fmla="*/ 222028 h 1040511"/>
                <a:gd name="connsiteX5" fmla="*/ 369189 w 833056"/>
                <a:gd name="connsiteY5" fmla="*/ 191548 h 1040511"/>
                <a:gd name="connsiteX6" fmla="*/ 509016 w 833056"/>
                <a:gd name="connsiteY6" fmla="*/ 230219 h 1040511"/>
                <a:gd name="connsiteX7" fmla="*/ 581120 w 833056"/>
                <a:gd name="connsiteY7" fmla="*/ 344996 h 1040511"/>
                <a:gd name="connsiteX8" fmla="*/ 782003 w 833056"/>
                <a:gd name="connsiteY8" fmla="*/ 344996 h 1040511"/>
                <a:gd name="connsiteX9" fmla="*/ 782003 w 833056"/>
                <a:gd name="connsiteY9" fmla="*/ 12954 h 1040511"/>
                <a:gd name="connsiteX10" fmla="*/ 581120 w 833056"/>
                <a:gd name="connsiteY10" fmla="*/ 12954 h 1040511"/>
                <a:gd name="connsiteX11" fmla="*/ 581120 w 833056"/>
                <a:gd name="connsiteY11" fmla="*/ 43910 h 1040511"/>
                <a:gd name="connsiteX12" fmla="*/ 361760 w 833056"/>
                <a:gd name="connsiteY12" fmla="*/ 0 h 1040511"/>
                <a:gd name="connsiteX13" fmla="*/ 192691 w 833056"/>
                <a:gd name="connsiteY13" fmla="*/ 33719 h 1040511"/>
                <a:gd name="connsiteX14" fmla="*/ 56197 w 833056"/>
                <a:gd name="connsiteY14" fmla="*/ 136017 h 1040511"/>
                <a:gd name="connsiteX15" fmla="*/ 2000 w 833056"/>
                <a:gd name="connsiteY15" fmla="*/ 302133 h 1040511"/>
                <a:gd name="connsiteX16" fmla="*/ 75438 w 833056"/>
                <a:gd name="connsiteY16" fmla="*/ 498729 h 1040511"/>
                <a:gd name="connsiteX17" fmla="*/ 300704 w 833056"/>
                <a:gd name="connsiteY17" fmla="*/ 605885 h 1040511"/>
                <a:gd name="connsiteX18" fmla="*/ 400526 w 833056"/>
                <a:gd name="connsiteY18" fmla="*/ 627317 h 1040511"/>
                <a:gd name="connsiteX19" fmla="*/ 567595 w 833056"/>
                <a:gd name="connsiteY19" fmla="*/ 674370 h 1040511"/>
                <a:gd name="connsiteX20" fmla="*/ 601694 w 833056"/>
                <a:gd name="connsiteY20" fmla="*/ 730853 h 1040511"/>
                <a:gd name="connsiteX21" fmla="*/ 555784 w 833056"/>
                <a:gd name="connsiteY21" fmla="*/ 814578 h 1040511"/>
                <a:gd name="connsiteX22" fmla="*/ 416719 w 833056"/>
                <a:gd name="connsiteY22" fmla="*/ 845153 h 1040511"/>
                <a:gd name="connsiteX23" fmla="*/ 345091 w 833056"/>
                <a:gd name="connsiteY23" fmla="*/ 836105 h 1040511"/>
                <a:gd name="connsiteX24" fmla="*/ 323850 w 833056"/>
                <a:gd name="connsiteY24" fmla="*/ 829437 h 1040511"/>
                <a:gd name="connsiteX25" fmla="*/ 313182 w 833056"/>
                <a:gd name="connsiteY25" fmla="*/ 825055 h 1040511"/>
                <a:gd name="connsiteX26" fmla="*/ 305467 w 833056"/>
                <a:gd name="connsiteY26" fmla="*/ 821722 h 1040511"/>
                <a:gd name="connsiteX27" fmla="*/ 295751 w 833056"/>
                <a:gd name="connsiteY27" fmla="*/ 816864 h 1040511"/>
                <a:gd name="connsiteX28" fmla="*/ 282988 w 833056"/>
                <a:gd name="connsiteY28" fmla="*/ 809530 h 1040511"/>
                <a:gd name="connsiteX29" fmla="*/ 282321 w 833056"/>
                <a:gd name="connsiteY29" fmla="*/ 809149 h 1040511"/>
                <a:gd name="connsiteX30" fmla="*/ 205073 w 833056"/>
                <a:gd name="connsiteY30" fmla="*/ 685229 h 1040511"/>
                <a:gd name="connsiteX31" fmla="*/ 0 w 833056"/>
                <a:gd name="connsiteY31" fmla="*/ 685229 h 1040511"/>
                <a:gd name="connsiteX32" fmla="*/ 0 w 833056"/>
                <a:gd name="connsiteY32" fmla="*/ 1023747 h 1040511"/>
                <a:gd name="connsiteX33" fmla="*/ 204597 w 833056"/>
                <a:gd name="connsiteY33" fmla="*/ 1023747 h 1040511"/>
                <a:gd name="connsiteX34" fmla="*/ 204597 w 833056"/>
                <a:gd name="connsiteY34" fmla="*/ 983551 h 1040511"/>
                <a:gd name="connsiteX35" fmla="*/ 294132 w 833056"/>
                <a:gd name="connsiteY35" fmla="*/ 1019747 h 1040511"/>
                <a:gd name="connsiteX36" fmla="*/ 434245 w 833056"/>
                <a:gd name="connsiteY36" fmla="*/ 1040511 h 1040511"/>
                <a:gd name="connsiteX37" fmla="*/ 722090 w 833056"/>
                <a:gd name="connsiteY37" fmla="*/ 955072 h 1040511"/>
                <a:gd name="connsiteX38" fmla="*/ 833056 w 833056"/>
                <a:gd name="connsiteY38" fmla="*/ 725234 h 1040511"/>
                <a:gd name="connsiteX39" fmla="*/ 530447 w 833056"/>
                <a:gd name="connsiteY39" fmla="*/ 425196 h 104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33056" h="1040511">
                  <a:moveTo>
                    <a:pt x="530447" y="425196"/>
                  </a:moveTo>
                  <a:lnTo>
                    <a:pt x="400621" y="399955"/>
                  </a:lnTo>
                  <a:cubicBezTo>
                    <a:pt x="297942" y="383572"/>
                    <a:pt x="258128" y="366808"/>
                    <a:pt x="242888" y="355568"/>
                  </a:cubicBezTo>
                  <a:cubicBezTo>
                    <a:pt x="222790" y="340805"/>
                    <a:pt x="212979" y="320897"/>
                    <a:pt x="212979" y="294704"/>
                  </a:cubicBezTo>
                  <a:cubicBezTo>
                    <a:pt x="212979" y="264890"/>
                    <a:pt x="226409" y="241173"/>
                    <a:pt x="254127" y="222028"/>
                  </a:cubicBezTo>
                  <a:cubicBezTo>
                    <a:pt x="283369" y="201740"/>
                    <a:pt x="322040" y="191548"/>
                    <a:pt x="369189" y="191548"/>
                  </a:cubicBezTo>
                  <a:cubicBezTo>
                    <a:pt x="422910" y="191548"/>
                    <a:pt x="469202" y="204502"/>
                    <a:pt x="509016" y="230219"/>
                  </a:cubicBezTo>
                  <a:cubicBezTo>
                    <a:pt x="523970" y="241173"/>
                    <a:pt x="576644" y="283940"/>
                    <a:pt x="581120" y="344996"/>
                  </a:cubicBezTo>
                  <a:lnTo>
                    <a:pt x="782003" y="344996"/>
                  </a:lnTo>
                  <a:lnTo>
                    <a:pt x="782003" y="12954"/>
                  </a:lnTo>
                  <a:lnTo>
                    <a:pt x="581120" y="12954"/>
                  </a:lnTo>
                  <a:lnTo>
                    <a:pt x="581120" y="43910"/>
                  </a:lnTo>
                  <a:cubicBezTo>
                    <a:pt x="519684" y="14669"/>
                    <a:pt x="446056" y="0"/>
                    <a:pt x="361760" y="0"/>
                  </a:cubicBezTo>
                  <a:cubicBezTo>
                    <a:pt x="304038" y="0"/>
                    <a:pt x="247174" y="11335"/>
                    <a:pt x="192691" y="33719"/>
                  </a:cubicBezTo>
                  <a:cubicBezTo>
                    <a:pt x="137541" y="56483"/>
                    <a:pt x="91535" y="90869"/>
                    <a:pt x="56197" y="136017"/>
                  </a:cubicBezTo>
                  <a:cubicBezTo>
                    <a:pt x="20193" y="181927"/>
                    <a:pt x="2000" y="237839"/>
                    <a:pt x="2000" y="302133"/>
                  </a:cubicBezTo>
                  <a:cubicBezTo>
                    <a:pt x="2000" y="381286"/>
                    <a:pt x="26670" y="447389"/>
                    <a:pt x="75438" y="498729"/>
                  </a:cubicBezTo>
                  <a:cubicBezTo>
                    <a:pt x="123444" y="549402"/>
                    <a:pt x="199358" y="585502"/>
                    <a:pt x="300704" y="605885"/>
                  </a:cubicBezTo>
                  <a:lnTo>
                    <a:pt x="400526" y="627317"/>
                  </a:lnTo>
                  <a:cubicBezTo>
                    <a:pt x="484537" y="643700"/>
                    <a:pt x="540734" y="659511"/>
                    <a:pt x="567595" y="674370"/>
                  </a:cubicBezTo>
                  <a:cubicBezTo>
                    <a:pt x="590931" y="687229"/>
                    <a:pt x="601694" y="705231"/>
                    <a:pt x="601694" y="730853"/>
                  </a:cubicBezTo>
                  <a:cubicBezTo>
                    <a:pt x="601694" y="768287"/>
                    <a:pt x="586740" y="795718"/>
                    <a:pt x="555784" y="814578"/>
                  </a:cubicBezTo>
                  <a:cubicBezTo>
                    <a:pt x="522637" y="834866"/>
                    <a:pt x="475869" y="845153"/>
                    <a:pt x="416719" y="845153"/>
                  </a:cubicBezTo>
                  <a:cubicBezTo>
                    <a:pt x="391382" y="845153"/>
                    <a:pt x="367570" y="842105"/>
                    <a:pt x="345091" y="836105"/>
                  </a:cubicBezTo>
                  <a:cubicBezTo>
                    <a:pt x="337566" y="834200"/>
                    <a:pt x="330518" y="831913"/>
                    <a:pt x="323850" y="829437"/>
                  </a:cubicBezTo>
                  <a:cubicBezTo>
                    <a:pt x="320230" y="828104"/>
                    <a:pt x="316706" y="826580"/>
                    <a:pt x="313182" y="825055"/>
                  </a:cubicBezTo>
                  <a:cubicBezTo>
                    <a:pt x="310610" y="824008"/>
                    <a:pt x="308038" y="822865"/>
                    <a:pt x="305467" y="821722"/>
                  </a:cubicBezTo>
                  <a:cubicBezTo>
                    <a:pt x="302228" y="820198"/>
                    <a:pt x="298990" y="818483"/>
                    <a:pt x="295751" y="816864"/>
                  </a:cubicBezTo>
                  <a:cubicBezTo>
                    <a:pt x="291370" y="814483"/>
                    <a:pt x="286988" y="812101"/>
                    <a:pt x="282988" y="809530"/>
                  </a:cubicBezTo>
                  <a:cubicBezTo>
                    <a:pt x="282797" y="809434"/>
                    <a:pt x="282607" y="809244"/>
                    <a:pt x="282321" y="809149"/>
                  </a:cubicBezTo>
                  <a:cubicBezTo>
                    <a:pt x="216313" y="766191"/>
                    <a:pt x="206407" y="699326"/>
                    <a:pt x="205073" y="685229"/>
                  </a:cubicBezTo>
                  <a:lnTo>
                    <a:pt x="0" y="685229"/>
                  </a:lnTo>
                  <a:lnTo>
                    <a:pt x="0" y="1023747"/>
                  </a:lnTo>
                  <a:lnTo>
                    <a:pt x="204597" y="1023747"/>
                  </a:lnTo>
                  <a:lnTo>
                    <a:pt x="204597" y="983551"/>
                  </a:lnTo>
                  <a:cubicBezTo>
                    <a:pt x="230410" y="997458"/>
                    <a:pt x="260413" y="1009650"/>
                    <a:pt x="294132" y="1019747"/>
                  </a:cubicBezTo>
                  <a:cubicBezTo>
                    <a:pt x="339852" y="1033463"/>
                    <a:pt x="387001" y="1040511"/>
                    <a:pt x="434245" y="1040511"/>
                  </a:cubicBezTo>
                  <a:cubicBezTo>
                    <a:pt x="552831" y="1040511"/>
                    <a:pt x="649700" y="1011746"/>
                    <a:pt x="722090" y="955072"/>
                  </a:cubicBezTo>
                  <a:cubicBezTo>
                    <a:pt x="795719" y="897541"/>
                    <a:pt x="833056" y="820103"/>
                    <a:pt x="833056" y="725234"/>
                  </a:cubicBezTo>
                  <a:cubicBezTo>
                    <a:pt x="833152" y="562928"/>
                    <a:pt x="731234" y="461963"/>
                    <a:pt x="530447" y="425196"/>
                  </a:cubicBezTo>
                  <a:close/>
                </a:path>
              </a:pathLst>
            </a:custGeom>
            <a:solidFill>
              <a:srgbClr val="FFFFFF"/>
            </a:solid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4D2E84C6-083E-49A9-B75B-9B826B104EFA}"/>
                </a:ext>
              </a:extLst>
            </p:cNvPr>
            <p:cNvSpPr/>
            <p:nvPr/>
          </p:nvSpPr>
          <p:spPr>
            <a:xfrm>
              <a:off x="8385810" y="2672619"/>
              <a:ext cx="405097" cy="1372266"/>
            </a:xfrm>
            <a:custGeom>
              <a:avLst/>
              <a:gdLst>
                <a:gd name="connsiteX0" fmla="*/ 405098 w 405097"/>
                <a:gd name="connsiteY0" fmla="*/ 563594 h 1372266"/>
                <a:gd name="connsiteX1" fmla="*/ 405098 w 405097"/>
                <a:gd name="connsiteY1" fmla="*/ 362522 h 1372266"/>
                <a:gd name="connsiteX2" fmla="*/ 225933 w 405097"/>
                <a:gd name="connsiteY2" fmla="*/ 362522 h 1372266"/>
                <a:gd name="connsiteX3" fmla="*/ 225933 w 405097"/>
                <a:gd name="connsiteY3" fmla="*/ 344805 h 1372266"/>
                <a:gd name="connsiteX4" fmla="*/ 225933 w 405097"/>
                <a:gd name="connsiteY4" fmla="*/ 314420 h 1372266"/>
                <a:gd name="connsiteX5" fmla="*/ 225933 w 405097"/>
                <a:gd name="connsiteY5" fmla="*/ 19907 h 1372266"/>
                <a:gd name="connsiteX6" fmla="*/ 225933 w 405097"/>
                <a:gd name="connsiteY6" fmla="*/ 0 h 1372266"/>
                <a:gd name="connsiteX7" fmla="*/ 0 w 405097"/>
                <a:gd name="connsiteY7" fmla="*/ 0 h 1372266"/>
                <a:gd name="connsiteX8" fmla="*/ 0 w 405097"/>
                <a:gd name="connsiteY8" fmla="*/ 206312 h 1372266"/>
                <a:gd name="connsiteX9" fmla="*/ 0 w 405097"/>
                <a:gd name="connsiteY9" fmla="*/ 314420 h 1372266"/>
                <a:gd name="connsiteX10" fmla="*/ 0 w 405097"/>
                <a:gd name="connsiteY10" fmla="*/ 344805 h 1372266"/>
                <a:gd name="connsiteX11" fmla="*/ 0 w 405097"/>
                <a:gd name="connsiteY11" fmla="*/ 550355 h 1372266"/>
                <a:gd name="connsiteX12" fmla="*/ 0 w 405097"/>
                <a:gd name="connsiteY12" fmla="*/ 916496 h 1372266"/>
                <a:gd name="connsiteX13" fmla="*/ 0 w 405097"/>
                <a:gd name="connsiteY13" fmla="*/ 1085850 h 1372266"/>
                <a:gd name="connsiteX14" fmla="*/ 57150 w 405097"/>
                <a:gd name="connsiteY14" fmla="*/ 1305592 h 1372266"/>
                <a:gd name="connsiteX15" fmla="*/ 243649 w 405097"/>
                <a:gd name="connsiteY15" fmla="*/ 1372267 h 1372266"/>
                <a:gd name="connsiteX16" fmla="*/ 404526 w 405097"/>
                <a:gd name="connsiteY16" fmla="*/ 1372267 h 1372266"/>
                <a:gd name="connsiteX17" fmla="*/ 404526 w 405097"/>
                <a:gd name="connsiteY17" fmla="*/ 1342073 h 1372266"/>
                <a:gd name="connsiteX18" fmla="*/ 404526 w 405097"/>
                <a:gd name="connsiteY18" fmla="*/ 1166241 h 1372266"/>
                <a:gd name="connsiteX19" fmla="*/ 319182 w 405097"/>
                <a:gd name="connsiteY19" fmla="*/ 1166241 h 1372266"/>
                <a:gd name="connsiteX20" fmla="*/ 226028 w 405097"/>
                <a:gd name="connsiteY20" fmla="*/ 1076706 h 1372266"/>
                <a:gd name="connsiteX21" fmla="*/ 226028 w 405097"/>
                <a:gd name="connsiteY21" fmla="*/ 613124 h 1372266"/>
                <a:gd name="connsiteX22" fmla="*/ 226028 w 405097"/>
                <a:gd name="connsiteY22" fmla="*/ 563785 h 1372266"/>
                <a:gd name="connsiteX23" fmla="*/ 405098 w 405097"/>
                <a:gd name="connsiteY23" fmla="*/ 563785 h 137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05097" h="1372266">
                  <a:moveTo>
                    <a:pt x="405098" y="563594"/>
                  </a:moveTo>
                  <a:lnTo>
                    <a:pt x="405098" y="362522"/>
                  </a:lnTo>
                  <a:lnTo>
                    <a:pt x="225933" y="362522"/>
                  </a:lnTo>
                  <a:lnTo>
                    <a:pt x="225933" y="344805"/>
                  </a:lnTo>
                  <a:lnTo>
                    <a:pt x="225933" y="314420"/>
                  </a:lnTo>
                  <a:lnTo>
                    <a:pt x="225933" y="19907"/>
                  </a:lnTo>
                  <a:lnTo>
                    <a:pt x="225933" y="0"/>
                  </a:lnTo>
                  <a:lnTo>
                    <a:pt x="0" y="0"/>
                  </a:lnTo>
                  <a:lnTo>
                    <a:pt x="0" y="206312"/>
                  </a:lnTo>
                  <a:lnTo>
                    <a:pt x="0" y="314420"/>
                  </a:lnTo>
                  <a:lnTo>
                    <a:pt x="0" y="344805"/>
                  </a:lnTo>
                  <a:lnTo>
                    <a:pt x="0" y="550355"/>
                  </a:lnTo>
                  <a:lnTo>
                    <a:pt x="0" y="916496"/>
                  </a:lnTo>
                  <a:lnTo>
                    <a:pt x="0" y="1085850"/>
                  </a:lnTo>
                  <a:cubicBezTo>
                    <a:pt x="0" y="1189577"/>
                    <a:pt x="18669" y="1261396"/>
                    <a:pt x="57150" y="1305592"/>
                  </a:cubicBezTo>
                  <a:cubicBezTo>
                    <a:pt x="95631" y="1349883"/>
                    <a:pt x="158401" y="1372267"/>
                    <a:pt x="243649" y="1372267"/>
                  </a:cubicBezTo>
                  <a:lnTo>
                    <a:pt x="404526" y="1372267"/>
                  </a:lnTo>
                  <a:lnTo>
                    <a:pt x="404526" y="1342073"/>
                  </a:lnTo>
                  <a:lnTo>
                    <a:pt x="404526" y="1166241"/>
                  </a:lnTo>
                  <a:lnTo>
                    <a:pt x="319182" y="1166241"/>
                  </a:lnTo>
                  <a:cubicBezTo>
                    <a:pt x="240316" y="1161002"/>
                    <a:pt x="227647" y="1103281"/>
                    <a:pt x="226028" y="1076706"/>
                  </a:cubicBezTo>
                  <a:lnTo>
                    <a:pt x="226028" y="613124"/>
                  </a:lnTo>
                  <a:lnTo>
                    <a:pt x="226028" y="563785"/>
                  </a:lnTo>
                  <a:lnTo>
                    <a:pt x="405098" y="563785"/>
                  </a:lnTo>
                  <a:close/>
                </a:path>
              </a:pathLst>
            </a:custGeom>
            <a:solidFill>
              <a:srgbClr val="FFFFFF"/>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A30D819F-A0A2-40D8-82F8-8F4AC886F16E}"/>
                </a:ext>
              </a:extLst>
            </p:cNvPr>
            <p:cNvSpPr/>
            <p:nvPr/>
          </p:nvSpPr>
          <p:spPr>
            <a:xfrm>
              <a:off x="3787425" y="3021139"/>
              <a:ext cx="1643634" cy="1023842"/>
            </a:xfrm>
            <a:custGeom>
              <a:avLst/>
              <a:gdLst>
                <a:gd name="connsiteX0" fmla="*/ 1469707 w 1643634"/>
                <a:gd name="connsiteY0" fmla="*/ 817245 h 1023842"/>
                <a:gd name="connsiteX1" fmla="*/ 1469707 w 1643634"/>
                <a:gd name="connsiteY1" fmla="*/ 349567 h 1023842"/>
                <a:gd name="connsiteX2" fmla="*/ 1403414 w 1643634"/>
                <a:gd name="connsiteY2" fmla="*/ 87344 h 1023842"/>
                <a:gd name="connsiteX3" fmla="*/ 1196340 w 1643634"/>
                <a:gd name="connsiteY3" fmla="*/ 0 h 1023842"/>
                <a:gd name="connsiteX4" fmla="*/ 875538 w 1643634"/>
                <a:gd name="connsiteY4" fmla="*/ 115443 h 1023842"/>
                <a:gd name="connsiteX5" fmla="*/ 875538 w 1643634"/>
                <a:gd name="connsiteY5" fmla="*/ 13049 h 1023842"/>
                <a:gd name="connsiteX6" fmla="*/ 480346 w 1643634"/>
                <a:gd name="connsiteY6" fmla="*/ 13049 h 1023842"/>
                <a:gd name="connsiteX7" fmla="*/ 480346 w 1643634"/>
                <a:gd name="connsiteY7" fmla="*/ 218599 h 1023842"/>
                <a:gd name="connsiteX8" fmla="*/ 652367 w 1643634"/>
                <a:gd name="connsiteY8" fmla="*/ 218599 h 1023842"/>
                <a:gd name="connsiteX9" fmla="*/ 652367 w 1643634"/>
                <a:gd name="connsiteY9" fmla="*/ 819245 h 1023842"/>
                <a:gd name="connsiteX10" fmla="*/ 378524 w 1643634"/>
                <a:gd name="connsiteY10" fmla="*/ 819245 h 1023842"/>
                <a:gd name="connsiteX11" fmla="*/ 378524 w 1643634"/>
                <a:gd name="connsiteY11" fmla="*/ 13049 h 1023842"/>
                <a:gd name="connsiteX12" fmla="*/ 152495 w 1643634"/>
                <a:gd name="connsiteY12" fmla="*/ 13049 h 1023842"/>
                <a:gd name="connsiteX13" fmla="*/ 152495 w 1643634"/>
                <a:gd name="connsiteY13" fmla="*/ 218599 h 1023842"/>
                <a:gd name="connsiteX14" fmla="*/ 152495 w 1643634"/>
                <a:gd name="connsiteY14" fmla="*/ 819245 h 1023842"/>
                <a:gd name="connsiteX15" fmla="*/ 0 w 1643634"/>
                <a:gd name="connsiteY15" fmla="*/ 819245 h 1023842"/>
                <a:gd name="connsiteX16" fmla="*/ 0 w 1643634"/>
                <a:gd name="connsiteY16" fmla="*/ 1023842 h 1023842"/>
                <a:gd name="connsiteX17" fmla="*/ 1043845 w 1643634"/>
                <a:gd name="connsiteY17" fmla="*/ 1023842 h 1023842"/>
                <a:gd name="connsiteX18" fmla="*/ 1043845 w 1643634"/>
                <a:gd name="connsiteY18" fmla="*/ 819245 h 1023842"/>
                <a:gd name="connsiteX19" fmla="*/ 875538 w 1643634"/>
                <a:gd name="connsiteY19" fmla="*/ 819245 h 1023842"/>
                <a:gd name="connsiteX20" fmla="*/ 875538 w 1643634"/>
                <a:gd name="connsiteY20" fmla="*/ 324421 h 1023842"/>
                <a:gd name="connsiteX21" fmla="*/ 1147001 w 1643634"/>
                <a:gd name="connsiteY21" fmla="*/ 206597 h 1023842"/>
                <a:gd name="connsiteX22" fmla="*/ 1219962 w 1643634"/>
                <a:gd name="connsiteY22" fmla="*/ 239077 h 1023842"/>
                <a:gd name="connsiteX23" fmla="*/ 1243679 w 1643634"/>
                <a:gd name="connsiteY23" fmla="*/ 361855 h 1023842"/>
                <a:gd name="connsiteX24" fmla="*/ 1243679 w 1643634"/>
                <a:gd name="connsiteY24" fmla="*/ 1023842 h 1023842"/>
                <a:gd name="connsiteX25" fmla="*/ 1245489 w 1643634"/>
                <a:gd name="connsiteY25" fmla="*/ 1023842 h 1023842"/>
                <a:gd name="connsiteX26" fmla="*/ 1527715 w 1643634"/>
                <a:gd name="connsiteY26" fmla="*/ 1023842 h 1023842"/>
                <a:gd name="connsiteX27" fmla="*/ 1529334 w 1643634"/>
                <a:gd name="connsiteY27" fmla="*/ 1021652 h 1023842"/>
                <a:gd name="connsiteX28" fmla="*/ 1533906 w 1643634"/>
                <a:gd name="connsiteY28" fmla="*/ 1015174 h 1023842"/>
                <a:gd name="connsiteX29" fmla="*/ 1537621 w 1643634"/>
                <a:gd name="connsiteY29" fmla="*/ 1009840 h 1023842"/>
                <a:gd name="connsiteX30" fmla="*/ 1540859 w 1643634"/>
                <a:gd name="connsiteY30" fmla="*/ 1005173 h 1023842"/>
                <a:gd name="connsiteX31" fmla="*/ 1643634 w 1643634"/>
                <a:gd name="connsiteY31" fmla="*/ 817340 h 1023842"/>
                <a:gd name="connsiteX32" fmla="*/ 1469707 w 1643634"/>
                <a:gd name="connsiteY32" fmla="*/ 817245 h 102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43634" h="1023842">
                  <a:moveTo>
                    <a:pt x="1469707" y="817245"/>
                  </a:moveTo>
                  <a:lnTo>
                    <a:pt x="1469707" y="349567"/>
                  </a:lnTo>
                  <a:cubicBezTo>
                    <a:pt x="1469707" y="232219"/>
                    <a:pt x="1447419" y="144018"/>
                    <a:pt x="1403414" y="87344"/>
                  </a:cubicBezTo>
                  <a:cubicBezTo>
                    <a:pt x="1358360" y="29432"/>
                    <a:pt x="1288732" y="0"/>
                    <a:pt x="1196340" y="0"/>
                  </a:cubicBezTo>
                  <a:cubicBezTo>
                    <a:pt x="1095756" y="0"/>
                    <a:pt x="987933" y="38862"/>
                    <a:pt x="875538" y="115443"/>
                  </a:cubicBezTo>
                  <a:lnTo>
                    <a:pt x="875538" y="13049"/>
                  </a:lnTo>
                  <a:lnTo>
                    <a:pt x="480346" y="13049"/>
                  </a:lnTo>
                  <a:lnTo>
                    <a:pt x="480346" y="218599"/>
                  </a:lnTo>
                  <a:lnTo>
                    <a:pt x="652367" y="218599"/>
                  </a:lnTo>
                  <a:lnTo>
                    <a:pt x="652367" y="819245"/>
                  </a:lnTo>
                  <a:lnTo>
                    <a:pt x="378524" y="819245"/>
                  </a:lnTo>
                  <a:lnTo>
                    <a:pt x="378524" y="13049"/>
                  </a:lnTo>
                  <a:lnTo>
                    <a:pt x="152495" y="13049"/>
                  </a:lnTo>
                  <a:lnTo>
                    <a:pt x="152495" y="218599"/>
                  </a:lnTo>
                  <a:lnTo>
                    <a:pt x="152495" y="819245"/>
                  </a:lnTo>
                  <a:lnTo>
                    <a:pt x="0" y="819245"/>
                  </a:lnTo>
                  <a:lnTo>
                    <a:pt x="0" y="1023842"/>
                  </a:lnTo>
                  <a:lnTo>
                    <a:pt x="1043845" y="1023842"/>
                  </a:lnTo>
                  <a:lnTo>
                    <a:pt x="1043845" y="819245"/>
                  </a:lnTo>
                  <a:lnTo>
                    <a:pt x="875538" y="819245"/>
                  </a:lnTo>
                  <a:lnTo>
                    <a:pt x="875538" y="324421"/>
                  </a:lnTo>
                  <a:cubicBezTo>
                    <a:pt x="976122" y="246221"/>
                    <a:pt x="1067467" y="206597"/>
                    <a:pt x="1147001" y="206597"/>
                  </a:cubicBezTo>
                  <a:cubicBezTo>
                    <a:pt x="1181576" y="206597"/>
                    <a:pt x="1205484" y="217265"/>
                    <a:pt x="1219962" y="239077"/>
                  </a:cubicBezTo>
                  <a:cubicBezTo>
                    <a:pt x="1235678" y="262795"/>
                    <a:pt x="1243679" y="304133"/>
                    <a:pt x="1243679" y="361855"/>
                  </a:cubicBezTo>
                  <a:lnTo>
                    <a:pt x="1243679" y="1023842"/>
                  </a:lnTo>
                  <a:lnTo>
                    <a:pt x="1245489" y="1023842"/>
                  </a:lnTo>
                  <a:lnTo>
                    <a:pt x="1527715" y="1023842"/>
                  </a:lnTo>
                  <a:cubicBezTo>
                    <a:pt x="1528191" y="1023080"/>
                    <a:pt x="1528763" y="1022414"/>
                    <a:pt x="1529334" y="1021652"/>
                  </a:cubicBezTo>
                  <a:cubicBezTo>
                    <a:pt x="1530858" y="1019461"/>
                    <a:pt x="1532382" y="1017365"/>
                    <a:pt x="1533906" y="1015174"/>
                  </a:cubicBezTo>
                  <a:cubicBezTo>
                    <a:pt x="1535144" y="1013365"/>
                    <a:pt x="1536382" y="1011650"/>
                    <a:pt x="1537621" y="1009840"/>
                  </a:cubicBezTo>
                  <a:cubicBezTo>
                    <a:pt x="1538669" y="1008316"/>
                    <a:pt x="1539811" y="1006697"/>
                    <a:pt x="1540859" y="1005173"/>
                  </a:cubicBezTo>
                  <a:cubicBezTo>
                    <a:pt x="1581150" y="946595"/>
                    <a:pt x="1615726" y="883730"/>
                    <a:pt x="1643634" y="817340"/>
                  </a:cubicBezTo>
                  <a:lnTo>
                    <a:pt x="1469707" y="817245"/>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8845239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405A7F-6B8B-4249-A0C0-7397471A7C4F}" type="datetimeFigureOut">
              <a:rPr lang="en-US" smtClean="0"/>
              <a:t>10/22/25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48C2FB-505F-4F53-85B0-A776D04BC4ED}" type="slidenum">
              <a:rPr lang="en-US" smtClean="0"/>
              <a:t>‹#›</a:t>
            </a:fld>
            <a:endParaRPr lang="en-US"/>
          </a:p>
        </p:txBody>
      </p:sp>
    </p:spTree>
    <p:extLst>
      <p:ext uri="{BB962C8B-B14F-4D97-AF65-F5344CB8AC3E}">
        <p14:creationId xmlns:p14="http://schemas.microsoft.com/office/powerpoint/2010/main" val="38670776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1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2560597" y="3165779"/>
            <a:ext cx="6599752" cy="1011412"/>
          </a:xfrm>
        </p:spPr>
        <p:txBody>
          <a:bodyPr anchor="t">
            <a:noAutofit/>
          </a:bodyPr>
          <a:lstStyle>
            <a:lvl1pPr algn="l">
              <a:defRPr sz="5400" b="1" cap="none" baseline="0">
                <a:solidFill>
                  <a:srgbClr val="012041"/>
                </a:solidFill>
              </a:defRPr>
            </a:lvl1pPr>
          </a:lstStyle>
          <a:p>
            <a:r>
              <a:rPr lang="en-US"/>
              <a:t>Click To Edit Title</a:t>
            </a:r>
          </a:p>
        </p:txBody>
      </p:sp>
      <p:sp>
        <p:nvSpPr>
          <p:cNvPr id="4" name="Oval 3">
            <a:extLst>
              <a:ext uri="{FF2B5EF4-FFF2-40B4-BE49-F238E27FC236}">
                <a16:creationId xmlns:a16="http://schemas.microsoft.com/office/drawing/2014/main" id="{9BB7A502-EC12-74A2-3DA7-5E00855F3BFB}"/>
              </a:ext>
            </a:extLst>
          </p:cNvPr>
          <p:cNvSpPr/>
          <p:nvPr userDrawn="1"/>
        </p:nvSpPr>
        <p:spPr>
          <a:xfrm>
            <a:off x="-2094621" y="1327482"/>
            <a:ext cx="4189242" cy="4189242"/>
          </a:xfrm>
          <a:prstGeom prst="ellipse">
            <a:avLst/>
          </a:prstGeom>
          <a:solidFill>
            <a:srgbClr val="012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2E81293D-D37B-25D3-F33E-DF7DEBBDF0AA}"/>
              </a:ext>
            </a:extLst>
          </p:cNvPr>
          <p:cNvCxnSpPr>
            <a:cxnSpLocks/>
          </p:cNvCxnSpPr>
          <p:nvPr userDrawn="1"/>
        </p:nvCxnSpPr>
        <p:spPr>
          <a:xfrm>
            <a:off x="2560597" y="4461164"/>
            <a:ext cx="1900567" cy="0"/>
          </a:xfrm>
          <a:prstGeom prst="line">
            <a:avLst/>
          </a:prstGeom>
          <a:ln w="76200">
            <a:solidFill>
              <a:srgbClr val="01204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0C63B70-D93D-4796-7840-9A6F190F1455}"/>
              </a:ext>
            </a:extLst>
          </p:cNvPr>
          <p:cNvCxnSpPr>
            <a:cxnSpLocks/>
          </p:cNvCxnSpPr>
          <p:nvPr userDrawn="1"/>
        </p:nvCxnSpPr>
        <p:spPr>
          <a:xfrm>
            <a:off x="581891" y="6054437"/>
            <a:ext cx="11222182" cy="0"/>
          </a:xfrm>
          <a:prstGeom prst="line">
            <a:avLst/>
          </a:prstGeom>
          <a:ln w="9525">
            <a:solidFill>
              <a:srgbClr val="6098D1"/>
            </a:solidFill>
          </a:ln>
        </p:spPr>
        <p:style>
          <a:lnRef idx="1">
            <a:schemeClr val="accent1"/>
          </a:lnRef>
          <a:fillRef idx="0">
            <a:schemeClr val="accent1"/>
          </a:fillRef>
          <a:effectRef idx="0">
            <a:schemeClr val="accent1"/>
          </a:effectRef>
          <a:fontRef idx="minor">
            <a:schemeClr val="tx1"/>
          </a:fontRef>
        </p:style>
      </p:cxnSp>
      <p:sp>
        <p:nvSpPr>
          <p:cNvPr id="835" name="Footer Placeholder 4">
            <a:extLst>
              <a:ext uri="{FF2B5EF4-FFF2-40B4-BE49-F238E27FC236}">
                <a16:creationId xmlns:a16="http://schemas.microsoft.com/office/drawing/2014/main" id="{5A8F8563-103A-6D50-F485-F78013D60ED8}"/>
              </a:ext>
            </a:extLst>
          </p:cNvPr>
          <p:cNvSpPr>
            <a:spLocks noGrp="1"/>
          </p:cNvSpPr>
          <p:nvPr>
            <p:ph type="ftr" sz="quarter" idx="11"/>
          </p:nvPr>
        </p:nvSpPr>
        <p:spPr>
          <a:xfrm>
            <a:off x="581891" y="6213506"/>
            <a:ext cx="935824" cy="365125"/>
          </a:xfrm>
        </p:spPr>
        <p:txBody>
          <a:bodyPr/>
          <a:lstStyle>
            <a:lvl1pPr algn="r">
              <a:defRPr>
                <a:solidFill>
                  <a:srgbClr val="012041"/>
                </a:solidFill>
                <a:latin typeface="Montserrat" pitchFamily="2" charset="77"/>
              </a:defRPr>
            </a:lvl1pPr>
          </a:lstStyle>
          <a:p>
            <a:r>
              <a:rPr lang="en-US"/>
              <a:t>Invest</a:t>
            </a:r>
          </a:p>
        </p:txBody>
      </p:sp>
      <p:sp>
        <p:nvSpPr>
          <p:cNvPr id="5" name="Slide Number Placeholder 5">
            <a:extLst>
              <a:ext uri="{FF2B5EF4-FFF2-40B4-BE49-F238E27FC236}">
                <a16:creationId xmlns:a16="http://schemas.microsoft.com/office/drawing/2014/main" id="{A932086B-5FB8-3680-EE34-07A5504369BD}"/>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sp>
        <p:nvSpPr>
          <p:cNvPr id="7" name="Content Placeholder 8">
            <a:extLst>
              <a:ext uri="{FF2B5EF4-FFF2-40B4-BE49-F238E27FC236}">
                <a16:creationId xmlns:a16="http://schemas.microsoft.com/office/drawing/2014/main" id="{819F3468-A8C7-8497-7DE2-EE7DD1E8ACAC}"/>
              </a:ext>
            </a:extLst>
          </p:cNvPr>
          <p:cNvSpPr>
            <a:spLocks noGrp="1"/>
          </p:cNvSpPr>
          <p:nvPr>
            <p:ph sz="quarter" idx="13" hasCustomPrompt="1"/>
          </p:nvPr>
        </p:nvSpPr>
        <p:spPr>
          <a:xfrm>
            <a:off x="1808163" y="6213476"/>
            <a:ext cx="4287837" cy="37867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r>
              <a:rPr lang="en-US" sz="1000">
                <a:solidFill>
                  <a:schemeClr val="tx1"/>
                </a:solidFill>
              </a:rPr>
              <a:t>Great Careers to Consider in Insurance</a:t>
            </a:r>
            <a:endParaRPr lang="en-US"/>
          </a:p>
        </p:txBody>
      </p:sp>
      <p:sp>
        <p:nvSpPr>
          <p:cNvPr id="9" name="Subtitle 2">
            <a:extLst>
              <a:ext uri="{FF2B5EF4-FFF2-40B4-BE49-F238E27FC236}">
                <a16:creationId xmlns:a16="http://schemas.microsoft.com/office/drawing/2014/main" id="{C61F79ED-2F24-17F1-C9BC-6F72140DBF42}"/>
              </a:ext>
            </a:extLst>
          </p:cNvPr>
          <p:cNvSpPr>
            <a:spLocks noGrp="1"/>
          </p:cNvSpPr>
          <p:nvPr>
            <p:ph type="subTitle" idx="1"/>
          </p:nvPr>
        </p:nvSpPr>
        <p:spPr>
          <a:xfrm>
            <a:off x="2560598" y="2397224"/>
            <a:ext cx="6599751" cy="613370"/>
          </a:xfrm>
        </p:spPr>
        <p:txBody>
          <a:bodyPr anchor="b">
            <a:normAutofit/>
          </a:bodyPr>
          <a:lstStyle>
            <a:lvl1pPr marL="0" indent="0" algn="l">
              <a:buNone/>
              <a:defRPr sz="2400">
                <a:solidFill>
                  <a:srgbClr val="6098D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14216220"/>
      </p:ext>
    </p:extLst>
  </p:cSld>
  <p:clrMapOvr>
    <a:masterClrMapping/>
  </p:clrMapOvr>
  <p:extLst>
    <p:ext uri="{DCECCB84-F9BA-43D5-87BE-67443E8EF086}">
      <p15:sldGuideLst xmlns:p15="http://schemas.microsoft.com/office/powerpoint/2012/main">
        <p15:guide id="1" pos="739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el und vertikaler Text" type="vertTx">
  <p:cSld name="VERTICAL_TEXT">
    <p:spTree>
      <p:nvGrpSpPr>
        <p:cNvPr id="1" name="Shape 43"/>
        <p:cNvGrpSpPr/>
        <p:nvPr/>
      </p:nvGrpSpPr>
      <p:grpSpPr>
        <a:xfrm>
          <a:off x="0" y="0"/>
          <a:ext cx="0" cy="0"/>
          <a:chOff x="0" y="0"/>
          <a:chExt cx="0" cy="0"/>
        </a:xfrm>
      </p:grpSpPr>
      <p:sp>
        <p:nvSpPr>
          <p:cNvPr id="44" name="Google Shape;44;p8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8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8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8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8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de-AT"/>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120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2560597" y="3165779"/>
            <a:ext cx="6599752" cy="1011412"/>
          </a:xfrm>
        </p:spPr>
        <p:txBody>
          <a:bodyPr anchor="t">
            <a:noAutofit/>
          </a:bodyPr>
          <a:lstStyle>
            <a:lvl1pPr algn="l">
              <a:defRPr sz="5400" b="1" cap="none" baseline="0">
                <a:solidFill>
                  <a:schemeClr val="bg1"/>
                </a:solidFill>
              </a:defRPr>
            </a:lvl1pPr>
          </a:lstStyle>
          <a:p>
            <a:r>
              <a:rPr lang="en-US"/>
              <a:t>Click To Edit Title</a:t>
            </a:r>
          </a:p>
        </p:txBody>
      </p:sp>
      <p:sp>
        <p:nvSpPr>
          <p:cNvPr id="3" name="Subtitle 2">
            <a:extLst>
              <a:ext uri="{FF2B5EF4-FFF2-40B4-BE49-F238E27FC236}">
                <a16:creationId xmlns:a16="http://schemas.microsoft.com/office/drawing/2014/main" id="{43D32955-BB06-40DE-A14A-2170FD41AD52}"/>
              </a:ext>
            </a:extLst>
          </p:cNvPr>
          <p:cNvSpPr>
            <a:spLocks noGrp="1"/>
          </p:cNvSpPr>
          <p:nvPr>
            <p:ph type="subTitle" idx="1"/>
          </p:nvPr>
        </p:nvSpPr>
        <p:spPr>
          <a:xfrm>
            <a:off x="2560598" y="2397224"/>
            <a:ext cx="6599751" cy="613370"/>
          </a:xfrm>
        </p:spPr>
        <p:txBody>
          <a:bodyPr anchor="b">
            <a:normAutofit/>
          </a:bodyPr>
          <a:lstStyle>
            <a:lvl1pPr marL="0" indent="0" algn="l">
              <a:buNone/>
              <a:defRPr sz="2400">
                <a:solidFill>
                  <a:srgbClr val="6098D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Oval 3">
            <a:extLst>
              <a:ext uri="{FF2B5EF4-FFF2-40B4-BE49-F238E27FC236}">
                <a16:creationId xmlns:a16="http://schemas.microsoft.com/office/drawing/2014/main" id="{9BB7A502-EC12-74A2-3DA7-5E00855F3BFB}"/>
              </a:ext>
            </a:extLst>
          </p:cNvPr>
          <p:cNvSpPr/>
          <p:nvPr userDrawn="1"/>
        </p:nvSpPr>
        <p:spPr>
          <a:xfrm>
            <a:off x="-2094621" y="1327482"/>
            <a:ext cx="4189242" cy="4189242"/>
          </a:xfrm>
          <a:prstGeom prst="ellipse">
            <a:avLst/>
          </a:prstGeom>
          <a:solidFill>
            <a:srgbClr val="6098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2E81293D-D37B-25D3-F33E-DF7DEBBDF0AA}"/>
              </a:ext>
            </a:extLst>
          </p:cNvPr>
          <p:cNvCxnSpPr>
            <a:cxnSpLocks/>
          </p:cNvCxnSpPr>
          <p:nvPr userDrawn="1"/>
        </p:nvCxnSpPr>
        <p:spPr>
          <a:xfrm>
            <a:off x="2560597" y="4461164"/>
            <a:ext cx="1900567" cy="0"/>
          </a:xfrm>
          <a:prstGeom prst="line">
            <a:avLst/>
          </a:prstGeom>
          <a:ln w="76200">
            <a:solidFill>
              <a:srgbClr val="6098D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0C63B70-D93D-4796-7840-9A6F190F1455}"/>
              </a:ext>
            </a:extLst>
          </p:cNvPr>
          <p:cNvCxnSpPr>
            <a:cxnSpLocks/>
          </p:cNvCxnSpPr>
          <p:nvPr userDrawn="1"/>
        </p:nvCxnSpPr>
        <p:spPr>
          <a:xfrm>
            <a:off x="581891" y="6054437"/>
            <a:ext cx="11222182"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35" name="Footer Placeholder 4">
            <a:extLst>
              <a:ext uri="{FF2B5EF4-FFF2-40B4-BE49-F238E27FC236}">
                <a16:creationId xmlns:a16="http://schemas.microsoft.com/office/drawing/2014/main" id="{5A8F8563-103A-6D50-F485-F78013D60ED8}"/>
              </a:ext>
            </a:extLst>
          </p:cNvPr>
          <p:cNvSpPr>
            <a:spLocks noGrp="1"/>
          </p:cNvSpPr>
          <p:nvPr>
            <p:ph type="ftr" sz="quarter" idx="11"/>
          </p:nvPr>
        </p:nvSpPr>
        <p:spPr>
          <a:xfrm>
            <a:off x="581891" y="6213506"/>
            <a:ext cx="935824" cy="365125"/>
          </a:xfrm>
        </p:spPr>
        <p:txBody>
          <a:bodyPr/>
          <a:lstStyle>
            <a:lvl1pPr algn="r">
              <a:defRPr>
                <a:solidFill>
                  <a:schemeClr val="bg1">
                    <a:lumMod val="95000"/>
                  </a:schemeClr>
                </a:solidFill>
                <a:latin typeface="Montserrat" pitchFamily="2" charset="77"/>
              </a:defRPr>
            </a:lvl1pPr>
          </a:lstStyle>
          <a:p>
            <a:r>
              <a:rPr lang="en-US"/>
              <a:t>Invest</a:t>
            </a:r>
          </a:p>
        </p:txBody>
      </p:sp>
      <p:sp>
        <p:nvSpPr>
          <p:cNvPr id="838" name="Slide Number Placeholder 5">
            <a:extLst>
              <a:ext uri="{FF2B5EF4-FFF2-40B4-BE49-F238E27FC236}">
                <a16:creationId xmlns:a16="http://schemas.microsoft.com/office/drawing/2014/main" id="{565AAEB7-D17A-1E45-70C7-E1BB8B5F4C3B}"/>
              </a:ext>
            </a:extLst>
          </p:cNvPr>
          <p:cNvSpPr>
            <a:spLocks noGrp="1"/>
          </p:cNvSpPr>
          <p:nvPr>
            <p:ph type="sldNum" sz="quarter" idx="12"/>
          </p:nvPr>
        </p:nvSpPr>
        <p:spPr>
          <a:xfrm>
            <a:off x="10868247" y="6213504"/>
            <a:ext cx="935825" cy="365125"/>
          </a:xfrm>
        </p:spPr>
        <p:txBody>
          <a:bodyPr/>
          <a:lstStyle>
            <a:lvl1pPr algn="l">
              <a:defRPr b="0" i="0">
                <a:solidFill>
                  <a:schemeClr val="bg1">
                    <a:lumMod val="95000"/>
                  </a:schemeClr>
                </a:solidFill>
                <a:latin typeface="Montserrat" pitchFamily="2" charset="77"/>
              </a:defRPr>
            </a:lvl1pPr>
          </a:lstStyle>
          <a:p>
            <a:fld id="{B5CEABB6-07DC-46E8-9B57-56EC44A396E5}" type="slidenum">
              <a:rPr lang="en-US" smtClean="0"/>
              <a:pPr/>
              <a:t>‹#›</a:t>
            </a:fld>
            <a:endParaRPr lang="en-US"/>
          </a:p>
        </p:txBody>
      </p:sp>
      <p:sp>
        <p:nvSpPr>
          <p:cNvPr id="839" name="Content Placeholder 8">
            <a:extLst>
              <a:ext uri="{FF2B5EF4-FFF2-40B4-BE49-F238E27FC236}">
                <a16:creationId xmlns:a16="http://schemas.microsoft.com/office/drawing/2014/main" id="{736745E3-0A48-5982-195E-975A803D701B}"/>
              </a:ext>
            </a:extLst>
          </p:cNvPr>
          <p:cNvSpPr>
            <a:spLocks noGrp="1"/>
          </p:cNvSpPr>
          <p:nvPr>
            <p:ph sz="quarter" idx="13" hasCustomPrompt="1"/>
          </p:nvPr>
        </p:nvSpPr>
        <p:spPr>
          <a:xfrm>
            <a:off x="1808163" y="6213476"/>
            <a:ext cx="4287837" cy="378676"/>
          </a:xfrm>
        </p:spPr>
        <p:txBody>
          <a:bodyPr anchor="ctr">
            <a:normAutofit/>
          </a:bodyPr>
          <a:lstStyle>
            <a:lvl1pPr marL="0" indent="0" algn="l">
              <a:buNone/>
              <a:defRPr sz="1000">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Tree>
    <p:extLst>
      <p:ext uri="{BB962C8B-B14F-4D97-AF65-F5344CB8AC3E}">
        <p14:creationId xmlns:p14="http://schemas.microsoft.com/office/powerpoint/2010/main" val="1885373827"/>
      </p:ext>
    </p:extLst>
  </p:cSld>
  <p:clrMapOvr>
    <a:masterClrMapping/>
  </p:clrMapOvr>
  <p:extLst>
    <p:ext uri="{DCECCB84-F9BA-43D5-87BE-67443E8EF086}">
      <p15:sldGuideLst xmlns:p15="http://schemas.microsoft.com/office/powerpoint/2012/main">
        <p15:guide id="1" pos="7392">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0120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2560597" y="3165779"/>
            <a:ext cx="6599752" cy="1011412"/>
          </a:xfrm>
        </p:spPr>
        <p:txBody>
          <a:bodyPr anchor="t">
            <a:noAutofit/>
          </a:bodyPr>
          <a:lstStyle>
            <a:lvl1pPr algn="l">
              <a:defRPr sz="5400" b="1" cap="none" baseline="0">
                <a:solidFill>
                  <a:schemeClr val="bg1"/>
                </a:solidFill>
              </a:defRPr>
            </a:lvl1pPr>
          </a:lstStyle>
          <a:p>
            <a:r>
              <a:rPr lang="en-US"/>
              <a:t>Click To Edit Title</a:t>
            </a:r>
          </a:p>
        </p:txBody>
      </p:sp>
      <p:sp>
        <p:nvSpPr>
          <p:cNvPr id="4" name="Oval 3">
            <a:extLst>
              <a:ext uri="{FF2B5EF4-FFF2-40B4-BE49-F238E27FC236}">
                <a16:creationId xmlns:a16="http://schemas.microsoft.com/office/drawing/2014/main" id="{9BB7A502-EC12-74A2-3DA7-5E00855F3BFB}"/>
              </a:ext>
            </a:extLst>
          </p:cNvPr>
          <p:cNvSpPr/>
          <p:nvPr userDrawn="1"/>
        </p:nvSpPr>
        <p:spPr>
          <a:xfrm>
            <a:off x="-2094621" y="1327482"/>
            <a:ext cx="4189242" cy="4189242"/>
          </a:xfrm>
          <a:prstGeom prst="ellipse">
            <a:avLst/>
          </a:prstGeom>
          <a:solidFill>
            <a:srgbClr val="E2E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40C63B70-D93D-4796-7840-9A6F190F1455}"/>
              </a:ext>
            </a:extLst>
          </p:cNvPr>
          <p:cNvCxnSpPr>
            <a:cxnSpLocks/>
          </p:cNvCxnSpPr>
          <p:nvPr userDrawn="1"/>
        </p:nvCxnSpPr>
        <p:spPr>
          <a:xfrm>
            <a:off x="581891" y="6054437"/>
            <a:ext cx="11222182"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35" name="Footer Placeholder 4">
            <a:extLst>
              <a:ext uri="{FF2B5EF4-FFF2-40B4-BE49-F238E27FC236}">
                <a16:creationId xmlns:a16="http://schemas.microsoft.com/office/drawing/2014/main" id="{5A8F8563-103A-6D50-F485-F78013D60ED8}"/>
              </a:ext>
            </a:extLst>
          </p:cNvPr>
          <p:cNvSpPr>
            <a:spLocks noGrp="1"/>
          </p:cNvSpPr>
          <p:nvPr>
            <p:ph type="ftr" sz="quarter" idx="11"/>
          </p:nvPr>
        </p:nvSpPr>
        <p:spPr>
          <a:xfrm>
            <a:off x="581891" y="6213506"/>
            <a:ext cx="935824" cy="365125"/>
          </a:xfrm>
        </p:spPr>
        <p:txBody>
          <a:bodyPr/>
          <a:lstStyle>
            <a:lvl1pPr algn="r">
              <a:defRPr>
                <a:solidFill>
                  <a:schemeClr val="bg1">
                    <a:lumMod val="95000"/>
                  </a:schemeClr>
                </a:solidFill>
                <a:latin typeface="Montserrat" pitchFamily="2" charset="77"/>
              </a:defRPr>
            </a:lvl1pPr>
          </a:lstStyle>
          <a:p>
            <a:r>
              <a:rPr lang="en-US"/>
              <a:t>Invest</a:t>
            </a:r>
          </a:p>
        </p:txBody>
      </p:sp>
      <p:sp>
        <p:nvSpPr>
          <p:cNvPr id="838" name="Slide Number Placeholder 5">
            <a:extLst>
              <a:ext uri="{FF2B5EF4-FFF2-40B4-BE49-F238E27FC236}">
                <a16:creationId xmlns:a16="http://schemas.microsoft.com/office/drawing/2014/main" id="{565AAEB7-D17A-1E45-70C7-E1BB8B5F4C3B}"/>
              </a:ext>
            </a:extLst>
          </p:cNvPr>
          <p:cNvSpPr>
            <a:spLocks noGrp="1"/>
          </p:cNvSpPr>
          <p:nvPr>
            <p:ph type="sldNum" sz="quarter" idx="12"/>
          </p:nvPr>
        </p:nvSpPr>
        <p:spPr>
          <a:xfrm>
            <a:off x="10868247" y="6213504"/>
            <a:ext cx="935825" cy="365125"/>
          </a:xfrm>
        </p:spPr>
        <p:txBody>
          <a:bodyPr/>
          <a:lstStyle>
            <a:lvl1pPr algn="l">
              <a:defRPr b="0" i="0">
                <a:solidFill>
                  <a:schemeClr val="bg1">
                    <a:lumMod val="95000"/>
                  </a:schemeClr>
                </a:solidFill>
                <a:latin typeface="Montserrat" pitchFamily="2" charset="77"/>
              </a:defRPr>
            </a:lvl1pPr>
          </a:lstStyle>
          <a:p>
            <a:fld id="{B5CEABB6-07DC-46E8-9B57-56EC44A396E5}" type="slidenum">
              <a:rPr lang="en-US" smtClean="0"/>
              <a:pPr/>
              <a:t>‹#›</a:t>
            </a:fld>
            <a:endParaRPr lang="en-US"/>
          </a:p>
        </p:txBody>
      </p:sp>
      <p:sp>
        <p:nvSpPr>
          <p:cNvPr id="9" name="Content Placeholder 8">
            <a:extLst>
              <a:ext uri="{FF2B5EF4-FFF2-40B4-BE49-F238E27FC236}">
                <a16:creationId xmlns:a16="http://schemas.microsoft.com/office/drawing/2014/main" id="{CEA80FD3-6490-BD89-E302-83CA88CD6DD6}"/>
              </a:ext>
            </a:extLst>
          </p:cNvPr>
          <p:cNvSpPr>
            <a:spLocks noGrp="1"/>
          </p:cNvSpPr>
          <p:nvPr>
            <p:ph sz="quarter" idx="13" hasCustomPrompt="1"/>
          </p:nvPr>
        </p:nvSpPr>
        <p:spPr>
          <a:xfrm>
            <a:off x="1808163" y="6213476"/>
            <a:ext cx="4287837" cy="378676"/>
          </a:xfrm>
        </p:spPr>
        <p:txBody>
          <a:bodyPr anchor="ctr">
            <a:normAutofit/>
          </a:bodyPr>
          <a:lstStyle>
            <a:lvl1pPr marL="0" indent="0" algn="l">
              <a:buNone/>
              <a:defRPr sz="1000">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
        <p:nvSpPr>
          <p:cNvPr id="10" name="Subtitle 2">
            <a:extLst>
              <a:ext uri="{FF2B5EF4-FFF2-40B4-BE49-F238E27FC236}">
                <a16:creationId xmlns:a16="http://schemas.microsoft.com/office/drawing/2014/main" id="{85A1EF41-DF56-55D1-F84A-D138127D9718}"/>
              </a:ext>
            </a:extLst>
          </p:cNvPr>
          <p:cNvSpPr>
            <a:spLocks noGrp="1"/>
          </p:cNvSpPr>
          <p:nvPr>
            <p:ph type="subTitle" idx="1"/>
          </p:nvPr>
        </p:nvSpPr>
        <p:spPr>
          <a:xfrm>
            <a:off x="2560598" y="2397224"/>
            <a:ext cx="6599751" cy="613370"/>
          </a:xfrm>
        </p:spPr>
        <p:txBody>
          <a:bodyPr anchor="b">
            <a:normAutofit/>
          </a:bodyPr>
          <a:lstStyle>
            <a:lvl1pPr marL="0" indent="0" algn="l">
              <a:buNone/>
              <a:defRPr sz="2400">
                <a:solidFill>
                  <a:srgbClr val="E2E42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11086999"/>
      </p:ext>
    </p:extLst>
  </p:cSld>
  <p:clrMapOvr>
    <a:masterClrMapping/>
  </p:clrMapOvr>
  <p:extLst>
    <p:ext uri="{DCECCB84-F9BA-43D5-87BE-67443E8EF086}">
      <p15:sldGuideLst xmlns:p15="http://schemas.microsoft.com/office/powerpoint/2012/main">
        <p15:guide id="1" pos="739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0120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2560597" y="3165779"/>
            <a:ext cx="6599752" cy="1011412"/>
          </a:xfrm>
        </p:spPr>
        <p:txBody>
          <a:bodyPr anchor="t">
            <a:noAutofit/>
          </a:bodyPr>
          <a:lstStyle>
            <a:lvl1pPr algn="l">
              <a:defRPr sz="5400" b="1" cap="none" baseline="0">
                <a:solidFill>
                  <a:schemeClr val="bg1"/>
                </a:solidFill>
              </a:defRPr>
            </a:lvl1pPr>
          </a:lstStyle>
          <a:p>
            <a:r>
              <a:rPr lang="en-US"/>
              <a:t>Click To Edit Title</a:t>
            </a:r>
          </a:p>
        </p:txBody>
      </p:sp>
      <p:sp>
        <p:nvSpPr>
          <p:cNvPr id="4" name="Oval 3">
            <a:extLst>
              <a:ext uri="{FF2B5EF4-FFF2-40B4-BE49-F238E27FC236}">
                <a16:creationId xmlns:a16="http://schemas.microsoft.com/office/drawing/2014/main" id="{9BB7A502-EC12-74A2-3DA7-5E00855F3BFB}"/>
              </a:ext>
            </a:extLst>
          </p:cNvPr>
          <p:cNvSpPr/>
          <p:nvPr userDrawn="1"/>
        </p:nvSpPr>
        <p:spPr>
          <a:xfrm>
            <a:off x="-2094621" y="1327482"/>
            <a:ext cx="4189242" cy="4189242"/>
          </a:xfrm>
          <a:prstGeom prst="ellipse">
            <a:avLst/>
          </a:prstGeom>
          <a:solidFill>
            <a:srgbClr val="72B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40C63B70-D93D-4796-7840-9A6F190F1455}"/>
              </a:ext>
            </a:extLst>
          </p:cNvPr>
          <p:cNvCxnSpPr>
            <a:cxnSpLocks/>
          </p:cNvCxnSpPr>
          <p:nvPr userDrawn="1"/>
        </p:nvCxnSpPr>
        <p:spPr>
          <a:xfrm>
            <a:off x="581891" y="6054437"/>
            <a:ext cx="11222182"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35" name="Footer Placeholder 4">
            <a:extLst>
              <a:ext uri="{FF2B5EF4-FFF2-40B4-BE49-F238E27FC236}">
                <a16:creationId xmlns:a16="http://schemas.microsoft.com/office/drawing/2014/main" id="{5A8F8563-103A-6D50-F485-F78013D60ED8}"/>
              </a:ext>
            </a:extLst>
          </p:cNvPr>
          <p:cNvSpPr>
            <a:spLocks noGrp="1"/>
          </p:cNvSpPr>
          <p:nvPr>
            <p:ph type="ftr" sz="quarter" idx="11"/>
          </p:nvPr>
        </p:nvSpPr>
        <p:spPr>
          <a:xfrm>
            <a:off x="581891" y="6213506"/>
            <a:ext cx="935824" cy="365125"/>
          </a:xfrm>
        </p:spPr>
        <p:txBody>
          <a:bodyPr/>
          <a:lstStyle>
            <a:lvl1pPr algn="r">
              <a:defRPr>
                <a:solidFill>
                  <a:schemeClr val="bg1">
                    <a:lumMod val="95000"/>
                  </a:schemeClr>
                </a:solidFill>
                <a:latin typeface="Montserrat" pitchFamily="2" charset="77"/>
              </a:defRPr>
            </a:lvl1pPr>
          </a:lstStyle>
          <a:p>
            <a:r>
              <a:rPr lang="en-US"/>
              <a:t>Invest</a:t>
            </a:r>
          </a:p>
        </p:txBody>
      </p:sp>
      <p:sp>
        <p:nvSpPr>
          <p:cNvPr id="838" name="Slide Number Placeholder 5">
            <a:extLst>
              <a:ext uri="{FF2B5EF4-FFF2-40B4-BE49-F238E27FC236}">
                <a16:creationId xmlns:a16="http://schemas.microsoft.com/office/drawing/2014/main" id="{565AAEB7-D17A-1E45-70C7-E1BB8B5F4C3B}"/>
              </a:ext>
            </a:extLst>
          </p:cNvPr>
          <p:cNvSpPr>
            <a:spLocks noGrp="1"/>
          </p:cNvSpPr>
          <p:nvPr>
            <p:ph type="sldNum" sz="quarter" idx="12"/>
          </p:nvPr>
        </p:nvSpPr>
        <p:spPr>
          <a:xfrm>
            <a:off x="10868247" y="6213504"/>
            <a:ext cx="935825" cy="365125"/>
          </a:xfrm>
        </p:spPr>
        <p:txBody>
          <a:bodyPr/>
          <a:lstStyle>
            <a:lvl1pPr algn="l">
              <a:defRPr b="0" i="0">
                <a:solidFill>
                  <a:schemeClr val="bg1">
                    <a:lumMod val="95000"/>
                  </a:schemeClr>
                </a:solidFill>
                <a:latin typeface="Montserrat" pitchFamily="2" charset="77"/>
              </a:defRPr>
            </a:lvl1pPr>
          </a:lstStyle>
          <a:p>
            <a:fld id="{B5CEABB6-07DC-46E8-9B57-56EC44A396E5}" type="slidenum">
              <a:rPr lang="en-US" smtClean="0"/>
              <a:pPr/>
              <a:t>‹#›</a:t>
            </a:fld>
            <a:endParaRPr lang="en-US"/>
          </a:p>
        </p:txBody>
      </p:sp>
      <p:sp>
        <p:nvSpPr>
          <p:cNvPr id="5" name="Content Placeholder 8">
            <a:extLst>
              <a:ext uri="{FF2B5EF4-FFF2-40B4-BE49-F238E27FC236}">
                <a16:creationId xmlns:a16="http://schemas.microsoft.com/office/drawing/2014/main" id="{B7767971-CC99-19E8-1DC5-153AC436223F}"/>
              </a:ext>
            </a:extLst>
          </p:cNvPr>
          <p:cNvSpPr>
            <a:spLocks noGrp="1"/>
          </p:cNvSpPr>
          <p:nvPr>
            <p:ph sz="quarter" idx="13" hasCustomPrompt="1"/>
          </p:nvPr>
        </p:nvSpPr>
        <p:spPr>
          <a:xfrm>
            <a:off x="1808163" y="6213476"/>
            <a:ext cx="4287837" cy="378676"/>
          </a:xfrm>
        </p:spPr>
        <p:txBody>
          <a:bodyPr anchor="ctr">
            <a:normAutofit/>
          </a:bodyPr>
          <a:lstStyle>
            <a:lvl1pPr marL="0" indent="0" algn="l">
              <a:buNone/>
              <a:defRPr sz="1000">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
        <p:nvSpPr>
          <p:cNvPr id="6" name="Subtitle 2">
            <a:extLst>
              <a:ext uri="{FF2B5EF4-FFF2-40B4-BE49-F238E27FC236}">
                <a16:creationId xmlns:a16="http://schemas.microsoft.com/office/drawing/2014/main" id="{7269653C-45DF-ADF6-EA88-38D7AF614E91}"/>
              </a:ext>
            </a:extLst>
          </p:cNvPr>
          <p:cNvSpPr>
            <a:spLocks noGrp="1"/>
          </p:cNvSpPr>
          <p:nvPr>
            <p:ph type="subTitle" idx="1"/>
          </p:nvPr>
        </p:nvSpPr>
        <p:spPr>
          <a:xfrm>
            <a:off x="2560598" y="2397224"/>
            <a:ext cx="6599751" cy="613370"/>
          </a:xfrm>
        </p:spPr>
        <p:txBody>
          <a:bodyPr anchor="b">
            <a:normAutofit/>
          </a:bodyPr>
          <a:lstStyle>
            <a:lvl1pPr marL="0" indent="0" algn="l">
              <a:buNone/>
              <a:defRPr sz="2400">
                <a:solidFill>
                  <a:srgbClr val="72BF4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02130562"/>
      </p:ext>
    </p:extLst>
  </p:cSld>
  <p:clrMapOvr>
    <a:masterClrMapping/>
  </p:clrMapOvr>
  <p:extLst>
    <p:ext uri="{DCECCB84-F9BA-43D5-87BE-67443E8EF086}">
      <p15:sldGuideLst xmlns:p15="http://schemas.microsoft.com/office/powerpoint/2012/main">
        <p15:guide id="1" pos="739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0120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2560597" y="3165779"/>
            <a:ext cx="6599752" cy="1011412"/>
          </a:xfrm>
        </p:spPr>
        <p:txBody>
          <a:bodyPr anchor="t">
            <a:noAutofit/>
          </a:bodyPr>
          <a:lstStyle>
            <a:lvl1pPr algn="l">
              <a:defRPr sz="5400" b="1" cap="none" baseline="0">
                <a:solidFill>
                  <a:schemeClr val="bg1"/>
                </a:solidFill>
              </a:defRPr>
            </a:lvl1pPr>
          </a:lstStyle>
          <a:p>
            <a:r>
              <a:rPr lang="en-US"/>
              <a:t>Click To Edit Title</a:t>
            </a:r>
          </a:p>
        </p:txBody>
      </p:sp>
      <p:sp>
        <p:nvSpPr>
          <p:cNvPr id="4" name="Oval 3">
            <a:extLst>
              <a:ext uri="{FF2B5EF4-FFF2-40B4-BE49-F238E27FC236}">
                <a16:creationId xmlns:a16="http://schemas.microsoft.com/office/drawing/2014/main" id="{9BB7A502-EC12-74A2-3DA7-5E00855F3BFB}"/>
              </a:ext>
            </a:extLst>
          </p:cNvPr>
          <p:cNvSpPr/>
          <p:nvPr userDrawn="1"/>
        </p:nvSpPr>
        <p:spPr>
          <a:xfrm>
            <a:off x="-2094621" y="1327482"/>
            <a:ext cx="4189242" cy="4189242"/>
          </a:xfrm>
          <a:prstGeom prst="ellipse">
            <a:avLst/>
          </a:prstGeom>
          <a:solidFill>
            <a:srgbClr val="F04D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40C63B70-D93D-4796-7840-9A6F190F1455}"/>
              </a:ext>
            </a:extLst>
          </p:cNvPr>
          <p:cNvCxnSpPr>
            <a:cxnSpLocks/>
          </p:cNvCxnSpPr>
          <p:nvPr userDrawn="1"/>
        </p:nvCxnSpPr>
        <p:spPr>
          <a:xfrm>
            <a:off x="581891" y="6054437"/>
            <a:ext cx="11222182"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35" name="Footer Placeholder 4">
            <a:extLst>
              <a:ext uri="{FF2B5EF4-FFF2-40B4-BE49-F238E27FC236}">
                <a16:creationId xmlns:a16="http://schemas.microsoft.com/office/drawing/2014/main" id="{5A8F8563-103A-6D50-F485-F78013D60ED8}"/>
              </a:ext>
            </a:extLst>
          </p:cNvPr>
          <p:cNvSpPr>
            <a:spLocks noGrp="1"/>
          </p:cNvSpPr>
          <p:nvPr>
            <p:ph type="ftr" sz="quarter" idx="11"/>
          </p:nvPr>
        </p:nvSpPr>
        <p:spPr>
          <a:xfrm>
            <a:off x="581891" y="6213506"/>
            <a:ext cx="935824" cy="365125"/>
          </a:xfrm>
        </p:spPr>
        <p:txBody>
          <a:bodyPr/>
          <a:lstStyle>
            <a:lvl1pPr algn="r">
              <a:defRPr>
                <a:solidFill>
                  <a:schemeClr val="bg1">
                    <a:lumMod val="95000"/>
                  </a:schemeClr>
                </a:solidFill>
                <a:latin typeface="Montserrat" pitchFamily="2" charset="77"/>
              </a:defRPr>
            </a:lvl1pPr>
          </a:lstStyle>
          <a:p>
            <a:r>
              <a:rPr lang="en-US"/>
              <a:t>Invest</a:t>
            </a:r>
          </a:p>
        </p:txBody>
      </p:sp>
      <p:sp>
        <p:nvSpPr>
          <p:cNvPr id="838" name="Slide Number Placeholder 5">
            <a:extLst>
              <a:ext uri="{FF2B5EF4-FFF2-40B4-BE49-F238E27FC236}">
                <a16:creationId xmlns:a16="http://schemas.microsoft.com/office/drawing/2014/main" id="{565AAEB7-D17A-1E45-70C7-E1BB8B5F4C3B}"/>
              </a:ext>
            </a:extLst>
          </p:cNvPr>
          <p:cNvSpPr>
            <a:spLocks noGrp="1"/>
          </p:cNvSpPr>
          <p:nvPr>
            <p:ph type="sldNum" sz="quarter" idx="12"/>
          </p:nvPr>
        </p:nvSpPr>
        <p:spPr>
          <a:xfrm>
            <a:off x="10868247" y="6213504"/>
            <a:ext cx="935825" cy="365125"/>
          </a:xfrm>
        </p:spPr>
        <p:txBody>
          <a:bodyPr/>
          <a:lstStyle>
            <a:lvl1pPr algn="l">
              <a:defRPr b="0" i="0">
                <a:solidFill>
                  <a:schemeClr val="bg1">
                    <a:lumMod val="95000"/>
                  </a:schemeClr>
                </a:solidFill>
                <a:latin typeface="Montserrat" pitchFamily="2" charset="77"/>
              </a:defRPr>
            </a:lvl1pPr>
          </a:lstStyle>
          <a:p>
            <a:fld id="{B5CEABB6-07DC-46E8-9B57-56EC44A396E5}" type="slidenum">
              <a:rPr lang="en-US" smtClean="0"/>
              <a:pPr/>
              <a:t>‹#›</a:t>
            </a:fld>
            <a:endParaRPr lang="en-US"/>
          </a:p>
        </p:txBody>
      </p:sp>
      <p:sp>
        <p:nvSpPr>
          <p:cNvPr id="5" name="Content Placeholder 8">
            <a:extLst>
              <a:ext uri="{FF2B5EF4-FFF2-40B4-BE49-F238E27FC236}">
                <a16:creationId xmlns:a16="http://schemas.microsoft.com/office/drawing/2014/main" id="{43766B2F-E71D-60D7-4B42-DC45C4B4EE07}"/>
              </a:ext>
            </a:extLst>
          </p:cNvPr>
          <p:cNvSpPr>
            <a:spLocks noGrp="1"/>
          </p:cNvSpPr>
          <p:nvPr>
            <p:ph sz="quarter" idx="13" hasCustomPrompt="1"/>
          </p:nvPr>
        </p:nvSpPr>
        <p:spPr>
          <a:xfrm>
            <a:off x="1808163" y="6213476"/>
            <a:ext cx="4287837" cy="378676"/>
          </a:xfrm>
        </p:spPr>
        <p:txBody>
          <a:bodyPr anchor="ctr">
            <a:normAutofit/>
          </a:bodyPr>
          <a:lstStyle>
            <a:lvl1pPr marL="0" indent="0" algn="l">
              <a:buNone/>
              <a:defRPr sz="1000">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
        <p:nvSpPr>
          <p:cNvPr id="6" name="Subtitle 2">
            <a:extLst>
              <a:ext uri="{FF2B5EF4-FFF2-40B4-BE49-F238E27FC236}">
                <a16:creationId xmlns:a16="http://schemas.microsoft.com/office/drawing/2014/main" id="{9914CBEF-038F-2D26-DB10-F642A6C70F21}"/>
              </a:ext>
            </a:extLst>
          </p:cNvPr>
          <p:cNvSpPr>
            <a:spLocks noGrp="1"/>
          </p:cNvSpPr>
          <p:nvPr>
            <p:ph type="subTitle" idx="1"/>
          </p:nvPr>
        </p:nvSpPr>
        <p:spPr>
          <a:xfrm>
            <a:off x="2560598" y="2397224"/>
            <a:ext cx="6599751" cy="613370"/>
          </a:xfrm>
        </p:spPr>
        <p:txBody>
          <a:bodyPr anchor="b">
            <a:normAutofit/>
          </a:bodyPr>
          <a:lstStyle>
            <a:lvl1pPr marL="0" indent="0" algn="l">
              <a:buNone/>
              <a:defRPr sz="2400">
                <a:solidFill>
                  <a:srgbClr val="F04D3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69029206"/>
      </p:ext>
    </p:extLst>
  </p:cSld>
  <p:clrMapOvr>
    <a:masterClrMapping/>
  </p:clrMapOvr>
  <p:extLst>
    <p:ext uri="{DCECCB84-F9BA-43D5-87BE-67443E8EF086}">
      <p15:sldGuideLst xmlns:p15="http://schemas.microsoft.com/office/powerpoint/2012/main">
        <p15:guide id="1" pos="739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2560597" y="3165779"/>
            <a:ext cx="6599752" cy="1011412"/>
          </a:xfrm>
        </p:spPr>
        <p:txBody>
          <a:bodyPr anchor="t">
            <a:noAutofit/>
          </a:bodyPr>
          <a:lstStyle>
            <a:lvl1pPr algn="l">
              <a:defRPr sz="5400" b="1" cap="none" baseline="0">
                <a:solidFill>
                  <a:srgbClr val="012041"/>
                </a:solidFill>
              </a:defRPr>
            </a:lvl1pPr>
          </a:lstStyle>
          <a:p>
            <a:r>
              <a:rPr lang="en-US"/>
              <a:t>Click To Edit Title</a:t>
            </a:r>
          </a:p>
        </p:txBody>
      </p:sp>
      <p:sp>
        <p:nvSpPr>
          <p:cNvPr id="4" name="Oval 3">
            <a:extLst>
              <a:ext uri="{FF2B5EF4-FFF2-40B4-BE49-F238E27FC236}">
                <a16:creationId xmlns:a16="http://schemas.microsoft.com/office/drawing/2014/main" id="{9BB7A502-EC12-74A2-3DA7-5E00855F3BFB}"/>
              </a:ext>
            </a:extLst>
          </p:cNvPr>
          <p:cNvSpPr/>
          <p:nvPr userDrawn="1"/>
        </p:nvSpPr>
        <p:spPr>
          <a:xfrm>
            <a:off x="-2094621" y="1327482"/>
            <a:ext cx="4189242" cy="4189242"/>
          </a:xfrm>
          <a:prstGeom prst="ellipse">
            <a:avLst/>
          </a:prstGeom>
          <a:solidFill>
            <a:srgbClr val="0120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2E81293D-D37B-25D3-F33E-DF7DEBBDF0AA}"/>
              </a:ext>
            </a:extLst>
          </p:cNvPr>
          <p:cNvCxnSpPr>
            <a:cxnSpLocks/>
          </p:cNvCxnSpPr>
          <p:nvPr userDrawn="1"/>
        </p:nvCxnSpPr>
        <p:spPr>
          <a:xfrm>
            <a:off x="2560597" y="4461164"/>
            <a:ext cx="1900567" cy="0"/>
          </a:xfrm>
          <a:prstGeom prst="line">
            <a:avLst/>
          </a:prstGeom>
          <a:ln w="76200">
            <a:solidFill>
              <a:srgbClr val="01204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0C63B70-D93D-4796-7840-9A6F190F1455}"/>
              </a:ext>
            </a:extLst>
          </p:cNvPr>
          <p:cNvCxnSpPr>
            <a:cxnSpLocks/>
          </p:cNvCxnSpPr>
          <p:nvPr userDrawn="1"/>
        </p:nvCxnSpPr>
        <p:spPr>
          <a:xfrm>
            <a:off x="581891" y="6054437"/>
            <a:ext cx="11222182" cy="0"/>
          </a:xfrm>
          <a:prstGeom prst="line">
            <a:avLst/>
          </a:prstGeom>
          <a:ln w="9525">
            <a:solidFill>
              <a:srgbClr val="6098D1"/>
            </a:solidFill>
          </a:ln>
        </p:spPr>
        <p:style>
          <a:lnRef idx="1">
            <a:schemeClr val="accent1"/>
          </a:lnRef>
          <a:fillRef idx="0">
            <a:schemeClr val="accent1"/>
          </a:fillRef>
          <a:effectRef idx="0">
            <a:schemeClr val="accent1"/>
          </a:effectRef>
          <a:fontRef idx="minor">
            <a:schemeClr val="tx1"/>
          </a:fontRef>
        </p:style>
      </p:cxnSp>
      <p:sp>
        <p:nvSpPr>
          <p:cNvPr id="835" name="Footer Placeholder 4">
            <a:extLst>
              <a:ext uri="{FF2B5EF4-FFF2-40B4-BE49-F238E27FC236}">
                <a16:creationId xmlns:a16="http://schemas.microsoft.com/office/drawing/2014/main" id="{5A8F8563-103A-6D50-F485-F78013D60ED8}"/>
              </a:ext>
            </a:extLst>
          </p:cNvPr>
          <p:cNvSpPr>
            <a:spLocks noGrp="1"/>
          </p:cNvSpPr>
          <p:nvPr>
            <p:ph type="ftr" sz="quarter" idx="11"/>
          </p:nvPr>
        </p:nvSpPr>
        <p:spPr>
          <a:xfrm>
            <a:off x="581891" y="6213506"/>
            <a:ext cx="935824" cy="365125"/>
          </a:xfrm>
        </p:spPr>
        <p:txBody>
          <a:bodyPr/>
          <a:lstStyle>
            <a:lvl1pPr algn="r">
              <a:defRPr>
                <a:solidFill>
                  <a:srgbClr val="012041"/>
                </a:solidFill>
                <a:latin typeface="Montserrat" pitchFamily="2" charset="77"/>
              </a:defRPr>
            </a:lvl1pPr>
          </a:lstStyle>
          <a:p>
            <a:r>
              <a:rPr lang="en-US"/>
              <a:t>Invest</a:t>
            </a:r>
          </a:p>
        </p:txBody>
      </p:sp>
      <p:sp>
        <p:nvSpPr>
          <p:cNvPr id="5" name="Slide Number Placeholder 5">
            <a:extLst>
              <a:ext uri="{FF2B5EF4-FFF2-40B4-BE49-F238E27FC236}">
                <a16:creationId xmlns:a16="http://schemas.microsoft.com/office/drawing/2014/main" id="{A932086B-5FB8-3680-EE34-07A5504369BD}"/>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sp>
        <p:nvSpPr>
          <p:cNvPr id="7" name="Content Placeholder 8">
            <a:extLst>
              <a:ext uri="{FF2B5EF4-FFF2-40B4-BE49-F238E27FC236}">
                <a16:creationId xmlns:a16="http://schemas.microsoft.com/office/drawing/2014/main" id="{819F3468-A8C7-8497-7DE2-EE7DD1E8ACAC}"/>
              </a:ext>
            </a:extLst>
          </p:cNvPr>
          <p:cNvSpPr>
            <a:spLocks noGrp="1"/>
          </p:cNvSpPr>
          <p:nvPr>
            <p:ph sz="quarter" idx="13" hasCustomPrompt="1"/>
          </p:nvPr>
        </p:nvSpPr>
        <p:spPr>
          <a:xfrm>
            <a:off x="1808163" y="6213476"/>
            <a:ext cx="4287837" cy="37867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
        <p:nvSpPr>
          <p:cNvPr id="9" name="Subtitle 2">
            <a:extLst>
              <a:ext uri="{FF2B5EF4-FFF2-40B4-BE49-F238E27FC236}">
                <a16:creationId xmlns:a16="http://schemas.microsoft.com/office/drawing/2014/main" id="{C61F79ED-2F24-17F1-C9BC-6F72140DBF42}"/>
              </a:ext>
            </a:extLst>
          </p:cNvPr>
          <p:cNvSpPr>
            <a:spLocks noGrp="1"/>
          </p:cNvSpPr>
          <p:nvPr>
            <p:ph type="subTitle" idx="1"/>
          </p:nvPr>
        </p:nvSpPr>
        <p:spPr>
          <a:xfrm>
            <a:off x="2560598" y="2397224"/>
            <a:ext cx="6599751" cy="613370"/>
          </a:xfrm>
        </p:spPr>
        <p:txBody>
          <a:bodyPr anchor="b">
            <a:normAutofit/>
          </a:bodyPr>
          <a:lstStyle>
            <a:lvl1pPr marL="0" indent="0" algn="l">
              <a:buNone/>
              <a:defRPr sz="2400">
                <a:solidFill>
                  <a:srgbClr val="6098D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74336693"/>
      </p:ext>
    </p:extLst>
  </p:cSld>
  <p:clrMapOvr>
    <a:masterClrMapping/>
  </p:clrMapOvr>
  <p:extLst>
    <p:ext uri="{DCECCB84-F9BA-43D5-87BE-67443E8EF086}">
      <p15:sldGuideLst xmlns:p15="http://schemas.microsoft.com/office/powerpoint/2012/main">
        <p15:guide id="1" pos="7392">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2560597" y="3165779"/>
            <a:ext cx="6599752" cy="1011412"/>
          </a:xfrm>
        </p:spPr>
        <p:txBody>
          <a:bodyPr anchor="t">
            <a:noAutofit/>
          </a:bodyPr>
          <a:lstStyle>
            <a:lvl1pPr algn="l">
              <a:defRPr sz="5400" b="1" cap="none" baseline="0">
                <a:solidFill>
                  <a:srgbClr val="012041"/>
                </a:solidFill>
              </a:defRPr>
            </a:lvl1pPr>
          </a:lstStyle>
          <a:p>
            <a:r>
              <a:rPr lang="en-US"/>
              <a:t>Click To Edit Title</a:t>
            </a:r>
          </a:p>
        </p:txBody>
      </p:sp>
      <p:sp>
        <p:nvSpPr>
          <p:cNvPr id="4" name="Oval 3">
            <a:extLst>
              <a:ext uri="{FF2B5EF4-FFF2-40B4-BE49-F238E27FC236}">
                <a16:creationId xmlns:a16="http://schemas.microsoft.com/office/drawing/2014/main" id="{9BB7A502-EC12-74A2-3DA7-5E00855F3BFB}"/>
              </a:ext>
            </a:extLst>
          </p:cNvPr>
          <p:cNvSpPr/>
          <p:nvPr userDrawn="1"/>
        </p:nvSpPr>
        <p:spPr>
          <a:xfrm>
            <a:off x="-2094621" y="1327482"/>
            <a:ext cx="4189242" cy="4189242"/>
          </a:xfrm>
          <a:prstGeom prst="ellipse">
            <a:avLst/>
          </a:prstGeom>
          <a:solidFill>
            <a:srgbClr val="60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2E81293D-D37B-25D3-F33E-DF7DEBBDF0AA}"/>
              </a:ext>
            </a:extLst>
          </p:cNvPr>
          <p:cNvCxnSpPr>
            <a:cxnSpLocks/>
          </p:cNvCxnSpPr>
          <p:nvPr userDrawn="1"/>
        </p:nvCxnSpPr>
        <p:spPr>
          <a:xfrm>
            <a:off x="2560597" y="4461164"/>
            <a:ext cx="1900567" cy="0"/>
          </a:xfrm>
          <a:prstGeom prst="line">
            <a:avLst/>
          </a:prstGeom>
          <a:ln w="76200">
            <a:solidFill>
              <a:srgbClr val="01204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0C63B70-D93D-4796-7840-9A6F190F1455}"/>
              </a:ext>
            </a:extLst>
          </p:cNvPr>
          <p:cNvCxnSpPr>
            <a:cxnSpLocks/>
          </p:cNvCxnSpPr>
          <p:nvPr userDrawn="1"/>
        </p:nvCxnSpPr>
        <p:spPr>
          <a:xfrm>
            <a:off x="581891" y="6054437"/>
            <a:ext cx="11222182" cy="0"/>
          </a:xfrm>
          <a:prstGeom prst="line">
            <a:avLst/>
          </a:prstGeom>
          <a:ln w="9525">
            <a:solidFill>
              <a:srgbClr val="012041"/>
            </a:solidFill>
          </a:ln>
        </p:spPr>
        <p:style>
          <a:lnRef idx="1">
            <a:schemeClr val="accent1"/>
          </a:lnRef>
          <a:fillRef idx="0">
            <a:schemeClr val="accent1"/>
          </a:fillRef>
          <a:effectRef idx="0">
            <a:schemeClr val="accent1"/>
          </a:effectRef>
          <a:fontRef idx="minor">
            <a:schemeClr val="tx1"/>
          </a:fontRef>
        </p:style>
      </p:cxnSp>
      <p:sp>
        <p:nvSpPr>
          <p:cNvPr id="835" name="Footer Placeholder 4">
            <a:extLst>
              <a:ext uri="{FF2B5EF4-FFF2-40B4-BE49-F238E27FC236}">
                <a16:creationId xmlns:a16="http://schemas.microsoft.com/office/drawing/2014/main" id="{5A8F8563-103A-6D50-F485-F78013D60ED8}"/>
              </a:ext>
            </a:extLst>
          </p:cNvPr>
          <p:cNvSpPr>
            <a:spLocks noGrp="1"/>
          </p:cNvSpPr>
          <p:nvPr>
            <p:ph type="ftr" sz="quarter" idx="11"/>
          </p:nvPr>
        </p:nvSpPr>
        <p:spPr>
          <a:xfrm>
            <a:off x="581891" y="6213506"/>
            <a:ext cx="935824" cy="365125"/>
          </a:xfrm>
        </p:spPr>
        <p:txBody>
          <a:bodyPr/>
          <a:lstStyle>
            <a:lvl1pPr algn="r">
              <a:defRPr>
                <a:solidFill>
                  <a:srgbClr val="012041"/>
                </a:solidFill>
                <a:latin typeface="Montserrat" pitchFamily="2" charset="77"/>
              </a:defRPr>
            </a:lvl1pPr>
          </a:lstStyle>
          <a:p>
            <a:r>
              <a:rPr lang="en-US"/>
              <a:t>Invest</a:t>
            </a:r>
          </a:p>
        </p:txBody>
      </p:sp>
      <p:sp>
        <p:nvSpPr>
          <p:cNvPr id="5" name="Slide Number Placeholder 5">
            <a:extLst>
              <a:ext uri="{FF2B5EF4-FFF2-40B4-BE49-F238E27FC236}">
                <a16:creationId xmlns:a16="http://schemas.microsoft.com/office/drawing/2014/main" id="{3DD839CF-7B6F-4F4A-61BD-78A718546352}"/>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sp>
        <p:nvSpPr>
          <p:cNvPr id="7" name="Content Placeholder 8">
            <a:extLst>
              <a:ext uri="{FF2B5EF4-FFF2-40B4-BE49-F238E27FC236}">
                <a16:creationId xmlns:a16="http://schemas.microsoft.com/office/drawing/2014/main" id="{161FF1E0-5F71-3A78-9B84-5A406034CA25}"/>
              </a:ext>
            </a:extLst>
          </p:cNvPr>
          <p:cNvSpPr>
            <a:spLocks noGrp="1"/>
          </p:cNvSpPr>
          <p:nvPr>
            <p:ph sz="quarter" idx="13" hasCustomPrompt="1"/>
          </p:nvPr>
        </p:nvSpPr>
        <p:spPr>
          <a:xfrm>
            <a:off x="1808163" y="6213476"/>
            <a:ext cx="4287837" cy="37867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
        <p:nvSpPr>
          <p:cNvPr id="10" name="Subtitle 2">
            <a:extLst>
              <a:ext uri="{FF2B5EF4-FFF2-40B4-BE49-F238E27FC236}">
                <a16:creationId xmlns:a16="http://schemas.microsoft.com/office/drawing/2014/main" id="{D5426DAA-8830-CDB6-04D6-C0CF35B96C7A}"/>
              </a:ext>
            </a:extLst>
          </p:cNvPr>
          <p:cNvSpPr>
            <a:spLocks noGrp="1"/>
          </p:cNvSpPr>
          <p:nvPr>
            <p:ph type="subTitle" idx="1"/>
          </p:nvPr>
        </p:nvSpPr>
        <p:spPr>
          <a:xfrm>
            <a:off x="2560598" y="2397224"/>
            <a:ext cx="6599751" cy="613370"/>
          </a:xfrm>
        </p:spPr>
        <p:txBody>
          <a:bodyPr anchor="b">
            <a:normAutofit/>
          </a:bodyPr>
          <a:lstStyle>
            <a:lvl1pPr marL="0" indent="0" algn="l">
              <a:buNone/>
              <a:defRPr sz="2400">
                <a:solidFill>
                  <a:srgbClr val="6098D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65446598"/>
      </p:ext>
    </p:extLst>
  </p:cSld>
  <p:clrMapOvr>
    <a:masterClrMapping/>
  </p:clrMapOvr>
  <p:extLst>
    <p:ext uri="{DCECCB84-F9BA-43D5-87BE-67443E8EF086}">
      <p15:sldGuideLst xmlns:p15="http://schemas.microsoft.com/office/powerpoint/2012/main">
        <p15:guide id="1" pos="7392">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2560597" y="3165779"/>
            <a:ext cx="6599752" cy="1011412"/>
          </a:xfrm>
        </p:spPr>
        <p:txBody>
          <a:bodyPr anchor="t">
            <a:noAutofit/>
          </a:bodyPr>
          <a:lstStyle>
            <a:lvl1pPr algn="l">
              <a:defRPr sz="5400" b="1" cap="none" baseline="0">
                <a:solidFill>
                  <a:srgbClr val="012041"/>
                </a:solidFill>
              </a:defRPr>
            </a:lvl1pPr>
          </a:lstStyle>
          <a:p>
            <a:r>
              <a:rPr lang="en-US"/>
              <a:t>Click To Edit Title</a:t>
            </a:r>
          </a:p>
        </p:txBody>
      </p:sp>
      <p:sp>
        <p:nvSpPr>
          <p:cNvPr id="4" name="Oval 3">
            <a:extLst>
              <a:ext uri="{FF2B5EF4-FFF2-40B4-BE49-F238E27FC236}">
                <a16:creationId xmlns:a16="http://schemas.microsoft.com/office/drawing/2014/main" id="{9BB7A502-EC12-74A2-3DA7-5E00855F3BFB}"/>
              </a:ext>
            </a:extLst>
          </p:cNvPr>
          <p:cNvSpPr/>
          <p:nvPr userDrawn="1"/>
        </p:nvSpPr>
        <p:spPr>
          <a:xfrm>
            <a:off x="-2094621" y="1327482"/>
            <a:ext cx="4189242" cy="4189242"/>
          </a:xfrm>
          <a:prstGeom prst="ellipse">
            <a:avLst/>
          </a:prstGeom>
          <a:solidFill>
            <a:srgbClr val="E2E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2E81293D-D37B-25D3-F33E-DF7DEBBDF0AA}"/>
              </a:ext>
            </a:extLst>
          </p:cNvPr>
          <p:cNvCxnSpPr>
            <a:cxnSpLocks/>
          </p:cNvCxnSpPr>
          <p:nvPr userDrawn="1"/>
        </p:nvCxnSpPr>
        <p:spPr>
          <a:xfrm>
            <a:off x="2560597" y="4461164"/>
            <a:ext cx="1900567" cy="0"/>
          </a:xfrm>
          <a:prstGeom prst="line">
            <a:avLst/>
          </a:prstGeom>
          <a:ln w="76200">
            <a:solidFill>
              <a:srgbClr val="01204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0C63B70-D93D-4796-7840-9A6F190F1455}"/>
              </a:ext>
            </a:extLst>
          </p:cNvPr>
          <p:cNvCxnSpPr>
            <a:cxnSpLocks/>
          </p:cNvCxnSpPr>
          <p:nvPr userDrawn="1"/>
        </p:nvCxnSpPr>
        <p:spPr>
          <a:xfrm>
            <a:off x="581891" y="6054437"/>
            <a:ext cx="11222182" cy="0"/>
          </a:xfrm>
          <a:prstGeom prst="line">
            <a:avLst/>
          </a:prstGeom>
          <a:ln w="9525">
            <a:solidFill>
              <a:srgbClr val="012041"/>
            </a:solidFill>
          </a:ln>
        </p:spPr>
        <p:style>
          <a:lnRef idx="1">
            <a:schemeClr val="accent1"/>
          </a:lnRef>
          <a:fillRef idx="0">
            <a:schemeClr val="accent1"/>
          </a:fillRef>
          <a:effectRef idx="0">
            <a:schemeClr val="accent1"/>
          </a:effectRef>
          <a:fontRef idx="minor">
            <a:schemeClr val="tx1"/>
          </a:fontRef>
        </p:style>
      </p:cxnSp>
      <p:sp>
        <p:nvSpPr>
          <p:cNvPr id="835" name="Footer Placeholder 4">
            <a:extLst>
              <a:ext uri="{FF2B5EF4-FFF2-40B4-BE49-F238E27FC236}">
                <a16:creationId xmlns:a16="http://schemas.microsoft.com/office/drawing/2014/main" id="{5A8F8563-103A-6D50-F485-F78013D60ED8}"/>
              </a:ext>
            </a:extLst>
          </p:cNvPr>
          <p:cNvSpPr>
            <a:spLocks noGrp="1"/>
          </p:cNvSpPr>
          <p:nvPr>
            <p:ph type="ftr" sz="quarter" idx="11"/>
          </p:nvPr>
        </p:nvSpPr>
        <p:spPr>
          <a:xfrm>
            <a:off x="581891" y="6213506"/>
            <a:ext cx="935824" cy="365125"/>
          </a:xfrm>
        </p:spPr>
        <p:txBody>
          <a:bodyPr/>
          <a:lstStyle>
            <a:lvl1pPr algn="r">
              <a:defRPr>
                <a:solidFill>
                  <a:srgbClr val="012041"/>
                </a:solidFill>
                <a:latin typeface="Montserrat" pitchFamily="2" charset="77"/>
              </a:defRPr>
            </a:lvl1pPr>
          </a:lstStyle>
          <a:p>
            <a:r>
              <a:rPr lang="en-US"/>
              <a:t>Invest</a:t>
            </a:r>
          </a:p>
        </p:txBody>
      </p:sp>
      <p:sp>
        <p:nvSpPr>
          <p:cNvPr id="5" name="Slide Number Placeholder 5">
            <a:extLst>
              <a:ext uri="{FF2B5EF4-FFF2-40B4-BE49-F238E27FC236}">
                <a16:creationId xmlns:a16="http://schemas.microsoft.com/office/drawing/2014/main" id="{3DD839CF-7B6F-4F4A-61BD-78A718546352}"/>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sp>
        <p:nvSpPr>
          <p:cNvPr id="7" name="Content Placeholder 8">
            <a:extLst>
              <a:ext uri="{FF2B5EF4-FFF2-40B4-BE49-F238E27FC236}">
                <a16:creationId xmlns:a16="http://schemas.microsoft.com/office/drawing/2014/main" id="{188FAFF7-D842-2E59-2DE9-3D73FE6CE608}"/>
              </a:ext>
            </a:extLst>
          </p:cNvPr>
          <p:cNvSpPr>
            <a:spLocks noGrp="1"/>
          </p:cNvSpPr>
          <p:nvPr>
            <p:ph sz="quarter" idx="13" hasCustomPrompt="1"/>
          </p:nvPr>
        </p:nvSpPr>
        <p:spPr>
          <a:xfrm>
            <a:off x="1808163" y="6213476"/>
            <a:ext cx="4287837" cy="37867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
        <p:nvSpPr>
          <p:cNvPr id="9" name="Subtitle 2">
            <a:extLst>
              <a:ext uri="{FF2B5EF4-FFF2-40B4-BE49-F238E27FC236}">
                <a16:creationId xmlns:a16="http://schemas.microsoft.com/office/drawing/2014/main" id="{F839D98B-7FB8-992C-62D3-FA1846626F8C}"/>
              </a:ext>
            </a:extLst>
          </p:cNvPr>
          <p:cNvSpPr>
            <a:spLocks noGrp="1"/>
          </p:cNvSpPr>
          <p:nvPr>
            <p:ph type="subTitle" idx="1"/>
          </p:nvPr>
        </p:nvSpPr>
        <p:spPr>
          <a:xfrm>
            <a:off x="2560598" y="2397224"/>
            <a:ext cx="6599751" cy="613370"/>
          </a:xfrm>
        </p:spPr>
        <p:txBody>
          <a:bodyPr anchor="b">
            <a:normAutofit/>
          </a:bodyPr>
          <a:lstStyle>
            <a:lvl1pPr marL="0" indent="0" algn="l">
              <a:buNone/>
              <a:defRPr sz="2400">
                <a:solidFill>
                  <a:srgbClr val="E2E42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39802223"/>
      </p:ext>
    </p:extLst>
  </p:cSld>
  <p:clrMapOvr>
    <a:masterClrMapping/>
  </p:clrMapOvr>
  <p:extLst>
    <p:ext uri="{DCECCB84-F9BA-43D5-87BE-67443E8EF086}">
      <p15:sldGuideLst xmlns:p15="http://schemas.microsoft.com/office/powerpoint/2012/main">
        <p15:guide id="1" pos="7392">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2560597" y="3165779"/>
            <a:ext cx="6599752" cy="1011412"/>
          </a:xfrm>
        </p:spPr>
        <p:txBody>
          <a:bodyPr anchor="t">
            <a:noAutofit/>
          </a:bodyPr>
          <a:lstStyle>
            <a:lvl1pPr algn="l">
              <a:defRPr sz="5400" b="1" cap="none" baseline="0">
                <a:solidFill>
                  <a:srgbClr val="012041"/>
                </a:solidFill>
              </a:defRPr>
            </a:lvl1pPr>
          </a:lstStyle>
          <a:p>
            <a:r>
              <a:rPr lang="en-US"/>
              <a:t>Click To Edit Title</a:t>
            </a:r>
          </a:p>
        </p:txBody>
      </p:sp>
      <p:sp>
        <p:nvSpPr>
          <p:cNvPr id="4" name="Oval 3">
            <a:extLst>
              <a:ext uri="{FF2B5EF4-FFF2-40B4-BE49-F238E27FC236}">
                <a16:creationId xmlns:a16="http://schemas.microsoft.com/office/drawing/2014/main" id="{9BB7A502-EC12-74A2-3DA7-5E00855F3BFB}"/>
              </a:ext>
            </a:extLst>
          </p:cNvPr>
          <p:cNvSpPr/>
          <p:nvPr userDrawn="1"/>
        </p:nvSpPr>
        <p:spPr>
          <a:xfrm>
            <a:off x="-2094621" y="1327482"/>
            <a:ext cx="4189242" cy="4189242"/>
          </a:xfrm>
          <a:prstGeom prst="ellipse">
            <a:avLst/>
          </a:prstGeom>
          <a:solidFill>
            <a:srgbClr val="72B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2E81293D-D37B-25D3-F33E-DF7DEBBDF0AA}"/>
              </a:ext>
            </a:extLst>
          </p:cNvPr>
          <p:cNvCxnSpPr>
            <a:cxnSpLocks/>
          </p:cNvCxnSpPr>
          <p:nvPr userDrawn="1"/>
        </p:nvCxnSpPr>
        <p:spPr>
          <a:xfrm>
            <a:off x="2560597" y="4461164"/>
            <a:ext cx="1900567" cy="0"/>
          </a:xfrm>
          <a:prstGeom prst="line">
            <a:avLst/>
          </a:prstGeom>
          <a:ln w="76200">
            <a:solidFill>
              <a:srgbClr val="01204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0C63B70-D93D-4796-7840-9A6F190F1455}"/>
              </a:ext>
            </a:extLst>
          </p:cNvPr>
          <p:cNvCxnSpPr>
            <a:cxnSpLocks/>
          </p:cNvCxnSpPr>
          <p:nvPr userDrawn="1"/>
        </p:nvCxnSpPr>
        <p:spPr>
          <a:xfrm>
            <a:off x="581891" y="6054437"/>
            <a:ext cx="11222182" cy="0"/>
          </a:xfrm>
          <a:prstGeom prst="line">
            <a:avLst/>
          </a:prstGeom>
          <a:ln w="9525">
            <a:solidFill>
              <a:srgbClr val="012041"/>
            </a:solidFill>
          </a:ln>
        </p:spPr>
        <p:style>
          <a:lnRef idx="1">
            <a:schemeClr val="accent1"/>
          </a:lnRef>
          <a:fillRef idx="0">
            <a:schemeClr val="accent1"/>
          </a:fillRef>
          <a:effectRef idx="0">
            <a:schemeClr val="accent1"/>
          </a:effectRef>
          <a:fontRef idx="minor">
            <a:schemeClr val="tx1"/>
          </a:fontRef>
        </p:style>
      </p:cxnSp>
      <p:sp>
        <p:nvSpPr>
          <p:cNvPr id="835" name="Footer Placeholder 4">
            <a:extLst>
              <a:ext uri="{FF2B5EF4-FFF2-40B4-BE49-F238E27FC236}">
                <a16:creationId xmlns:a16="http://schemas.microsoft.com/office/drawing/2014/main" id="{5A8F8563-103A-6D50-F485-F78013D60ED8}"/>
              </a:ext>
            </a:extLst>
          </p:cNvPr>
          <p:cNvSpPr>
            <a:spLocks noGrp="1"/>
          </p:cNvSpPr>
          <p:nvPr>
            <p:ph type="ftr" sz="quarter" idx="11"/>
          </p:nvPr>
        </p:nvSpPr>
        <p:spPr>
          <a:xfrm>
            <a:off x="581891" y="6213506"/>
            <a:ext cx="935824" cy="365125"/>
          </a:xfrm>
        </p:spPr>
        <p:txBody>
          <a:bodyPr/>
          <a:lstStyle>
            <a:lvl1pPr algn="r">
              <a:defRPr>
                <a:solidFill>
                  <a:srgbClr val="012041"/>
                </a:solidFill>
                <a:latin typeface="Montserrat" pitchFamily="2" charset="77"/>
              </a:defRPr>
            </a:lvl1pPr>
          </a:lstStyle>
          <a:p>
            <a:r>
              <a:rPr lang="en-US"/>
              <a:t>Invest</a:t>
            </a:r>
          </a:p>
        </p:txBody>
      </p:sp>
      <p:sp>
        <p:nvSpPr>
          <p:cNvPr id="5" name="Slide Number Placeholder 5">
            <a:extLst>
              <a:ext uri="{FF2B5EF4-FFF2-40B4-BE49-F238E27FC236}">
                <a16:creationId xmlns:a16="http://schemas.microsoft.com/office/drawing/2014/main" id="{3DD839CF-7B6F-4F4A-61BD-78A718546352}"/>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sp>
        <p:nvSpPr>
          <p:cNvPr id="7" name="Content Placeholder 8">
            <a:extLst>
              <a:ext uri="{FF2B5EF4-FFF2-40B4-BE49-F238E27FC236}">
                <a16:creationId xmlns:a16="http://schemas.microsoft.com/office/drawing/2014/main" id="{C5C72AF9-4B26-7B75-D125-87FD868D1A5F}"/>
              </a:ext>
            </a:extLst>
          </p:cNvPr>
          <p:cNvSpPr>
            <a:spLocks noGrp="1"/>
          </p:cNvSpPr>
          <p:nvPr>
            <p:ph sz="quarter" idx="13" hasCustomPrompt="1"/>
          </p:nvPr>
        </p:nvSpPr>
        <p:spPr>
          <a:xfrm>
            <a:off x="1808163" y="6213476"/>
            <a:ext cx="4287837" cy="37867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
        <p:nvSpPr>
          <p:cNvPr id="9" name="Subtitle 2">
            <a:extLst>
              <a:ext uri="{FF2B5EF4-FFF2-40B4-BE49-F238E27FC236}">
                <a16:creationId xmlns:a16="http://schemas.microsoft.com/office/drawing/2014/main" id="{7F316C54-E5F3-4E8C-2D9D-940DF9F1D6DC}"/>
              </a:ext>
            </a:extLst>
          </p:cNvPr>
          <p:cNvSpPr>
            <a:spLocks noGrp="1"/>
          </p:cNvSpPr>
          <p:nvPr>
            <p:ph type="subTitle" idx="1"/>
          </p:nvPr>
        </p:nvSpPr>
        <p:spPr>
          <a:xfrm>
            <a:off x="2560598" y="2397224"/>
            <a:ext cx="6599751" cy="613370"/>
          </a:xfrm>
        </p:spPr>
        <p:txBody>
          <a:bodyPr anchor="b">
            <a:normAutofit/>
          </a:bodyPr>
          <a:lstStyle>
            <a:lvl1pPr marL="0" indent="0" algn="l">
              <a:buNone/>
              <a:defRPr sz="2400">
                <a:solidFill>
                  <a:srgbClr val="72BF4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90736265"/>
      </p:ext>
    </p:extLst>
  </p:cSld>
  <p:clrMapOvr>
    <a:masterClrMapping/>
  </p:clrMapOvr>
  <p:extLst>
    <p:ext uri="{DCECCB84-F9BA-43D5-87BE-67443E8EF086}">
      <p15:sldGuideLst xmlns:p15="http://schemas.microsoft.com/office/powerpoint/2012/main">
        <p15:guide id="1" pos="7392">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2560597" y="3165779"/>
            <a:ext cx="6599752" cy="1011412"/>
          </a:xfrm>
        </p:spPr>
        <p:txBody>
          <a:bodyPr anchor="t">
            <a:noAutofit/>
          </a:bodyPr>
          <a:lstStyle>
            <a:lvl1pPr algn="l">
              <a:defRPr sz="5400" b="1" cap="none" baseline="0">
                <a:solidFill>
                  <a:srgbClr val="012041"/>
                </a:solidFill>
              </a:defRPr>
            </a:lvl1pPr>
          </a:lstStyle>
          <a:p>
            <a:r>
              <a:rPr lang="en-US"/>
              <a:t>Click To Edit Title</a:t>
            </a:r>
          </a:p>
        </p:txBody>
      </p:sp>
      <p:sp>
        <p:nvSpPr>
          <p:cNvPr id="4" name="Oval 3">
            <a:extLst>
              <a:ext uri="{FF2B5EF4-FFF2-40B4-BE49-F238E27FC236}">
                <a16:creationId xmlns:a16="http://schemas.microsoft.com/office/drawing/2014/main" id="{9BB7A502-EC12-74A2-3DA7-5E00855F3BFB}"/>
              </a:ext>
            </a:extLst>
          </p:cNvPr>
          <p:cNvSpPr/>
          <p:nvPr userDrawn="1"/>
        </p:nvSpPr>
        <p:spPr>
          <a:xfrm>
            <a:off x="-2094621" y="1327482"/>
            <a:ext cx="4189242" cy="4189242"/>
          </a:xfrm>
          <a:prstGeom prst="ellipse">
            <a:avLst/>
          </a:prstGeom>
          <a:solidFill>
            <a:srgbClr val="F04D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2E81293D-D37B-25D3-F33E-DF7DEBBDF0AA}"/>
              </a:ext>
            </a:extLst>
          </p:cNvPr>
          <p:cNvCxnSpPr>
            <a:cxnSpLocks/>
          </p:cNvCxnSpPr>
          <p:nvPr userDrawn="1"/>
        </p:nvCxnSpPr>
        <p:spPr>
          <a:xfrm>
            <a:off x="2560597" y="4461164"/>
            <a:ext cx="1900567" cy="0"/>
          </a:xfrm>
          <a:prstGeom prst="line">
            <a:avLst/>
          </a:prstGeom>
          <a:ln w="76200">
            <a:solidFill>
              <a:srgbClr val="01204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0C63B70-D93D-4796-7840-9A6F190F1455}"/>
              </a:ext>
            </a:extLst>
          </p:cNvPr>
          <p:cNvCxnSpPr>
            <a:cxnSpLocks/>
          </p:cNvCxnSpPr>
          <p:nvPr userDrawn="1"/>
        </p:nvCxnSpPr>
        <p:spPr>
          <a:xfrm>
            <a:off x="581891" y="6054437"/>
            <a:ext cx="11222182" cy="0"/>
          </a:xfrm>
          <a:prstGeom prst="line">
            <a:avLst/>
          </a:prstGeom>
          <a:ln w="9525">
            <a:solidFill>
              <a:srgbClr val="012041"/>
            </a:solidFill>
          </a:ln>
        </p:spPr>
        <p:style>
          <a:lnRef idx="1">
            <a:schemeClr val="accent1"/>
          </a:lnRef>
          <a:fillRef idx="0">
            <a:schemeClr val="accent1"/>
          </a:fillRef>
          <a:effectRef idx="0">
            <a:schemeClr val="accent1"/>
          </a:effectRef>
          <a:fontRef idx="minor">
            <a:schemeClr val="tx1"/>
          </a:fontRef>
        </p:style>
      </p:cxnSp>
      <p:sp>
        <p:nvSpPr>
          <p:cNvPr id="835" name="Footer Placeholder 4">
            <a:extLst>
              <a:ext uri="{FF2B5EF4-FFF2-40B4-BE49-F238E27FC236}">
                <a16:creationId xmlns:a16="http://schemas.microsoft.com/office/drawing/2014/main" id="{5A8F8563-103A-6D50-F485-F78013D60ED8}"/>
              </a:ext>
            </a:extLst>
          </p:cNvPr>
          <p:cNvSpPr>
            <a:spLocks noGrp="1"/>
          </p:cNvSpPr>
          <p:nvPr>
            <p:ph type="ftr" sz="quarter" idx="11"/>
          </p:nvPr>
        </p:nvSpPr>
        <p:spPr>
          <a:xfrm>
            <a:off x="581891" y="6213506"/>
            <a:ext cx="935824" cy="365125"/>
          </a:xfrm>
        </p:spPr>
        <p:txBody>
          <a:bodyPr/>
          <a:lstStyle>
            <a:lvl1pPr algn="r">
              <a:defRPr>
                <a:solidFill>
                  <a:srgbClr val="012041"/>
                </a:solidFill>
                <a:latin typeface="Montserrat" pitchFamily="2" charset="77"/>
              </a:defRPr>
            </a:lvl1pPr>
          </a:lstStyle>
          <a:p>
            <a:r>
              <a:rPr lang="en-US"/>
              <a:t>Invest</a:t>
            </a:r>
          </a:p>
        </p:txBody>
      </p:sp>
      <p:sp>
        <p:nvSpPr>
          <p:cNvPr id="5" name="Slide Number Placeholder 5">
            <a:extLst>
              <a:ext uri="{FF2B5EF4-FFF2-40B4-BE49-F238E27FC236}">
                <a16:creationId xmlns:a16="http://schemas.microsoft.com/office/drawing/2014/main" id="{3DD839CF-7B6F-4F4A-61BD-78A718546352}"/>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sp>
        <p:nvSpPr>
          <p:cNvPr id="7" name="Content Placeholder 8">
            <a:extLst>
              <a:ext uri="{FF2B5EF4-FFF2-40B4-BE49-F238E27FC236}">
                <a16:creationId xmlns:a16="http://schemas.microsoft.com/office/drawing/2014/main" id="{FA0063A9-5A86-F395-B72A-B89FF8B76D2A}"/>
              </a:ext>
            </a:extLst>
          </p:cNvPr>
          <p:cNvSpPr>
            <a:spLocks noGrp="1"/>
          </p:cNvSpPr>
          <p:nvPr>
            <p:ph sz="quarter" idx="13" hasCustomPrompt="1"/>
          </p:nvPr>
        </p:nvSpPr>
        <p:spPr>
          <a:xfrm>
            <a:off x="1808163" y="6213476"/>
            <a:ext cx="4287837" cy="37867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
        <p:nvSpPr>
          <p:cNvPr id="9" name="Subtitle 2">
            <a:extLst>
              <a:ext uri="{FF2B5EF4-FFF2-40B4-BE49-F238E27FC236}">
                <a16:creationId xmlns:a16="http://schemas.microsoft.com/office/drawing/2014/main" id="{398F5EFA-D610-83DA-39D5-0BF9737245AD}"/>
              </a:ext>
            </a:extLst>
          </p:cNvPr>
          <p:cNvSpPr>
            <a:spLocks noGrp="1"/>
          </p:cNvSpPr>
          <p:nvPr>
            <p:ph type="subTitle" idx="1"/>
          </p:nvPr>
        </p:nvSpPr>
        <p:spPr>
          <a:xfrm>
            <a:off x="2560598" y="2397224"/>
            <a:ext cx="6599751" cy="613370"/>
          </a:xfrm>
        </p:spPr>
        <p:txBody>
          <a:bodyPr anchor="b">
            <a:normAutofit/>
          </a:bodyPr>
          <a:lstStyle>
            <a:lvl1pPr marL="0" indent="0" algn="l">
              <a:buNone/>
              <a:defRPr sz="2400">
                <a:solidFill>
                  <a:srgbClr val="F04D3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62647385"/>
      </p:ext>
    </p:extLst>
  </p:cSld>
  <p:clrMapOvr>
    <a:masterClrMapping/>
  </p:clrMapOvr>
  <p:extLst>
    <p:ext uri="{DCECCB84-F9BA-43D5-87BE-67443E8EF086}">
      <p15:sldGuideLst xmlns:p15="http://schemas.microsoft.com/office/powerpoint/2012/main">
        <p15:guide id="1" pos="7392">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About U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38200" y="1289304"/>
            <a:ext cx="4114800" cy="1325563"/>
          </a:xfrm>
        </p:spPr>
        <p:txBody>
          <a:bodyPr/>
          <a:lstStyle>
            <a:lvl1pPr>
              <a:defRPr baseline="0">
                <a:solidFill>
                  <a:srgbClr val="012041"/>
                </a:solidFill>
              </a:defRPr>
            </a:lvl1pPr>
          </a:lstStyle>
          <a:p>
            <a:r>
              <a:rPr lang="en-US"/>
              <a:t>CLICK TO EDIT TITLE</a:t>
            </a:r>
          </a:p>
        </p:txBody>
      </p:sp>
      <p:sp>
        <p:nvSpPr>
          <p:cNvPr id="8" name="Text Placeholder 7">
            <a:extLst>
              <a:ext uri="{FF2B5EF4-FFF2-40B4-BE49-F238E27FC236}">
                <a16:creationId xmlns:a16="http://schemas.microsoft.com/office/drawing/2014/main" id="{1183D993-BA0D-4589-B631-1793D008E888}"/>
              </a:ext>
            </a:extLst>
          </p:cNvPr>
          <p:cNvSpPr>
            <a:spLocks noGrp="1"/>
          </p:cNvSpPr>
          <p:nvPr>
            <p:ph type="body" sz="quarter" idx="13"/>
          </p:nvPr>
        </p:nvSpPr>
        <p:spPr>
          <a:xfrm>
            <a:off x="838200" y="2816352"/>
            <a:ext cx="4114800" cy="2779776"/>
          </a:xfrm>
        </p:spPr>
        <p:txBody>
          <a:bodyPr>
            <a:normAutofit/>
          </a:bodyPr>
          <a:lstStyle>
            <a:lvl1pPr marL="0" indent="0">
              <a:lnSpc>
                <a:spcPts val="2400"/>
              </a:lnSpc>
              <a:buNone/>
              <a:defRPr sz="1400">
                <a:solidFill>
                  <a:srgbClr val="012041"/>
                </a:solidFill>
              </a:defRPr>
            </a:lvl1pPr>
            <a:lvl2pPr marL="457200" indent="0">
              <a:lnSpc>
                <a:spcPts val="2400"/>
              </a:lnSpc>
              <a:buNone/>
              <a:defRPr sz="1400">
                <a:solidFill>
                  <a:srgbClr val="012041"/>
                </a:solidFill>
              </a:defRPr>
            </a:lvl2pPr>
            <a:lvl3pPr marL="914400" indent="0">
              <a:lnSpc>
                <a:spcPts val="2400"/>
              </a:lnSpc>
              <a:buNone/>
              <a:defRPr sz="1400">
                <a:solidFill>
                  <a:srgbClr val="012041"/>
                </a:solidFill>
              </a:defRPr>
            </a:lvl3pPr>
            <a:lvl4pPr marL="1371600" indent="0">
              <a:lnSpc>
                <a:spcPts val="2400"/>
              </a:lnSpc>
              <a:buNone/>
              <a:defRPr sz="1400">
                <a:solidFill>
                  <a:srgbClr val="012041"/>
                </a:solidFill>
              </a:defRPr>
            </a:lvl4pPr>
            <a:lvl5pPr marL="1828800" indent="0">
              <a:lnSpc>
                <a:spcPts val="2400"/>
              </a:lnSpc>
              <a:buNone/>
              <a:defRPr sz="1400">
                <a:solidFill>
                  <a:srgbClr val="01204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3" name="Straight Connector 2">
            <a:extLst>
              <a:ext uri="{FF2B5EF4-FFF2-40B4-BE49-F238E27FC236}">
                <a16:creationId xmlns:a16="http://schemas.microsoft.com/office/drawing/2014/main" id="{4912F0C4-D6FE-7F38-951F-E90B195F973B}"/>
              </a:ext>
            </a:extLst>
          </p:cNvPr>
          <p:cNvCxnSpPr>
            <a:cxnSpLocks/>
          </p:cNvCxnSpPr>
          <p:nvPr userDrawn="1"/>
        </p:nvCxnSpPr>
        <p:spPr>
          <a:xfrm>
            <a:off x="581891" y="6054437"/>
            <a:ext cx="11222182" cy="0"/>
          </a:xfrm>
          <a:prstGeom prst="line">
            <a:avLst/>
          </a:prstGeom>
          <a:ln w="9525">
            <a:solidFill>
              <a:srgbClr val="6098D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322C7947-6DEE-7EC3-83DF-628B194A6421}"/>
              </a:ext>
            </a:extLst>
          </p:cNvPr>
          <p:cNvSpPr>
            <a:spLocks noGrp="1"/>
          </p:cNvSpPr>
          <p:nvPr>
            <p:ph type="ftr" sz="quarter" idx="11"/>
          </p:nvPr>
        </p:nvSpPr>
        <p:spPr>
          <a:xfrm>
            <a:off x="581891" y="6213506"/>
            <a:ext cx="935824" cy="365125"/>
          </a:xfrm>
        </p:spPr>
        <p:txBody>
          <a:bodyPr/>
          <a:lstStyle>
            <a:lvl1pPr algn="r">
              <a:defRPr>
                <a:solidFill>
                  <a:srgbClr val="012041"/>
                </a:solidFill>
                <a:latin typeface="Montserrat" pitchFamily="2" charset="77"/>
              </a:defRPr>
            </a:lvl1pPr>
          </a:lstStyle>
          <a:p>
            <a:r>
              <a:rPr lang="en-US"/>
              <a:t>Invest</a:t>
            </a:r>
          </a:p>
        </p:txBody>
      </p:sp>
      <p:sp>
        <p:nvSpPr>
          <p:cNvPr id="11" name="Slide Number Placeholder 5">
            <a:extLst>
              <a:ext uri="{FF2B5EF4-FFF2-40B4-BE49-F238E27FC236}">
                <a16:creationId xmlns:a16="http://schemas.microsoft.com/office/drawing/2014/main" id="{08FD6A29-B301-70C6-4051-9E824DBC8A51}"/>
              </a:ext>
            </a:extLst>
          </p:cNvPr>
          <p:cNvSpPr>
            <a:spLocks noGrp="1"/>
          </p:cNvSpPr>
          <p:nvPr>
            <p:ph type="sldNum" sz="quarter" idx="12"/>
          </p:nvPr>
        </p:nvSpPr>
        <p:spPr>
          <a:xfrm>
            <a:off x="10868247" y="6213504"/>
            <a:ext cx="935825" cy="365125"/>
          </a:xfrm>
        </p:spPr>
        <p:txBody>
          <a:bodyPr/>
          <a:lstStyle>
            <a:lvl1pPr algn="l">
              <a:defRPr b="0" i="0">
                <a:latin typeface="Montserrat" pitchFamily="2" charset="77"/>
              </a:defRPr>
            </a:lvl1pPr>
          </a:lstStyle>
          <a:p>
            <a:fld id="{B5CEABB6-07DC-46E8-9B57-56EC44A396E5}" type="slidenum">
              <a:rPr lang="en-US" smtClean="0"/>
              <a:pPr/>
              <a:t>‹#›</a:t>
            </a:fld>
            <a:endParaRPr lang="en-US"/>
          </a:p>
        </p:txBody>
      </p:sp>
      <p:sp>
        <p:nvSpPr>
          <p:cNvPr id="12" name="Oval 11">
            <a:extLst>
              <a:ext uri="{FF2B5EF4-FFF2-40B4-BE49-F238E27FC236}">
                <a16:creationId xmlns:a16="http://schemas.microsoft.com/office/drawing/2014/main" id="{13BDFF53-350B-551F-6FFC-A24E5DA0EDAA}"/>
              </a:ext>
            </a:extLst>
          </p:cNvPr>
          <p:cNvSpPr/>
          <p:nvPr userDrawn="1"/>
        </p:nvSpPr>
        <p:spPr>
          <a:xfrm>
            <a:off x="8993918" y="-341727"/>
            <a:ext cx="6396164" cy="6396164"/>
          </a:xfrm>
          <a:prstGeom prst="ellipse">
            <a:avLst/>
          </a:prstGeom>
          <a:solidFill>
            <a:srgbClr val="6098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FA6EA5F5-90BB-4B63-6689-33FF351B90A6}"/>
              </a:ext>
            </a:extLst>
          </p:cNvPr>
          <p:cNvSpPr>
            <a:spLocks noGrp="1"/>
          </p:cNvSpPr>
          <p:nvPr>
            <p:ph sz="quarter" idx="14" hasCustomPrompt="1"/>
          </p:nvPr>
        </p:nvSpPr>
        <p:spPr>
          <a:xfrm>
            <a:off x="6095999" y="1289304"/>
            <a:ext cx="4606343" cy="4306819"/>
          </a:xfrm>
        </p:spPr>
        <p:txBody>
          <a:bodyPr>
            <a:norm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icon</a:t>
            </a:r>
          </a:p>
        </p:txBody>
      </p:sp>
      <p:cxnSp>
        <p:nvCxnSpPr>
          <p:cNvPr id="14" name="Straight Connector 13">
            <a:extLst>
              <a:ext uri="{FF2B5EF4-FFF2-40B4-BE49-F238E27FC236}">
                <a16:creationId xmlns:a16="http://schemas.microsoft.com/office/drawing/2014/main" id="{5F5F1164-C9EC-6015-81C8-3C3E481B2F5F}"/>
              </a:ext>
            </a:extLst>
          </p:cNvPr>
          <p:cNvCxnSpPr>
            <a:cxnSpLocks/>
          </p:cNvCxnSpPr>
          <p:nvPr userDrawn="1"/>
        </p:nvCxnSpPr>
        <p:spPr>
          <a:xfrm>
            <a:off x="0" y="726291"/>
            <a:ext cx="1900567" cy="0"/>
          </a:xfrm>
          <a:prstGeom prst="line">
            <a:avLst/>
          </a:prstGeom>
          <a:ln w="76200">
            <a:solidFill>
              <a:srgbClr val="012041"/>
            </a:solidFill>
          </a:ln>
        </p:spPr>
        <p:style>
          <a:lnRef idx="1">
            <a:schemeClr val="accent1"/>
          </a:lnRef>
          <a:fillRef idx="0">
            <a:schemeClr val="accent1"/>
          </a:fillRef>
          <a:effectRef idx="0">
            <a:schemeClr val="accent1"/>
          </a:effectRef>
          <a:fontRef idx="minor">
            <a:schemeClr val="tx1"/>
          </a:fontRef>
        </p:style>
      </p:cxnSp>
      <p:sp>
        <p:nvSpPr>
          <p:cNvPr id="15" name="Content Placeholder 8">
            <a:extLst>
              <a:ext uri="{FF2B5EF4-FFF2-40B4-BE49-F238E27FC236}">
                <a16:creationId xmlns:a16="http://schemas.microsoft.com/office/drawing/2014/main" id="{6237447D-3F06-33F0-4C2B-BE5C9B772DC5}"/>
              </a:ext>
            </a:extLst>
          </p:cNvPr>
          <p:cNvSpPr>
            <a:spLocks noGrp="1"/>
          </p:cNvSpPr>
          <p:nvPr>
            <p:ph sz="quarter" idx="15" hasCustomPrompt="1"/>
          </p:nvPr>
        </p:nvSpPr>
        <p:spPr>
          <a:xfrm>
            <a:off x="1808163" y="6213476"/>
            <a:ext cx="4287837" cy="378676"/>
          </a:xfrm>
        </p:spPr>
        <p:txBody>
          <a:bodyPr anchor="ctr">
            <a:normAutofit/>
          </a:bodyPr>
          <a:lstStyle>
            <a:lvl1pPr marL="0" indent="0" algn="l">
              <a:buNone/>
              <a:defRPr sz="1000">
                <a:solidFill>
                  <a:srgbClr val="012041"/>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Scholarship Guide</a:t>
            </a:r>
          </a:p>
        </p:txBody>
      </p:sp>
    </p:spTree>
    <p:extLst>
      <p:ext uri="{BB962C8B-B14F-4D97-AF65-F5344CB8AC3E}">
        <p14:creationId xmlns:p14="http://schemas.microsoft.com/office/powerpoint/2010/main" val="350773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9" Type="http://schemas.openxmlformats.org/officeDocument/2006/relationships/slideLayout" Target="../slideLayouts/slideLayout87.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42" Type="http://schemas.openxmlformats.org/officeDocument/2006/relationships/theme" Target="../theme/theme3.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41" Type="http://schemas.openxmlformats.org/officeDocument/2006/relationships/slideLayout" Target="../slideLayouts/slideLayout89.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37" Type="http://schemas.openxmlformats.org/officeDocument/2006/relationships/slideLayout" Target="../slideLayouts/slideLayout85.xml"/><Relationship Id="rId40" Type="http://schemas.openxmlformats.org/officeDocument/2006/relationships/slideLayout" Target="../slideLayouts/slideLayout88.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36" Type="http://schemas.openxmlformats.org/officeDocument/2006/relationships/slideLayout" Target="../slideLayouts/slideLayout84.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slideLayout" Target="../slideLayouts/slideLayout83.xml"/><Relationship Id="rId43" Type="http://schemas.openxmlformats.org/officeDocument/2006/relationships/image" Target="../media/image6.png"/><Relationship Id="rId8" Type="http://schemas.openxmlformats.org/officeDocument/2006/relationships/slideLayout" Target="../slideLayouts/slideLayout56.xml"/><Relationship Id="rId3" Type="http://schemas.openxmlformats.org/officeDocument/2006/relationships/slideLayout" Target="../slideLayouts/slideLayout51.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38" Type="http://schemas.openxmlformats.org/officeDocument/2006/relationships/slideLayout" Target="../slideLayouts/slideLayout8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21" Type="http://schemas.openxmlformats.org/officeDocument/2006/relationships/slideLayout" Target="../slideLayouts/slideLayout110.xml"/><Relationship Id="rId34" Type="http://schemas.openxmlformats.org/officeDocument/2006/relationships/slideLayout" Target="../slideLayouts/slideLayout123.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33" Type="http://schemas.openxmlformats.org/officeDocument/2006/relationships/slideLayout" Target="../slideLayouts/slideLayout122.xml"/><Relationship Id="rId38" Type="http://schemas.openxmlformats.org/officeDocument/2006/relationships/theme" Target="../theme/theme4.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29" Type="http://schemas.openxmlformats.org/officeDocument/2006/relationships/slideLayout" Target="../slideLayouts/slideLayout118.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32" Type="http://schemas.openxmlformats.org/officeDocument/2006/relationships/slideLayout" Target="../slideLayouts/slideLayout121.xml"/><Relationship Id="rId37" Type="http://schemas.openxmlformats.org/officeDocument/2006/relationships/slideLayout" Target="../slideLayouts/slideLayout126.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36" Type="http://schemas.openxmlformats.org/officeDocument/2006/relationships/slideLayout" Target="../slideLayouts/slideLayout125.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31" Type="http://schemas.openxmlformats.org/officeDocument/2006/relationships/slideLayout" Target="../slideLayouts/slideLayout120.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slideLayout" Target="../slideLayouts/slideLayout119.xml"/><Relationship Id="rId35" Type="http://schemas.openxmlformats.org/officeDocument/2006/relationships/slideLayout" Target="../slideLayouts/slideLayout124.xml"/><Relationship Id="rId8" Type="http://schemas.openxmlformats.org/officeDocument/2006/relationships/slideLayout" Target="../slideLayouts/slideLayout97.xml"/><Relationship Id="rId3"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7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AT"/>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mc:AlternateContent xmlns:mc="http://schemas.openxmlformats.org/markup-compatibility/2006" xmlns:p14="http://schemas.microsoft.com/office/powerpoint/2010/main">
    <mc:Choice Requires="p14">
      <p:transition p14:dur="100">
        <p:fade thruBlk="1"/>
      </p:transition>
    </mc:Choice>
    <mc:Fallback xmlns="">
      <p:transition>
        <p:fade thruBlk="1"/>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solidFill>
              </a:defRPr>
            </a:lvl1pPr>
          </a:lstStyle>
          <a:p>
            <a:r>
              <a:rPr lang="en-US"/>
              <a:t>Invest</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305751202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Lst>
  <p:hf hdr="0" ftr="0" dt="0"/>
  <p:txStyles>
    <p:titleStyle>
      <a:lvl1pPr algn="l" defTabSz="914400" rtl="0" eaLnBrk="1" latinLnBrk="0" hangingPunct="1">
        <a:lnSpc>
          <a:spcPct val="90000"/>
        </a:lnSpc>
        <a:spcBef>
          <a:spcPct val="0"/>
        </a:spcBef>
        <a:buNone/>
        <a:defRPr sz="2800" b="1" i="0" kern="1200" cap="none" baseline="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1920">
          <p15:clr>
            <a:srgbClr val="F26B43"/>
          </p15:clr>
        </p15:guide>
        <p15:guide id="3" pos="5760">
          <p15:clr>
            <a:srgbClr val="F26B43"/>
          </p15:clr>
        </p15:guide>
        <p15:guide id="4" pos="7104">
          <p15:clr>
            <a:srgbClr val="C35EA4"/>
          </p15:clr>
        </p15:guide>
        <p15:guide id="5" pos="576">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0000" y="540000"/>
            <a:ext cx="11160000" cy="900000"/>
          </a:xfrm>
          <a:prstGeom prst="rect">
            <a:avLst/>
          </a:prstGeom>
        </p:spPr>
        <p:txBody>
          <a:bodyPr vert="horz" wrap="square" lIns="0" tIns="0" rIns="0" bIns="0" rtlCol="0" anchor="ctr">
            <a:noAutofit/>
          </a:bodyPr>
          <a:lstStyle/>
          <a:p>
            <a:r>
              <a:rPr lang="en-US"/>
              <a:t>Click to edit Master title style</a:t>
            </a:r>
          </a:p>
        </p:txBody>
      </p:sp>
      <p:sp>
        <p:nvSpPr>
          <p:cNvPr id="3" name="Text Placeholder 2"/>
          <p:cNvSpPr>
            <a:spLocks noGrp="1"/>
          </p:cNvSpPr>
          <p:nvPr>
            <p:ph type="body" idx="1"/>
          </p:nvPr>
        </p:nvSpPr>
        <p:spPr>
          <a:xfrm>
            <a:off x="540000" y="1620000"/>
            <a:ext cx="11160000" cy="4680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0" y="705208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405A7F-6B8B-4249-A0C0-7397471A7C4F}" type="datetimeFigureOut">
              <a:rPr lang="en-US" smtClean="0"/>
              <a:t>10/22/25</a:t>
            </a:fld>
            <a:endParaRPr lang="en-US"/>
          </a:p>
        </p:txBody>
      </p:sp>
      <p:sp>
        <p:nvSpPr>
          <p:cNvPr id="5" name="Footer Placeholder 4"/>
          <p:cNvSpPr>
            <a:spLocks noGrp="1"/>
          </p:cNvSpPr>
          <p:nvPr>
            <p:ph type="ftr" sz="quarter" idx="3"/>
          </p:nvPr>
        </p:nvSpPr>
        <p:spPr>
          <a:xfrm>
            <a:off x="3200400" y="7052089"/>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874500" y="6595176"/>
            <a:ext cx="243510" cy="184940"/>
          </a:xfrm>
          <a:prstGeom prst="rect">
            <a:avLst/>
          </a:prstGeom>
        </p:spPr>
        <p:txBody>
          <a:bodyPr vert="horz" lIns="0" tIns="0" rIns="0" bIns="0" rtlCol="0" anchor="ctr"/>
          <a:lstStyle>
            <a:lvl1pPr algn="ctr">
              <a:defRPr sz="700">
                <a:solidFill>
                  <a:schemeClr val="bg1">
                    <a:lumMod val="75000"/>
                  </a:schemeClr>
                </a:solidFill>
              </a:defRPr>
            </a:lvl1pPr>
          </a:lstStyle>
          <a:p>
            <a:fld id="{3348C2FB-505F-4F53-85B0-A776D04BC4ED}" type="slidenum">
              <a:rPr lang="en-US" smtClean="0"/>
              <a:pPr/>
              <a:t>‹#›</a:t>
            </a:fld>
            <a:endParaRPr lang="en-US"/>
          </a:p>
        </p:txBody>
      </p:sp>
      <p:sp>
        <p:nvSpPr>
          <p:cNvPr id="7" name="TextBox 6"/>
          <p:cNvSpPr txBox="1"/>
          <p:nvPr userDrawn="1"/>
        </p:nvSpPr>
        <p:spPr>
          <a:xfrm>
            <a:off x="139148" y="6568322"/>
            <a:ext cx="3896140" cy="107722"/>
          </a:xfrm>
          <a:prstGeom prst="rect">
            <a:avLst/>
          </a:prstGeom>
          <a:noFill/>
        </p:spPr>
        <p:txBody>
          <a:bodyPr wrap="square" lIns="0" tIns="0" rIns="0" bIns="0" rtlCol="0">
            <a:spAutoFit/>
          </a:bodyPr>
          <a:lstStyle/>
          <a:p>
            <a:r>
              <a:rPr lang="en-US" sz="700">
                <a:solidFill>
                  <a:schemeClr val="tx1">
                    <a:lumMod val="75000"/>
                    <a:lumOff val="25000"/>
                  </a:schemeClr>
                </a:solidFill>
              </a:rPr>
              <a:t>© Copyright Invest 2020</a:t>
            </a:r>
          </a:p>
        </p:txBody>
      </p:sp>
      <p:pic>
        <p:nvPicPr>
          <p:cNvPr id="9" name="Picture 8" descr="A close up of a sign&#10;&#10;Description automatically generated">
            <a:extLst>
              <a:ext uri="{FF2B5EF4-FFF2-40B4-BE49-F238E27FC236}">
                <a16:creationId xmlns:a16="http://schemas.microsoft.com/office/drawing/2014/main" id="{75596DF4-5604-4497-8962-4C2AD7058699}"/>
              </a:ext>
            </a:extLst>
          </p:cNvPr>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10689619" y="6356527"/>
            <a:ext cx="1025774" cy="423589"/>
          </a:xfrm>
          <a:prstGeom prst="rect">
            <a:avLst/>
          </a:prstGeom>
        </p:spPr>
      </p:pic>
    </p:spTree>
    <p:extLst>
      <p:ext uri="{BB962C8B-B14F-4D97-AF65-F5344CB8AC3E}">
        <p14:creationId xmlns:p14="http://schemas.microsoft.com/office/powerpoint/2010/main" val="226988443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37" r:id="rId38"/>
    <p:sldLayoutId id="2147483738" r:id="rId39"/>
    <p:sldLayoutId id="2147483739" r:id="rId40"/>
    <p:sldLayoutId id="2147483740" r:id="rId41"/>
  </p:sldLayoutIdLst>
  <p:txStyles>
    <p:titleStyle>
      <a:lvl1pPr algn="l" defTabSz="914400" rtl="0" eaLnBrk="1" latinLnBrk="0" hangingPunct="1">
        <a:lnSpc>
          <a:spcPct val="90000"/>
        </a:lnSpc>
        <a:spcBef>
          <a:spcPct val="0"/>
        </a:spcBef>
        <a:buNone/>
        <a:defRPr sz="3200" b="1" kern="1200" spc="-150" baseline="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120000"/>
        <a:buFont typeface="Arial" panose="020B0604020202020204" pitchFamily="34" charset="0"/>
        <a:buChar char="•"/>
        <a:defRPr sz="2100" kern="1200">
          <a:solidFill>
            <a:schemeClr val="tx2"/>
          </a:solidFill>
          <a:latin typeface="+mn-lt"/>
          <a:ea typeface="+mn-ea"/>
          <a:cs typeface="+mn-cs"/>
        </a:defRPr>
      </a:lvl1pPr>
      <a:lvl2pPr marL="536575" indent="-268288"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2pPr>
      <a:lvl3pPr marL="804863" indent="-268288" algn="l" defTabSz="914400" rtl="0" eaLnBrk="1" latinLnBrk="0" hangingPunct="1">
        <a:lnSpc>
          <a:spcPct val="90000"/>
        </a:lnSpc>
        <a:spcBef>
          <a:spcPts val="500"/>
        </a:spcBef>
        <a:buFont typeface="Arial" panose="020B0604020202020204" pitchFamily="34" charset="0"/>
        <a:buChar char="•"/>
        <a:defRPr sz="1600" kern="1200">
          <a:solidFill>
            <a:schemeClr val="tx2"/>
          </a:solidFill>
          <a:latin typeface="+mn-lt"/>
          <a:ea typeface="+mn-ea"/>
          <a:cs typeface="+mn-cs"/>
        </a:defRPr>
      </a:lvl3pPr>
      <a:lvl4pPr marL="1073150" indent="-268288"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4pPr>
      <a:lvl5pPr marL="1341438" indent="-268288" algn="l" defTabSz="914400" rtl="0" eaLnBrk="1" latinLnBrk="0" hangingPunct="1">
        <a:lnSpc>
          <a:spcPct val="90000"/>
        </a:lnSpc>
        <a:spcBef>
          <a:spcPts val="5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solidFill>
              </a:defRPr>
            </a:lvl1pPr>
          </a:lstStyle>
          <a:p>
            <a:r>
              <a:rPr lang="en-US"/>
              <a:t>Invest</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791518792"/>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3771" r:id="rId30"/>
    <p:sldLayoutId id="2147483772" r:id="rId31"/>
    <p:sldLayoutId id="2147483773" r:id="rId32"/>
    <p:sldLayoutId id="2147483774" r:id="rId33"/>
    <p:sldLayoutId id="2147483775" r:id="rId34"/>
    <p:sldLayoutId id="2147483776" r:id="rId35"/>
    <p:sldLayoutId id="2147483777" r:id="rId36"/>
    <p:sldLayoutId id="2147483778" r:id="rId37"/>
  </p:sldLayoutIdLst>
  <p:hf hdr="0" ftr="0" dt="0"/>
  <p:txStyles>
    <p:titleStyle>
      <a:lvl1pPr algn="l" defTabSz="914400" rtl="0" eaLnBrk="1" latinLnBrk="0" hangingPunct="1">
        <a:lnSpc>
          <a:spcPct val="90000"/>
        </a:lnSpc>
        <a:spcBef>
          <a:spcPct val="0"/>
        </a:spcBef>
        <a:buNone/>
        <a:defRPr sz="2800" b="1" i="0" kern="1200" cap="none" baseline="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1920">
          <p15:clr>
            <a:srgbClr val="F26B43"/>
          </p15:clr>
        </p15:guide>
        <p15:guide id="3" pos="5760">
          <p15:clr>
            <a:srgbClr val="F26B43"/>
          </p15:clr>
        </p15:guide>
        <p15:guide id="4" pos="7104">
          <p15:clr>
            <a:srgbClr val="C35EA4"/>
          </p15:clr>
        </p15:guide>
        <p15:guide id="5" pos="576">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hyperlink" Target="http://www.investprogram.org/classroomconnectio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46.xml"/><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46.xml"/><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45.xml"/><Relationship Id="rId5" Type="http://schemas.openxmlformats.org/officeDocument/2006/relationships/image" Target="../media/image45.png"/><Relationship Id="rId4" Type="http://schemas.openxmlformats.org/officeDocument/2006/relationships/hyperlink" Target="https://www.pexels.com/photo/crop-black-job-candidate-passing-resume-to-hr-employee-5673502/"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46.xml"/><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46.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image" Target="../media/image53.sv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53.sv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4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5.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5.xml"/></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126.xml"/></Relationships>
</file>

<file path=ppt/slides/_rels/slide25.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slide" Target="slide43.xml"/><Relationship Id="rId18" Type="http://schemas.openxmlformats.org/officeDocument/2006/relationships/slide" Target="slide30.xml"/><Relationship Id="rId26" Type="http://schemas.openxmlformats.org/officeDocument/2006/relationships/slide" Target="slide49.xml"/><Relationship Id="rId3" Type="http://schemas.openxmlformats.org/officeDocument/2006/relationships/slide" Target="slide26.xml"/><Relationship Id="rId21" Type="http://schemas.openxmlformats.org/officeDocument/2006/relationships/slide" Target="slide45.xml"/><Relationship Id="rId7" Type="http://schemas.openxmlformats.org/officeDocument/2006/relationships/slide" Target="slide32.xml"/><Relationship Id="rId12" Type="http://schemas.openxmlformats.org/officeDocument/2006/relationships/slide" Target="slide38.xml"/><Relationship Id="rId17" Type="http://schemas.openxmlformats.org/officeDocument/2006/relationships/slide" Target="slide44.xml"/><Relationship Id="rId25" Type="http://schemas.openxmlformats.org/officeDocument/2006/relationships/slide" Target="slide48.xml"/><Relationship Id="rId2" Type="http://schemas.openxmlformats.org/officeDocument/2006/relationships/notesSlide" Target="../notesSlides/notesSlide24.xml"/><Relationship Id="rId16" Type="http://schemas.openxmlformats.org/officeDocument/2006/relationships/slide" Target="slide39.xml"/><Relationship Id="rId20" Type="http://schemas.openxmlformats.org/officeDocument/2006/relationships/slide" Target="slide40.xml"/><Relationship Id="rId1" Type="http://schemas.openxmlformats.org/officeDocument/2006/relationships/slideLayout" Target="../slideLayouts/slideLayout1.xml"/><Relationship Id="rId6" Type="http://schemas.openxmlformats.org/officeDocument/2006/relationships/slide" Target="slide27.xml"/><Relationship Id="rId11" Type="http://schemas.openxmlformats.org/officeDocument/2006/relationships/slide" Target="slide33.xml"/><Relationship Id="rId24" Type="http://schemas.openxmlformats.org/officeDocument/2006/relationships/slide" Target="slide47.xml"/><Relationship Id="rId5" Type="http://schemas.openxmlformats.org/officeDocument/2006/relationships/slide" Target="slide41.xml"/><Relationship Id="rId15" Type="http://schemas.openxmlformats.org/officeDocument/2006/relationships/slide" Target="slide34.xml"/><Relationship Id="rId23" Type="http://schemas.openxmlformats.org/officeDocument/2006/relationships/slide" Target="slide46.xml"/><Relationship Id="rId28" Type="http://schemas.openxmlformats.org/officeDocument/2006/relationships/image" Target="../media/image62.png"/><Relationship Id="rId10" Type="http://schemas.openxmlformats.org/officeDocument/2006/relationships/slide" Target="slide28.xml"/><Relationship Id="rId19" Type="http://schemas.openxmlformats.org/officeDocument/2006/relationships/slide" Target="slide35.xml"/><Relationship Id="rId4" Type="http://schemas.openxmlformats.org/officeDocument/2006/relationships/slide" Target="slide31.xml"/><Relationship Id="rId9" Type="http://schemas.openxmlformats.org/officeDocument/2006/relationships/slide" Target="slide42.xml"/><Relationship Id="rId14" Type="http://schemas.openxmlformats.org/officeDocument/2006/relationships/slide" Target="slide29.xml"/><Relationship Id="rId22" Type="http://schemas.openxmlformats.org/officeDocument/2006/relationships/slide" Target="slide36.xml"/><Relationship Id="rId27" Type="http://schemas.openxmlformats.org/officeDocument/2006/relationships/slide" Target="slide50.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slide" Target="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slide" Target="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slide" Target="slide25.xml"/></Relationships>
</file>

<file path=ppt/slides/_rels/slide29.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5.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slide" Target="slide25.xml"/></Relationships>
</file>

<file path=ppt/slides/_rels/slide31.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hyperlink" Target="#257,2,Slide 2"/><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slide" Target="slide25.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slide" Target="slide25.xml"/></Relationships>
</file>

<file path=ppt/slides/_rels/slide34.xml.rels><?xml version="1.0" encoding="UTF-8" standalone="yes"?>
<Relationships xmlns="http://schemas.openxmlformats.org/package/2006/relationships"><Relationship Id="rId3" Type="http://schemas.openxmlformats.org/officeDocument/2006/relationships/hyperlink" Target="#257,2,Slide 2"/><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slide" Target="slide25.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slide" Target="slide25.xml"/></Relationships>
</file>

<file path=ppt/slides/_rels/slide36.xml.rels><?xml version="1.0" encoding="UTF-8" standalone="yes"?>
<Relationships xmlns="http://schemas.openxmlformats.org/package/2006/relationships"><Relationship Id="rId3" Type="http://schemas.openxmlformats.org/officeDocument/2006/relationships/hyperlink" Target="#257,2,Slide 2"/><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slide" Target="slide25.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hyperlink" Target="#257,2,Slide 2"/><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slide" Target="slide25.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hyperlink" Target="#257,2,Slide 2"/><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slide" Target="slide25.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18" Type="http://schemas.openxmlformats.org/officeDocument/2006/relationships/image" Target="../media/image2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17" Type="http://schemas.openxmlformats.org/officeDocument/2006/relationships/image" Target="../media/image23.png"/><Relationship Id="rId2" Type="http://schemas.openxmlformats.org/officeDocument/2006/relationships/notesSlide" Target="../notesSlides/notesSlide4.xml"/><Relationship Id="rId16" Type="http://schemas.openxmlformats.org/officeDocument/2006/relationships/image" Target="../media/image22.svg"/><Relationship Id="rId20" Type="http://schemas.openxmlformats.org/officeDocument/2006/relationships/image" Target="../media/image26.svg"/><Relationship Id="rId1" Type="http://schemas.openxmlformats.org/officeDocument/2006/relationships/slideLayout" Target="../slideLayouts/slideLayout48.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svg"/><Relationship Id="rId19" Type="http://schemas.openxmlformats.org/officeDocument/2006/relationships/image" Target="../media/image25.pn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40.xml.rels><?xml version="1.0" encoding="UTF-8" standalone="yes"?>
<Relationships xmlns="http://schemas.openxmlformats.org/package/2006/relationships"><Relationship Id="rId3" Type="http://schemas.openxmlformats.org/officeDocument/2006/relationships/hyperlink" Target="#257,2,Slide 2"/><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slide" Target="slide25.xml"/><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slide" Target="slide25.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slide" Target="slide25.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slide" Target="slide25.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slide" Target="slide25.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62.png"/><Relationship Id="rId4" Type="http://schemas.openxmlformats.org/officeDocument/2006/relationships/slide" Target="slide25.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5.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hyperlink" Target="https://medium.com/edtech-trends/expert-view-building-a-future-proof-smart-home-70ddb60e3611?source=social.flipboard" TargetMode="External"/><Relationship Id="rId3" Type="http://schemas.openxmlformats.org/officeDocument/2006/relationships/image" Target="../media/image27.jpeg"/><Relationship Id="rId7"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hyperlink" Target="https://www.vinodbidwaik.com/2021/06/problem-solving-solutions-that-creates.html" TargetMode="External"/><Relationship Id="rId5" Type="http://schemas.openxmlformats.org/officeDocument/2006/relationships/image" Target="../media/image28.png"/><Relationship Id="rId4" Type="http://schemas.openxmlformats.org/officeDocument/2006/relationships/hyperlink" Target="https://www.pexels.com/photo/photography-of-women-talking-to-each-other-1181717/"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pexels.com/photo/bullet-journal-planner-weekly-970325/" TargetMode="External"/><Relationship Id="rId3" Type="http://schemas.openxmlformats.org/officeDocument/2006/relationships/image" Target="../media/image30.jpeg"/><Relationship Id="rId7"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hyperlink" Target="https://avnation.tv/2021/03/25/the-eight-great-pillars-of-effective-customer-service/" TargetMode="External"/><Relationship Id="rId5" Type="http://schemas.openxmlformats.org/officeDocument/2006/relationships/image" Target="../media/image31.jpeg"/><Relationship Id="rId4" Type="http://schemas.openxmlformats.org/officeDocument/2006/relationships/hyperlink" Target="https://thecreativeparty.com/im-learning-to-code-and-you-should-too-but-that-wont-make-you-a-developer/"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8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89.xml"/><Relationship Id="rId1" Type="http://schemas.openxmlformats.org/officeDocument/2006/relationships/video" Target="https://www.youtube.com/embed/9RuN4lysvVI?start=3&amp;feature=oembed" TargetMode="External"/><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6201C1-1C92-4052-ACD3-B932B3CCD40F}"/>
              </a:ext>
            </a:extLst>
          </p:cNvPr>
          <p:cNvSpPr>
            <a:spLocks noGrp="1"/>
          </p:cNvSpPr>
          <p:nvPr>
            <p:ph type="ctrTitle"/>
          </p:nvPr>
        </p:nvSpPr>
        <p:spPr>
          <a:xfrm>
            <a:off x="2560596" y="3165779"/>
            <a:ext cx="8291887" cy="681628"/>
          </a:xfrm>
        </p:spPr>
        <p:txBody>
          <a:bodyPr/>
          <a:lstStyle/>
          <a:p>
            <a:r>
              <a:rPr lang="en-US" sz="4400">
                <a:solidFill>
                  <a:srgbClr val="6098D1"/>
                </a:solidFill>
              </a:rPr>
              <a:t>Great Careers to Consider</a:t>
            </a:r>
            <a:br>
              <a:rPr lang="en-US" sz="4400">
                <a:solidFill>
                  <a:srgbClr val="6098D1"/>
                </a:solidFill>
              </a:rPr>
            </a:br>
            <a:r>
              <a:rPr lang="en-US" sz="4400">
                <a:solidFill>
                  <a:srgbClr val="6098D1"/>
                </a:solidFill>
                <a:effectLst>
                  <a:outerShdw blurRad="38100" dist="38100" dir="2700000" algn="tl">
                    <a:srgbClr val="000000">
                      <a:alpha val="43137"/>
                    </a:srgbClr>
                  </a:outerShdw>
                </a:effectLst>
              </a:rPr>
              <a:t>in Insurance </a:t>
            </a:r>
            <a:br>
              <a:rPr lang="en-US" sz="4400">
                <a:solidFill>
                  <a:srgbClr val="6098D1"/>
                </a:solidFill>
                <a:effectLst>
                  <a:outerShdw blurRad="38100" dist="38100" dir="2700000" algn="tl">
                    <a:srgbClr val="000000">
                      <a:alpha val="43137"/>
                    </a:srgbClr>
                  </a:outerShdw>
                </a:effectLst>
              </a:rPr>
            </a:br>
            <a:br>
              <a:rPr lang="en-US" sz="2000">
                <a:solidFill>
                  <a:srgbClr val="6098D1"/>
                </a:solidFill>
                <a:effectLst>
                  <a:outerShdw blurRad="38100" dist="38100" dir="2700000" algn="tl">
                    <a:srgbClr val="000000">
                      <a:alpha val="43137"/>
                    </a:srgbClr>
                  </a:outerShdw>
                </a:effectLst>
              </a:rPr>
            </a:br>
            <a:r>
              <a:rPr lang="en-US" sz="2800" i="1">
                <a:solidFill>
                  <a:srgbClr val="6098D1"/>
                </a:solidFill>
              </a:rPr>
              <a:t>Plus: Jeopardy Insurance Careers Edition</a:t>
            </a:r>
          </a:p>
        </p:txBody>
      </p:sp>
      <p:pic>
        <p:nvPicPr>
          <p:cNvPr id="14" name="Content Placeholder 13" descr="Logo&#10;&#10;Description automatically generated">
            <a:extLst>
              <a:ext uri="{FF2B5EF4-FFF2-40B4-BE49-F238E27FC236}">
                <a16:creationId xmlns:a16="http://schemas.microsoft.com/office/drawing/2014/main" id="{69D8052B-54C1-5B92-D101-E89F7251D87E}"/>
              </a:ext>
            </a:extLst>
          </p:cNvPr>
          <p:cNvPicPr>
            <a:picLocks noGrp="1" noChangeAspect="1"/>
          </p:cNvPicPr>
          <p:nvPr>
            <p:ph sz="quarter" idx="13"/>
          </p:nvPr>
        </p:nvPicPr>
        <p:blipFill>
          <a:blip r:embed="rId3"/>
          <a:stretch>
            <a:fillRect/>
          </a:stretch>
        </p:blipFill>
        <p:spPr>
          <a:xfrm>
            <a:off x="2429873" y="420298"/>
            <a:ext cx="5175028" cy="1976926"/>
          </a:xfrm>
        </p:spPr>
      </p:pic>
      <p:sp>
        <p:nvSpPr>
          <p:cNvPr id="3" name="Subtitle 2">
            <a:extLst>
              <a:ext uri="{FF2B5EF4-FFF2-40B4-BE49-F238E27FC236}">
                <a16:creationId xmlns:a16="http://schemas.microsoft.com/office/drawing/2014/main" id="{FC9065F2-DB87-4715-BFD2-23A7BA79E324}"/>
              </a:ext>
            </a:extLst>
          </p:cNvPr>
          <p:cNvSpPr>
            <a:spLocks noGrp="1"/>
          </p:cNvSpPr>
          <p:nvPr>
            <p:ph type="subTitle" idx="1"/>
          </p:nvPr>
        </p:nvSpPr>
        <p:spPr/>
        <p:txBody>
          <a:bodyPr/>
          <a:lstStyle/>
          <a:p>
            <a:r>
              <a:rPr lang="en-US" sz="2400" b="1">
                <a:solidFill>
                  <a:srgbClr val="012041"/>
                </a:solidFill>
              </a:rPr>
              <a:t>DECA Classroom Connection</a:t>
            </a:r>
          </a:p>
        </p:txBody>
      </p:sp>
      <p:sp>
        <p:nvSpPr>
          <p:cNvPr id="4" name="TextBox 3">
            <a:extLst>
              <a:ext uri="{FF2B5EF4-FFF2-40B4-BE49-F238E27FC236}">
                <a16:creationId xmlns:a16="http://schemas.microsoft.com/office/drawing/2014/main" id="{7B06E096-1AB9-2AEA-A45E-250166AC7071}"/>
              </a:ext>
            </a:extLst>
          </p:cNvPr>
          <p:cNvSpPr txBox="1"/>
          <p:nvPr/>
        </p:nvSpPr>
        <p:spPr>
          <a:xfrm>
            <a:off x="1743074" y="6211669"/>
            <a:ext cx="844232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12041"/>
                </a:solidFill>
                <a:effectLst/>
                <a:uLnTx/>
                <a:uFillTx/>
                <a:latin typeface="Avenir Next LT Pro Light"/>
                <a:ea typeface="+mn-ea"/>
                <a:cs typeface="+mn-cs"/>
              </a:rPr>
              <a:t>Lesson plan available at </a:t>
            </a:r>
            <a:r>
              <a:rPr kumimoji="0" lang="en-US" sz="1800" b="1" i="0" u="none" strike="noStrike" kern="1200" cap="none" spc="0" normalizeH="0" baseline="0" noProof="0">
                <a:ln>
                  <a:noFill/>
                </a:ln>
                <a:solidFill>
                  <a:srgbClr val="012041"/>
                </a:solidFill>
                <a:effectLst/>
                <a:uLnTx/>
                <a:uFillTx/>
                <a:latin typeface="Avenir Next LT Pro Light"/>
                <a:ea typeface="+mn-ea"/>
                <a:cs typeface="+mn-cs"/>
                <a:hlinkClick r:id="rId4">
                  <a:extLst>
                    <a:ext uri="{A12FA001-AC4F-418D-AE19-62706E023703}">
                      <ahyp:hlinkClr xmlns:ahyp="http://schemas.microsoft.com/office/drawing/2018/hyperlinkcolor" val="tx"/>
                    </a:ext>
                  </a:extLst>
                </a:hlinkClick>
              </a:rPr>
              <a:t>investprogram.org/classroomconnection</a:t>
            </a:r>
            <a:r>
              <a:rPr kumimoji="0" lang="en-US" sz="1800" b="1" i="0" u="none" strike="noStrike" kern="1200" cap="none" spc="0" normalizeH="0" baseline="0" noProof="0">
                <a:ln>
                  <a:noFill/>
                </a:ln>
                <a:solidFill>
                  <a:srgbClr val="012041"/>
                </a:solidFill>
                <a:effectLst/>
                <a:uLnTx/>
                <a:uFillTx/>
                <a:latin typeface="Avenir Next LT Pro Light"/>
                <a:ea typeface="+mn-ea"/>
                <a:cs typeface="+mn-cs"/>
              </a:rPr>
              <a:t> </a:t>
            </a:r>
          </a:p>
        </p:txBody>
      </p:sp>
    </p:spTree>
    <p:extLst>
      <p:ext uri="{BB962C8B-B14F-4D97-AF65-F5344CB8AC3E}">
        <p14:creationId xmlns:p14="http://schemas.microsoft.com/office/powerpoint/2010/main" val="3764790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77E25-3907-1873-A8E6-0E97EA034380}"/>
            </a:ext>
          </a:extLst>
        </p:cNvPr>
        <p:cNvGrpSpPr/>
        <p:nvPr/>
      </p:nvGrpSpPr>
      <p:grpSpPr>
        <a:xfrm>
          <a:off x="0" y="0"/>
          <a:ext cx="0" cy="0"/>
          <a:chOff x="0" y="0"/>
          <a:chExt cx="0" cy="0"/>
        </a:xfrm>
      </p:grpSpPr>
      <p:sp>
        <p:nvSpPr>
          <p:cNvPr id="39" name="Title 1">
            <a:extLst>
              <a:ext uri="{FF2B5EF4-FFF2-40B4-BE49-F238E27FC236}">
                <a16:creationId xmlns:a16="http://schemas.microsoft.com/office/drawing/2014/main" id="{17941FF8-2AD5-AF23-E643-F417CC9B9432}"/>
              </a:ext>
            </a:extLst>
          </p:cNvPr>
          <p:cNvSpPr>
            <a:spLocks noGrp="1"/>
          </p:cNvSpPr>
          <p:nvPr>
            <p:ph type="title"/>
          </p:nvPr>
        </p:nvSpPr>
        <p:spPr>
          <a:xfrm>
            <a:off x="838200" y="365125"/>
            <a:ext cx="10515600" cy="1325563"/>
          </a:xfrm>
        </p:spPr>
        <p:txBody>
          <a:bodyPr>
            <a:normAutofit/>
          </a:bodyPr>
          <a:lstStyle/>
          <a:p>
            <a:r>
              <a:rPr lang="en-US" sz="3200" b="0">
                <a:solidFill>
                  <a:srgbClr val="012041"/>
                </a:solidFill>
                <a:latin typeface="Montserrat SemiBold" panose="00000700000000000000" pitchFamily="2" charset="0"/>
              </a:rPr>
              <a:t>Key Insurance Pathways</a:t>
            </a:r>
          </a:p>
        </p:txBody>
      </p:sp>
      <p:sp>
        <p:nvSpPr>
          <p:cNvPr id="12" name="Slide Number Placeholder 11">
            <a:extLst>
              <a:ext uri="{FF2B5EF4-FFF2-40B4-BE49-F238E27FC236}">
                <a16:creationId xmlns:a16="http://schemas.microsoft.com/office/drawing/2014/main" id="{0B11C543-95A6-785B-AE55-46520B4495BE}"/>
              </a:ext>
            </a:extLst>
          </p:cNvPr>
          <p:cNvSpPr>
            <a:spLocks noGrp="1"/>
          </p:cNvSpPr>
          <p:nvPr>
            <p:ph type="sldNum" sz="quarter" idx="36"/>
          </p:nvPr>
        </p:nvSpPr>
        <p:spPr>
          <a:xfrm>
            <a:off x="10868247" y="6213504"/>
            <a:ext cx="935825"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B5CEABB6-07DC-46E8-9B57-56EC44A396E5}" type="slidenum">
              <a:rPr kumimoji="0" lang="en-US" sz="10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10</a:t>
            </a:fld>
            <a:endParaRPr kumimoji="0" lang="en-US" sz="1000" b="0" i="0" u="none" strike="noStrike" kern="1200" cap="none" spc="0" normalizeH="0" baseline="0" noProof="0">
              <a:ln>
                <a:noFill/>
              </a:ln>
              <a:solidFill>
                <a:prstClr val="black"/>
              </a:solidFill>
              <a:effectLst/>
              <a:uLnTx/>
              <a:uFillTx/>
              <a:latin typeface="Montserrat" pitchFamily="2" charset="77"/>
              <a:ea typeface="+mn-ea"/>
              <a:cs typeface="+mn-cs"/>
            </a:endParaRPr>
          </a:p>
        </p:txBody>
      </p:sp>
      <p:sp>
        <p:nvSpPr>
          <p:cNvPr id="27" name="Footer Placeholder 26">
            <a:extLst>
              <a:ext uri="{FF2B5EF4-FFF2-40B4-BE49-F238E27FC236}">
                <a16:creationId xmlns:a16="http://schemas.microsoft.com/office/drawing/2014/main" id="{C047FF37-C76C-2874-5EA0-B6F4479B4CC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012041"/>
                </a:solidFill>
                <a:effectLst/>
                <a:uLnTx/>
                <a:uFillTx/>
                <a:latin typeface="Montserrat" pitchFamily="2" charset="77"/>
                <a:ea typeface="+mn-ea"/>
                <a:cs typeface="+mn-cs"/>
              </a:rPr>
              <a:t>Invest</a:t>
            </a:r>
          </a:p>
        </p:txBody>
      </p:sp>
      <p:pic>
        <p:nvPicPr>
          <p:cNvPr id="38" name="Image 0" descr="preencoded.png">
            <a:extLst>
              <a:ext uri="{FF2B5EF4-FFF2-40B4-BE49-F238E27FC236}">
                <a16:creationId xmlns:a16="http://schemas.microsoft.com/office/drawing/2014/main" id="{738C4AEA-99DF-948F-8720-1F9BB61CC211}"/>
              </a:ext>
            </a:extLst>
          </p:cNvPr>
          <p:cNvPicPr>
            <a:picLocks noChangeAspect="1"/>
          </p:cNvPicPr>
          <p:nvPr/>
        </p:nvPicPr>
        <p:blipFill>
          <a:blip r:embed="rId3"/>
          <a:stretch>
            <a:fillRect/>
          </a:stretch>
        </p:blipFill>
        <p:spPr>
          <a:xfrm>
            <a:off x="609104" y="2005466"/>
            <a:ext cx="4609902" cy="2849067"/>
          </a:xfrm>
          <a:prstGeom prst="rect">
            <a:avLst/>
          </a:prstGeom>
        </p:spPr>
      </p:pic>
      <p:sp>
        <p:nvSpPr>
          <p:cNvPr id="40" name="Text 2">
            <a:extLst>
              <a:ext uri="{FF2B5EF4-FFF2-40B4-BE49-F238E27FC236}">
                <a16:creationId xmlns:a16="http://schemas.microsoft.com/office/drawing/2014/main" id="{3DC64076-8AF3-91FF-034B-F46A851581FC}"/>
              </a:ext>
            </a:extLst>
          </p:cNvPr>
          <p:cNvSpPr/>
          <p:nvPr/>
        </p:nvSpPr>
        <p:spPr>
          <a:xfrm>
            <a:off x="609105" y="5072021"/>
            <a:ext cx="2175371" cy="271958"/>
          </a:xfrm>
          <a:prstGeom prst="rect">
            <a:avLst/>
          </a:prstGeom>
          <a:noFill/>
          <a:ln/>
        </p:spPr>
        <p:txBody>
          <a:bodyPr wrap="none" lIns="0" tIns="0" rIns="0" bIns="0" rtlCol="0" anchor="t"/>
          <a:lstStyle/>
          <a:p>
            <a:pPr marL="0" marR="0" lvl="0" indent="0" algn="l" defTabSz="761970" rtl="0" eaLnBrk="1" fontAlgn="auto" latinLnBrk="0" hangingPunct="1">
              <a:lnSpc>
                <a:spcPts val="2125"/>
              </a:lnSpc>
              <a:spcBef>
                <a:spcPts val="0"/>
              </a:spcBef>
              <a:spcAft>
                <a:spcPts val="0"/>
              </a:spcAft>
              <a:buClrTx/>
              <a:buSzTx/>
              <a:buFontTx/>
              <a:buNone/>
              <a:tabLst/>
              <a:defRPr/>
            </a:pPr>
            <a:r>
              <a:rPr kumimoji="0" lang="en-US" sz="1708" b="0" i="0" u="none" strike="noStrike" kern="1200" cap="none" spc="0" normalizeH="0" baseline="0" noProof="0">
                <a:ln>
                  <a:noFill/>
                </a:ln>
                <a:solidFill>
                  <a:srgbClr val="031D40"/>
                </a:solidFill>
                <a:effectLst/>
                <a:uLnTx/>
                <a:uFillTx/>
                <a:latin typeface="Montserrat" pitchFamily="34" charset="0"/>
                <a:ea typeface="Montserrat" pitchFamily="34" charset="-122"/>
                <a:cs typeface="Montserrat" pitchFamily="34" charset="-120"/>
              </a:rPr>
              <a:t>Claims</a:t>
            </a:r>
            <a:endParaRPr kumimoji="0" lang="en-US" sz="170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Text 3">
            <a:extLst>
              <a:ext uri="{FF2B5EF4-FFF2-40B4-BE49-F238E27FC236}">
                <a16:creationId xmlns:a16="http://schemas.microsoft.com/office/drawing/2014/main" id="{6F234ABD-4491-12A4-5B93-7487A5B1C2C4}"/>
              </a:ext>
            </a:extLst>
          </p:cNvPr>
          <p:cNvSpPr/>
          <p:nvPr/>
        </p:nvSpPr>
        <p:spPr>
          <a:xfrm>
            <a:off x="609105" y="5448358"/>
            <a:ext cx="5006876" cy="556816"/>
          </a:xfrm>
          <a:prstGeom prst="rect">
            <a:avLst/>
          </a:prstGeom>
          <a:noFill/>
          <a:ln/>
        </p:spPr>
        <p:txBody>
          <a:bodyPr wrap="square" lIns="0" tIns="0" rIns="0" bIns="0" rtlCol="0" anchor="t"/>
          <a:lstStyle/>
          <a:p>
            <a:pPr marL="0" marR="0" lvl="0" indent="0" algn="l" defTabSz="761970" rtl="0" eaLnBrk="1" fontAlgn="auto" latinLnBrk="0" hangingPunct="1">
              <a:lnSpc>
                <a:spcPts val="2167"/>
              </a:lnSpc>
              <a:spcBef>
                <a:spcPts val="0"/>
              </a:spcBef>
              <a:spcAft>
                <a:spcPts val="0"/>
              </a:spcAft>
              <a:buClrTx/>
              <a:buSzTx/>
              <a:buFontTx/>
              <a:buNone/>
              <a:tabLst/>
              <a:defRPr/>
            </a:pPr>
            <a:r>
              <a:rPr kumimoji="0" lang="en-US" sz="1333" b="0" i="0" u="none" strike="noStrike" kern="1200" cap="none" spc="0" normalizeH="0" baseline="0" noProof="0">
                <a:ln>
                  <a:noFill/>
                </a:ln>
                <a:solidFill>
                  <a:srgbClr val="031D40"/>
                </a:solidFill>
                <a:effectLst/>
                <a:uLnTx/>
                <a:uFillTx/>
                <a:latin typeface="Heebo Light" pitchFamily="34" charset="0"/>
                <a:ea typeface="Heebo Light" pitchFamily="34" charset="-122"/>
                <a:cs typeface="Heebo Light" pitchFamily="34" charset="-120"/>
              </a:rPr>
              <a:t>Step in when a policyholder experiences a loss, helping to evaluate the damage and ensure the customer is compensated.</a:t>
            </a:r>
            <a:endParaRPr kumimoji="0" lang="en-US"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3" name="Image 1" descr="Person holding smiling emoji">
            <a:extLst>
              <a:ext uri="{FF2B5EF4-FFF2-40B4-BE49-F238E27FC236}">
                <a16:creationId xmlns:a16="http://schemas.microsoft.com/office/drawing/2014/main" id="{04DDC1D7-257C-4B99-1D93-9F4039ABCF38}"/>
              </a:ext>
            </a:extLst>
          </p:cNvPr>
          <p:cNvPicPr>
            <a:picLocks noChangeAspect="1"/>
          </p:cNvPicPr>
          <p:nvPr/>
        </p:nvPicPr>
        <p:blipFill>
          <a:blip r:embed="rId4"/>
          <a:srcRect/>
          <a:stretch/>
        </p:blipFill>
        <p:spPr>
          <a:xfrm>
            <a:off x="5877025" y="2133487"/>
            <a:ext cx="4610001" cy="2593125"/>
          </a:xfrm>
          <a:prstGeom prst="rect">
            <a:avLst/>
          </a:prstGeom>
        </p:spPr>
      </p:pic>
      <p:sp>
        <p:nvSpPr>
          <p:cNvPr id="44" name="Text 4">
            <a:extLst>
              <a:ext uri="{FF2B5EF4-FFF2-40B4-BE49-F238E27FC236}">
                <a16:creationId xmlns:a16="http://schemas.microsoft.com/office/drawing/2014/main" id="{E38F1254-7CB3-FF36-6700-54D17EDF9D4B}"/>
              </a:ext>
            </a:extLst>
          </p:cNvPr>
          <p:cNvSpPr/>
          <p:nvPr/>
        </p:nvSpPr>
        <p:spPr>
          <a:xfrm>
            <a:off x="5877025" y="5072120"/>
            <a:ext cx="2175371" cy="271958"/>
          </a:xfrm>
          <a:prstGeom prst="rect">
            <a:avLst/>
          </a:prstGeom>
          <a:noFill/>
          <a:ln/>
        </p:spPr>
        <p:txBody>
          <a:bodyPr wrap="none" lIns="0" tIns="0" rIns="0" bIns="0" rtlCol="0" anchor="t"/>
          <a:lstStyle/>
          <a:p>
            <a:pPr marL="0" marR="0" lvl="0" indent="0" algn="l" defTabSz="761970" rtl="0" eaLnBrk="1" fontAlgn="auto" latinLnBrk="0" hangingPunct="1">
              <a:lnSpc>
                <a:spcPts val="2125"/>
              </a:lnSpc>
              <a:spcBef>
                <a:spcPts val="0"/>
              </a:spcBef>
              <a:spcAft>
                <a:spcPts val="0"/>
              </a:spcAft>
              <a:buClrTx/>
              <a:buSzTx/>
              <a:buFontTx/>
              <a:buNone/>
              <a:tabLst/>
              <a:defRPr/>
            </a:pPr>
            <a:r>
              <a:rPr kumimoji="0" lang="en-US" sz="1708" b="0" i="0" u="none" strike="noStrike" kern="1200" cap="none" spc="0" normalizeH="0" baseline="0" noProof="0">
                <a:ln>
                  <a:noFill/>
                </a:ln>
                <a:solidFill>
                  <a:srgbClr val="031D40"/>
                </a:solidFill>
                <a:effectLst/>
                <a:uLnTx/>
                <a:uFillTx/>
                <a:latin typeface="Montserrat" pitchFamily="34" charset="0"/>
                <a:ea typeface="Montserrat" pitchFamily="34" charset="-122"/>
                <a:cs typeface="Montserrat" pitchFamily="34" charset="-120"/>
              </a:rPr>
              <a:t>Customer Service</a:t>
            </a:r>
            <a:endParaRPr kumimoji="0" lang="en-US" sz="1708"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Text 5">
            <a:extLst>
              <a:ext uri="{FF2B5EF4-FFF2-40B4-BE49-F238E27FC236}">
                <a16:creationId xmlns:a16="http://schemas.microsoft.com/office/drawing/2014/main" id="{3B5A7EDC-A912-62BA-53B2-43B74280B9D9}"/>
              </a:ext>
            </a:extLst>
          </p:cNvPr>
          <p:cNvSpPr/>
          <p:nvPr/>
        </p:nvSpPr>
        <p:spPr>
          <a:xfrm>
            <a:off x="5877024" y="5448457"/>
            <a:ext cx="5006975" cy="556816"/>
          </a:xfrm>
          <a:prstGeom prst="rect">
            <a:avLst/>
          </a:prstGeom>
          <a:noFill/>
          <a:ln/>
        </p:spPr>
        <p:txBody>
          <a:bodyPr wrap="square" lIns="0" tIns="0" rIns="0" bIns="0" rtlCol="0" anchor="t"/>
          <a:lstStyle/>
          <a:p>
            <a:pPr marL="0" marR="0" lvl="0" indent="0" algn="l" defTabSz="761970" rtl="0" eaLnBrk="1" fontAlgn="auto" latinLnBrk="0" hangingPunct="1">
              <a:lnSpc>
                <a:spcPts val="2167"/>
              </a:lnSpc>
              <a:spcBef>
                <a:spcPts val="0"/>
              </a:spcBef>
              <a:spcAft>
                <a:spcPts val="0"/>
              </a:spcAft>
              <a:buClrTx/>
              <a:buSzTx/>
              <a:buFontTx/>
              <a:buNone/>
              <a:tabLst/>
              <a:defRPr/>
            </a:pPr>
            <a:r>
              <a:rPr kumimoji="0" lang="en-US" sz="1333" b="0" i="0" u="none" strike="noStrike" kern="1200" cap="none" spc="0" normalizeH="0" baseline="0" noProof="0">
                <a:ln>
                  <a:noFill/>
                </a:ln>
                <a:solidFill>
                  <a:srgbClr val="031D40"/>
                </a:solidFill>
                <a:effectLst/>
                <a:uLnTx/>
                <a:uFillTx/>
                <a:latin typeface="Heebo Light" pitchFamily="34" charset="0"/>
                <a:ea typeface="Heebo Light" pitchFamily="34" charset="-122"/>
                <a:cs typeface="Heebo Light" pitchFamily="34" charset="-120"/>
              </a:rPr>
              <a:t>Address customer questions and ensure smooth business operations.</a:t>
            </a:r>
            <a:endParaRPr kumimoji="0" lang="en-US" sz="13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4912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2133B-F468-3900-06EE-9140F9AE37BB}"/>
            </a:ext>
          </a:extLst>
        </p:cNvPr>
        <p:cNvGrpSpPr/>
        <p:nvPr/>
      </p:nvGrpSpPr>
      <p:grpSpPr>
        <a:xfrm>
          <a:off x="0" y="0"/>
          <a:ext cx="0" cy="0"/>
          <a:chOff x="0" y="0"/>
          <a:chExt cx="0" cy="0"/>
        </a:xfrm>
      </p:grpSpPr>
      <p:sp>
        <p:nvSpPr>
          <p:cNvPr id="39" name="Title 1">
            <a:extLst>
              <a:ext uri="{FF2B5EF4-FFF2-40B4-BE49-F238E27FC236}">
                <a16:creationId xmlns:a16="http://schemas.microsoft.com/office/drawing/2014/main" id="{5F4BA991-5E3E-FD7D-757E-BC8B67C288A8}"/>
              </a:ext>
            </a:extLst>
          </p:cNvPr>
          <p:cNvSpPr>
            <a:spLocks noGrp="1"/>
          </p:cNvSpPr>
          <p:nvPr>
            <p:ph type="title"/>
          </p:nvPr>
        </p:nvSpPr>
        <p:spPr>
          <a:xfrm>
            <a:off x="838200" y="365125"/>
            <a:ext cx="10515600" cy="1325563"/>
          </a:xfrm>
        </p:spPr>
        <p:txBody>
          <a:bodyPr>
            <a:normAutofit/>
          </a:bodyPr>
          <a:lstStyle/>
          <a:p>
            <a:r>
              <a:rPr lang="en-US" sz="3200" b="0">
                <a:solidFill>
                  <a:srgbClr val="012041"/>
                </a:solidFill>
                <a:latin typeface="Montserrat SemiBold" panose="00000700000000000000" pitchFamily="2" charset="0"/>
              </a:rPr>
              <a:t>Key Insurance Pathways</a:t>
            </a:r>
          </a:p>
        </p:txBody>
      </p:sp>
      <p:sp>
        <p:nvSpPr>
          <p:cNvPr id="12" name="Slide Number Placeholder 11">
            <a:extLst>
              <a:ext uri="{FF2B5EF4-FFF2-40B4-BE49-F238E27FC236}">
                <a16:creationId xmlns:a16="http://schemas.microsoft.com/office/drawing/2014/main" id="{F07DDB4E-1CDA-51F4-C9FB-C66280121F22}"/>
              </a:ext>
            </a:extLst>
          </p:cNvPr>
          <p:cNvSpPr>
            <a:spLocks noGrp="1"/>
          </p:cNvSpPr>
          <p:nvPr>
            <p:ph type="sldNum" sz="quarter" idx="36"/>
          </p:nvPr>
        </p:nvSpPr>
        <p:spPr>
          <a:xfrm>
            <a:off x="10868247" y="6213504"/>
            <a:ext cx="935825"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B5CEABB6-07DC-46E8-9B57-56EC44A396E5}" type="slidenum">
              <a:rPr kumimoji="0" lang="en-US" sz="10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11</a:t>
            </a:fld>
            <a:endParaRPr kumimoji="0" lang="en-US" sz="1000" b="0" i="0" u="none" strike="noStrike" kern="1200" cap="none" spc="0" normalizeH="0" baseline="0" noProof="0">
              <a:ln>
                <a:noFill/>
              </a:ln>
              <a:solidFill>
                <a:prstClr val="black"/>
              </a:solidFill>
              <a:effectLst/>
              <a:uLnTx/>
              <a:uFillTx/>
              <a:latin typeface="Montserrat" pitchFamily="2" charset="77"/>
              <a:ea typeface="+mn-ea"/>
              <a:cs typeface="+mn-cs"/>
            </a:endParaRPr>
          </a:p>
        </p:txBody>
      </p:sp>
      <p:sp>
        <p:nvSpPr>
          <p:cNvPr id="27" name="Footer Placeholder 26">
            <a:extLst>
              <a:ext uri="{FF2B5EF4-FFF2-40B4-BE49-F238E27FC236}">
                <a16:creationId xmlns:a16="http://schemas.microsoft.com/office/drawing/2014/main" id="{F15CD302-1C53-ED6C-4006-CF71457316D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012041"/>
                </a:solidFill>
                <a:effectLst/>
                <a:uLnTx/>
                <a:uFillTx/>
                <a:latin typeface="Montserrat" pitchFamily="2" charset="77"/>
                <a:ea typeface="+mn-ea"/>
                <a:cs typeface="+mn-cs"/>
              </a:rPr>
              <a:t>Invest</a:t>
            </a:r>
          </a:p>
        </p:txBody>
      </p:sp>
      <p:pic>
        <p:nvPicPr>
          <p:cNvPr id="2" name="Image 0" descr="Woman using cell phone at digital data science display">
            <a:extLst>
              <a:ext uri="{FF2B5EF4-FFF2-40B4-BE49-F238E27FC236}">
                <a16:creationId xmlns:a16="http://schemas.microsoft.com/office/drawing/2014/main" id="{F03B843C-C4CA-AE0D-8C49-03A0BB2614C4}"/>
              </a:ext>
            </a:extLst>
          </p:cNvPr>
          <p:cNvPicPr>
            <a:picLocks noChangeAspect="1"/>
          </p:cNvPicPr>
          <p:nvPr/>
        </p:nvPicPr>
        <p:blipFill>
          <a:blip r:embed="rId3"/>
          <a:srcRect/>
          <a:stretch/>
        </p:blipFill>
        <p:spPr>
          <a:xfrm>
            <a:off x="842739" y="1495227"/>
            <a:ext cx="4606975" cy="3071317"/>
          </a:xfrm>
          <a:prstGeom prst="rect">
            <a:avLst/>
          </a:prstGeom>
        </p:spPr>
      </p:pic>
      <p:sp>
        <p:nvSpPr>
          <p:cNvPr id="3" name="Text 1">
            <a:extLst>
              <a:ext uri="{FF2B5EF4-FFF2-40B4-BE49-F238E27FC236}">
                <a16:creationId xmlns:a16="http://schemas.microsoft.com/office/drawing/2014/main" id="{B62D25E9-810A-A60E-E5B5-B27B492B2430}"/>
              </a:ext>
            </a:extLst>
          </p:cNvPr>
          <p:cNvSpPr/>
          <p:nvPr/>
        </p:nvSpPr>
        <p:spPr>
          <a:xfrm>
            <a:off x="661492" y="4802783"/>
            <a:ext cx="2362696" cy="295275"/>
          </a:xfrm>
          <a:prstGeom prst="rect">
            <a:avLst/>
          </a:prstGeom>
          <a:noFill/>
          <a:ln/>
        </p:spPr>
        <p:txBody>
          <a:bodyPr wrap="none" lIns="0" tIns="0" rIns="0" bIns="0" rtlCol="0" anchor="t"/>
          <a:lstStyle/>
          <a:p>
            <a:pPr marL="0" marR="0" lvl="0" indent="0" algn="l" defTabSz="761970" rtl="0" eaLnBrk="1" fontAlgn="auto" latinLnBrk="0" hangingPunct="1">
              <a:lnSpc>
                <a:spcPts val="2292"/>
              </a:lnSpc>
              <a:spcBef>
                <a:spcPts val="0"/>
              </a:spcBef>
              <a:spcAft>
                <a:spcPts val="0"/>
              </a:spcAft>
              <a:buClrTx/>
              <a:buSzTx/>
              <a:buFontTx/>
              <a:buNone/>
              <a:tabLst/>
              <a:defRPr/>
            </a:pPr>
            <a:r>
              <a:rPr kumimoji="0" lang="en-US" sz="1833" b="0" i="0" u="none" strike="noStrike" kern="1200" cap="none" spc="0" normalizeH="0" baseline="0" noProof="0">
                <a:ln>
                  <a:noFill/>
                </a:ln>
                <a:solidFill>
                  <a:srgbClr val="031D40"/>
                </a:solidFill>
                <a:effectLst/>
                <a:uLnTx/>
                <a:uFillTx/>
                <a:latin typeface="Montserrat" pitchFamily="34" charset="0"/>
                <a:ea typeface="Montserrat" pitchFamily="34" charset="-122"/>
                <a:cs typeface="Montserrat" pitchFamily="34" charset="-120"/>
              </a:rPr>
              <a:t>Data &amp; Analytics</a:t>
            </a:r>
            <a:endParaRPr kumimoji="0" lang="en-US" sz="18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2">
            <a:extLst>
              <a:ext uri="{FF2B5EF4-FFF2-40B4-BE49-F238E27FC236}">
                <a16:creationId xmlns:a16="http://schemas.microsoft.com/office/drawing/2014/main" id="{2EDEA4C1-2653-4FD6-DC8E-2104BC7FBD61}"/>
              </a:ext>
            </a:extLst>
          </p:cNvPr>
          <p:cNvSpPr/>
          <p:nvPr/>
        </p:nvSpPr>
        <p:spPr>
          <a:xfrm>
            <a:off x="661492" y="5211465"/>
            <a:ext cx="4969470" cy="604838"/>
          </a:xfrm>
          <a:prstGeom prst="rect">
            <a:avLst/>
          </a:prstGeom>
          <a:noFill/>
          <a:ln/>
        </p:spPr>
        <p:txBody>
          <a:bodyPr wrap="square" lIns="0" tIns="0" rIns="0" bIns="0" rtlCol="0" anchor="t"/>
          <a:lstStyle/>
          <a:p>
            <a:pPr marL="0" marR="0" lvl="0" indent="0" algn="l" defTabSz="761970" rtl="0" eaLnBrk="1" fontAlgn="auto" latinLnBrk="0" hangingPunct="1">
              <a:lnSpc>
                <a:spcPts val="2375"/>
              </a:lnSpc>
              <a:spcBef>
                <a:spcPts val="0"/>
              </a:spcBef>
              <a:spcAft>
                <a:spcPts val="0"/>
              </a:spcAft>
              <a:buClrTx/>
              <a:buSzTx/>
              <a:buFontTx/>
              <a:buNone/>
              <a:tabLst/>
              <a:defRPr/>
            </a:pPr>
            <a:r>
              <a:rPr kumimoji="0" lang="en-US" sz="1458" b="0" i="0" u="none" strike="noStrike" kern="1200" cap="none" spc="0" normalizeH="0" baseline="0" noProof="0">
                <a:ln>
                  <a:noFill/>
                </a:ln>
                <a:solidFill>
                  <a:srgbClr val="031D40"/>
                </a:solidFill>
                <a:effectLst/>
                <a:uLnTx/>
                <a:uFillTx/>
                <a:latin typeface="Heebo Light" pitchFamily="34" charset="0"/>
                <a:ea typeface="Heebo Light" pitchFamily="34" charset="-122"/>
                <a:cs typeface="Heebo Light" pitchFamily="34" charset="-120"/>
              </a:rPr>
              <a:t>Analyze data and leverage technology to identify patterns and trends that drive positive change.</a:t>
            </a:r>
            <a:endParaRPr kumimoji="0" lang="en-US" sz="1458"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Image 1" descr="Spreadsheet and calculator">
            <a:extLst>
              <a:ext uri="{FF2B5EF4-FFF2-40B4-BE49-F238E27FC236}">
                <a16:creationId xmlns:a16="http://schemas.microsoft.com/office/drawing/2014/main" id="{E7883942-4B83-0B10-9DC5-D4B6B577D329}"/>
              </a:ext>
            </a:extLst>
          </p:cNvPr>
          <p:cNvPicPr>
            <a:picLocks noChangeAspect="1"/>
          </p:cNvPicPr>
          <p:nvPr/>
        </p:nvPicPr>
        <p:blipFill>
          <a:blip r:embed="rId4"/>
          <a:srcRect/>
          <a:stretch/>
        </p:blipFill>
        <p:spPr>
          <a:xfrm>
            <a:off x="6095653" y="1495227"/>
            <a:ext cx="4607124" cy="3071416"/>
          </a:xfrm>
          <a:prstGeom prst="rect">
            <a:avLst/>
          </a:prstGeom>
        </p:spPr>
      </p:pic>
      <p:sp>
        <p:nvSpPr>
          <p:cNvPr id="6" name="Text 3">
            <a:extLst>
              <a:ext uri="{FF2B5EF4-FFF2-40B4-BE49-F238E27FC236}">
                <a16:creationId xmlns:a16="http://schemas.microsoft.com/office/drawing/2014/main" id="{C11EDD17-F337-9D60-A2F1-AC428C9FB303}"/>
              </a:ext>
            </a:extLst>
          </p:cNvPr>
          <p:cNvSpPr/>
          <p:nvPr/>
        </p:nvSpPr>
        <p:spPr>
          <a:xfrm>
            <a:off x="5914430" y="4802882"/>
            <a:ext cx="2603698" cy="295275"/>
          </a:xfrm>
          <a:prstGeom prst="rect">
            <a:avLst/>
          </a:prstGeom>
          <a:noFill/>
          <a:ln/>
        </p:spPr>
        <p:txBody>
          <a:bodyPr wrap="none" lIns="0" tIns="0" rIns="0" bIns="0" rtlCol="0" anchor="t"/>
          <a:lstStyle/>
          <a:p>
            <a:pPr marL="0" marR="0" lvl="0" indent="0" algn="l" defTabSz="761970" rtl="0" eaLnBrk="1" fontAlgn="auto" latinLnBrk="0" hangingPunct="1">
              <a:lnSpc>
                <a:spcPts val="2292"/>
              </a:lnSpc>
              <a:spcBef>
                <a:spcPts val="0"/>
              </a:spcBef>
              <a:spcAft>
                <a:spcPts val="0"/>
              </a:spcAft>
              <a:buClrTx/>
              <a:buSzTx/>
              <a:buFontTx/>
              <a:buNone/>
              <a:tabLst/>
              <a:defRPr/>
            </a:pPr>
            <a:r>
              <a:rPr kumimoji="0" lang="en-US" sz="1833" b="0" i="0" u="none" strike="noStrike" kern="1200" cap="none" spc="0" normalizeH="0" baseline="0" noProof="0">
                <a:ln>
                  <a:noFill/>
                </a:ln>
                <a:solidFill>
                  <a:srgbClr val="031D40"/>
                </a:solidFill>
                <a:effectLst/>
                <a:uLnTx/>
                <a:uFillTx/>
                <a:latin typeface="Montserrat" pitchFamily="34" charset="0"/>
                <a:ea typeface="Montserrat" pitchFamily="34" charset="-122"/>
                <a:cs typeface="Montserrat" pitchFamily="34" charset="-120"/>
              </a:rPr>
              <a:t>Finance &amp; Accounting</a:t>
            </a:r>
            <a:endParaRPr kumimoji="0" lang="en-US" sz="18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4">
            <a:extLst>
              <a:ext uri="{FF2B5EF4-FFF2-40B4-BE49-F238E27FC236}">
                <a16:creationId xmlns:a16="http://schemas.microsoft.com/office/drawing/2014/main" id="{4B32A54E-CD0C-D345-3D80-0164548DADD3}"/>
              </a:ext>
            </a:extLst>
          </p:cNvPr>
          <p:cNvSpPr/>
          <p:nvPr/>
        </p:nvSpPr>
        <p:spPr>
          <a:xfrm>
            <a:off x="5914431" y="5211564"/>
            <a:ext cx="4969569" cy="604838"/>
          </a:xfrm>
          <a:prstGeom prst="rect">
            <a:avLst/>
          </a:prstGeom>
          <a:noFill/>
          <a:ln/>
        </p:spPr>
        <p:txBody>
          <a:bodyPr wrap="square" lIns="0" tIns="0" rIns="0" bIns="0" rtlCol="0" anchor="t"/>
          <a:lstStyle/>
          <a:p>
            <a:pPr marL="0" marR="0" lvl="0" indent="0" algn="l" defTabSz="761970" rtl="0" eaLnBrk="1" fontAlgn="auto" latinLnBrk="0" hangingPunct="1">
              <a:lnSpc>
                <a:spcPts val="2375"/>
              </a:lnSpc>
              <a:spcBef>
                <a:spcPts val="0"/>
              </a:spcBef>
              <a:spcAft>
                <a:spcPts val="0"/>
              </a:spcAft>
              <a:buClrTx/>
              <a:buSzTx/>
              <a:buFontTx/>
              <a:buNone/>
              <a:tabLst/>
              <a:defRPr/>
            </a:pPr>
            <a:r>
              <a:rPr kumimoji="0" lang="en-US" sz="1458" b="0" i="0" u="none" strike="noStrike" kern="1200" cap="none" spc="0" normalizeH="0" baseline="0" noProof="0">
                <a:ln>
                  <a:noFill/>
                </a:ln>
                <a:solidFill>
                  <a:srgbClr val="031D40"/>
                </a:solidFill>
                <a:effectLst/>
                <a:uLnTx/>
                <a:uFillTx/>
                <a:latin typeface="Heebo Light" pitchFamily="34" charset="0"/>
                <a:ea typeface="Heebo Light" pitchFamily="34" charset="-122"/>
                <a:cs typeface="Heebo Light" pitchFamily="34" charset="-120"/>
              </a:rPr>
              <a:t>Manage investments and focus on maintaining the financial stability of the company.</a:t>
            </a:r>
            <a:endParaRPr kumimoji="0" lang="en-US" sz="1458"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720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07499-C174-677A-E9B6-C9FE64DEE6A5}"/>
            </a:ext>
          </a:extLst>
        </p:cNvPr>
        <p:cNvGrpSpPr/>
        <p:nvPr/>
      </p:nvGrpSpPr>
      <p:grpSpPr>
        <a:xfrm>
          <a:off x="0" y="0"/>
          <a:ext cx="0" cy="0"/>
          <a:chOff x="0" y="0"/>
          <a:chExt cx="0" cy="0"/>
        </a:xfrm>
      </p:grpSpPr>
      <p:sp>
        <p:nvSpPr>
          <p:cNvPr id="27" name="Footer Placeholder 26">
            <a:extLst>
              <a:ext uri="{FF2B5EF4-FFF2-40B4-BE49-F238E27FC236}">
                <a16:creationId xmlns:a16="http://schemas.microsoft.com/office/drawing/2014/main" id="{4F1B4E16-39C2-8F56-520C-6EC8F7AEEC2B}"/>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012041"/>
                </a:solidFill>
                <a:effectLst/>
                <a:uLnTx/>
                <a:uFillTx/>
                <a:latin typeface="Montserrat" pitchFamily="2" charset="77"/>
                <a:ea typeface="+mn-ea"/>
                <a:cs typeface="+mn-cs"/>
              </a:rPr>
              <a:t>Invest</a:t>
            </a:r>
          </a:p>
        </p:txBody>
      </p:sp>
      <p:sp>
        <p:nvSpPr>
          <p:cNvPr id="12" name="Slide Number Placeholder 11">
            <a:extLst>
              <a:ext uri="{FF2B5EF4-FFF2-40B4-BE49-F238E27FC236}">
                <a16:creationId xmlns:a16="http://schemas.microsoft.com/office/drawing/2014/main" id="{7451EB10-F08D-557E-F54E-27BE51BEF672}"/>
              </a:ext>
            </a:extLst>
          </p:cNvPr>
          <p:cNvSpPr>
            <a:spLocks noGrp="1"/>
          </p:cNvSpPr>
          <p:nvPr>
            <p:ph type="sldNum" sz="quarter" idx="12"/>
          </p:nvPr>
        </p:nvSpPr>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B5CEABB6-07DC-46E8-9B57-56EC44A396E5}" type="slidenum">
              <a:rPr kumimoji="0" lang="en-US" sz="10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12</a:t>
            </a:fld>
            <a:endParaRPr kumimoji="0" lang="en-US" sz="1000" b="0" i="0" u="none" strike="noStrike" kern="1200" cap="none" spc="0" normalizeH="0" baseline="0" noProof="0">
              <a:ln>
                <a:noFill/>
              </a:ln>
              <a:solidFill>
                <a:prstClr val="black"/>
              </a:solidFill>
              <a:effectLst/>
              <a:uLnTx/>
              <a:uFillTx/>
              <a:latin typeface="Montserrat" pitchFamily="2" charset="77"/>
              <a:ea typeface="+mn-ea"/>
              <a:cs typeface="+mn-cs"/>
            </a:endParaRPr>
          </a:p>
        </p:txBody>
      </p:sp>
      <p:sp>
        <p:nvSpPr>
          <p:cNvPr id="8" name="Content Placeholder 7">
            <a:extLst>
              <a:ext uri="{FF2B5EF4-FFF2-40B4-BE49-F238E27FC236}">
                <a16:creationId xmlns:a16="http://schemas.microsoft.com/office/drawing/2014/main" id="{CEF99CC0-0ED4-C845-F662-F34F2D480026}"/>
              </a:ext>
            </a:extLst>
          </p:cNvPr>
          <p:cNvSpPr>
            <a:spLocks noGrp="1"/>
          </p:cNvSpPr>
          <p:nvPr>
            <p:ph sz="quarter" idx="13"/>
          </p:nvPr>
        </p:nvSpPr>
        <p:spPr>
          <a:xfrm>
            <a:off x="1701344" y="6389291"/>
            <a:ext cx="4287837" cy="378676"/>
          </a:xfrm>
        </p:spPr>
        <p:txBody>
          <a:bodyPr/>
          <a:lstStyle/>
          <a:p>
            <a:r>
              <a:rPr lang="en-US" sz="1000">
                <a:solidFill>
                  <a:schemeClr val="tx1"/>
                </a:solidFill>
              </a:rPr>
              <a:t>Great Careers to Consider in Insurance</a:t>
            </a:r>
            <a:endParaRPr lang="en-US"/>
          </a:p>
          <a:p>
            <a:endParaRPr lang="en-US"/>
          </a:p>
        </p:txBody>
      </p:sp>
      <p:sp>
        <p:nvSpPr>
          <p:cNvPr id="39" name="Title 1">
            <a:extLst>
              <a:ext uri="{FF2B5EF4-FFF2-40B4-BE49-F238E27FC236}">
                <a16:creationId xmlns:a16="http://schemas.microsoft.com/office/drawing/2014/main" id="{A4BCBAFE-E0AC-A329-BCC9-8BA8A9207654}"/>
              </a:ext>
            </a:extLst>
          </p:cNvPr>
          <p:cNvSpPr>
            <a:spLocks noGrp="1"/>
          </p:cNvSpPr>
          <p:nvPr>
            <p:ph type="title" idx="4294967295"/>
          </p:nvPr>
        </p:nvSpPr>
        <p:spPr>
          <a:xfrm>
            <a:off x="1036122" y="354072"/>
            <a:ext cx="10515600" cy="1325563"/>
          </a:xfrm>
        </p:spPr>
        <p:txBody>
          <a:bodyPr>
            <a:normAutofit/>
          </a:bodyPr>
          <a:lstStyle/>
          <a:p>
            <a:r>
              <a:rPr lang="en-US" sz="3200" b="0">
                <a:solidFill>
                  <a:srgbClr val="012041"/>
                </a:solidFill>
                <a:latin typeface="Montserrat SemiBold" panose="00000700000000000000" pitchFamily="2" charset="0"/>
              </a:rPr>
              <a:t>Key Insurance Pathways</a:t>
            </a:r>
          </a:p>
        </p:txBody>
      </p:sp>
      <p:pic>
        <p:nvPicPr>
          <p:cNvPr id="2" name="Image 0">
            <a:extLst>
              <a:ext uri="{FF2B5EF4-FFF2-40B4-BE49-F238E27FC236}">
                <a16:creationId xmlns:a16="http://schemas.microsoft.com/office/drawing/2014/main" id="{CF9B49B4-4A25-BDAC-B121-AB9053808DB4}"/>
              </a:ext>
            </a:extLst>
          </p:cNvPr>
          <p:cNvPicPr>
            <a:picLocks noChangeAspect="1"/>
          </p:cNvPicPr>
          <p:nvPr/>
        </p:nvPicPr>
        <p:blipFill>
          <a:blip r:embed="rId3">
            <a:extLst>
              <a:ext uri="{837473B0-CC2E-450A-ABE3-18F120FF3D39}">
                <a1611:picAttrSrcUrl xmlns:a1611="http://schemas.microsoft.com/office/drawing/2016/11/main" r:id="rId4"/>
              </a:ext>
            </a:extLst>
          </a:blip>
          <a:srcRect r="19455"/>
          <a:stretch/>
        </p:blipFill>
        <p:spPr>
          <a:xfrm>
            <a:off x="1058903" y="1916000"/>
            <a:ext cx="4374038" cy="2796153"/>
          </a:xfrm>
          <a:prstGeom prst="rect">
            <a:avLst/>
          </a:prstGeom>
        </p:spPr>
      </p:pic>
      <p:sp>
        <p:nvSpPr>
          <p:cNvPr id="3" name="Text 2">
            <a:extLst>
              <a:ext uri="{FF2B5EF4-FFF2-40B4-BE49-F238E27FC236}">
                <a16:creationId xmlns:a16="http://schemas.microsoft.com/office/drawing/2014/main" id="{B195CBFE-0A95-EC08-A3B1-9E8D0ACDF78C}"/>
              </a:ext>
            </a:extLst>
          </p:cNvPr>
          <p:cNvSpPr/>
          <p:nvPr/>
        </p:nvSpPr>
        <p:spPr>
          <a:xfrm>
            <a:off x="1019711" y="4903043"/>
            <a:ext cx="2362696" cy="295275"/>
          </a:xfrm>
          <a:prstGeom prst="rect">
            <a:avLst/>
          </a:prstGeom>
          <a:noFill/>
          <a:ln/>
        </p:spPr>
        <p:txBody>
          <a:bodyPr wrap="none" lIns="0" tIns="0" rIns="0" bIns="0" rtlCol="0" anchor="t"/>
          <a:lstStyle/>
          <a:p>
            <a:pPr marL="0" marR="0" lvl="0" indent="0" algn="l" defTabSz="761970" rtl="0" eaLnBrk="1" fontAlgn="auto" latinLnBrk="0" hangingPunct="1">
              <a:lnSpc>
                <a:spcPts val="2292"/>
              </a:lnSpc>
              <a:spcBef>
                <a:spcPts val="0"/>
              </a:spcBef>
              <a:spcAft>
                <a:spcPts val="0"/>
              </a:spcAft>
              <a:buClrTx/>
              <a:buSzTx/>
              <a:buFontTx/>
              <a:buNone/>
              <a:tabLst/>
              <a:defRPr/>
            </a:pPr>
            <a:r>
              <a:rPr kumimoji="0" lang="en-US" sz="1833" b="0" i="0" u="none" strike="noStrike" kern="1200" cap="none" spc="0" normalizeH="0" baseline="0" noProof="0">
                <a:ln>
                  <a:noFill/>
                </a:ln>
                <a:solidFill>
                  <a:srgbClr val="031D40"/>
                </a:solidFill>
                <a:effectLst/>
                <a:uLnTx/>
                <a:uFillTx/>
                <a:latin typeface="Montserrat" pitchFamily="34" charset="0"/>
                <a:ea typeface="Montserrat" pitchFamily="34" charset="-122"/>
                <a:cs typeface="Montserrat" pitchFamily="34" charset="-120"/>
              </a:rPr>
              <a:t>Human Resources</a:t>
            </a:r>
            <a:endParaRPr kumimoji="0" lang="en-US" sz="18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3">
            <a:extLst>
              <a:ext uri="{FF2B5EF4-FFF2-40B4-BE49-F238E27FC236}">
                <a16:creationId xmlns:a16="http://schemas.microsoft.com/office/drawing/2014/main" id="{CEC978E5-E0AB-A4A5-C05E-6FA619D13243}"/>
              </a:ext>
            </a:extLst>
          </p:cNvPr>
          <p:cNvSpPr/>
          <p:nvPr/>
        </p:nvSpPr>
        <p:spPr>
          <a:xfrm>
            <a:off x="1019711" y="5311724"/>
            <a:ext cx="4969470" cy="604838"/>
          </a:xfrm>
          <a:prstGeom prst="rect">
            <a:avLst/>
          </a:prstGeom>
          <a:noFill/>
          <a:ln/>
        </p:spPr>
        <p:txBody>
          <a:bodyPr wrap="square" lIns="0" tIns="0" rIns="0" bIns="0" rtlCol="0" anchor="t"/>
          <a:lstStyle/>
          <a:p>
            <a:pPr marL="0" marR="0" lvl="0" indent="0" algn="l" defTabSz="761970" rtl="0" eaLnBrk="1" fontAlgn="auto" latinLnBrk="0" hangingPunct="1">
              <a:lnSpc>
                <a:spcPts val="2375"/>
              </a:lnSpc>
              <a:spcBef>
                <a:spcPts val="0"/>
              </a:spcBef>
              <a:spcAft>
                <a:spcPts val="0"/>
              </a:spcAft>
              <a:buClrTx/>
              <a:buSzTx/>
              <a:buFontTx/>
              <a:buNone/>
              <a:tabLst/>
              <a:defRPr/>
            </a:pPr>
            <a:r>
              <a:rPr kumimoji="0" lang="en-US" sz="1458" b="0" i="0" u="none" strike="noStrike" kern="1200" cap="none" spc="0" normalizeH="0" baseline="0" noProof="0">
                <a:ln>
                  <a:noFill/>
                </a:ln>
                <a:solidFill>
                  <a:srgbClr val="031D40"/>
                </a:solidFill>
                <a:effectLst/>
                <a:uLnTx/>
                <a:uFillTx/>
                <a:latin typeface="Heebo Light" pitchFamily="34" charset="0"/>
                <a:ea typeface="Heebo Light" pitchFamily="34" charset="-122"/>
                <a:cs typeface="Heebo Light" pitchFamily="34" charset="-120"/>
              </a:rPr>
              <a:t>Recruit and hire candidates with diverse backgrounds, perspectives, and experiences.</a:t>
            </a:r>
            <a:endParaRPr kumimoji="0" lang="en-US" sz="1458"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Image 1" descr="preencoded.png">
            <a:extLst>
              <a:ext uri="{FF2B5EF4-FFF2-40B4-BE49-F238E27FC236}">
                <a16:creationId xmlns:a16="http://schemas.microsoft.com/office/drawing/2014/main" id="{817AD41D-ED98-D501-3297-075DABBBBC25}"/>
              </a:ext>
            </a:extLst>
          </p:cNvPr>
          <p:cNvPicPr>
            <a:picLocks noChangeAspect="1"/>
          </p:cNvPicPr>
          <p:nvPr/>
        </p:nvPicPr>
        <p:blipFill>
          <a:blip r:embed="rId5"/>
          <a:stretch>
            <a:fillRect/>
          </a:stretch>
        </p:blipFill>
        <p:spPr>
          <a:xfrm>
            <a:off x="6327581" y="1916001"/>
            <a:ext cx="4540666" cy="2806335"/>
          </a:xfrm>
          <a:prstGeom prst="rect">
            <a:avLst/>
          </a:prstGeom>
        </p:spPr>
      </p:pic>
      <p:sp>
        <p:nvSpPr>
          <p:cNvPr id="6" name="Text 4">
            <a:extLst>
              <a:ext uri="{FF2B5EF4-FFF2-40B4-BE49-F238E27FC236}">
                <a16:creationId xmlns:a16="http://schemas.microsoft.com/office/drawing/2014/main" id="{73536330-6863-D2A5-1550-8FAA6C192DE2}"/>
              </a:ext>
            </a:extLst>
          </p:cNvPr>
          <p:cNvSpPr/>
          <p:nvPr/>
        </p:nvSpPr>
        <p:spPr>
          <a:xfrm>
            <a:off x="6272649" y="4903142"/>
            <a:ext cx="2832596" cy="295275"/>
          </a:xfrm>
          <a:prstGeom prst="rect">
            <a:avLst/>
          </a:prstGeom>
          <a:noFill/>
          <a:ln/>
        </p:spPr>
        <p:txBody>
          <a:bodyPr wrap="none" lIns="0" tIns="0" rIns="0" bIns="0" rtlCol="0" anchor="t"/>
          <a:lstStyle/>
          <a:p>
            <a:pPr marL="0" marR="0" lvl="0" indent="0" algn="l" defTabSz="761970" rtl="0" eaLnBrk="1" fontAlgn="auto" latinLnBrk="0" hangingPunct="1">
              <a:lnSpc>
                <a:spcPts val="2292"/>
              </a:lnSpc>
              <a:spcBef>
                <a:spcPts val="0"/>
              </a:spcBef>
              <a:spcAft>
                <a:spcPts val="0"/>
              </a:spcAft>
              <a:buClrTx/>
              <a:buSzTx/>
              <a:buFontTx/>
              <a:buNone/>
              <a:tabLst/>
              <a:defRPr/>
            </a:pPr>
            <a:r>
              <a:rPr kumimoji="0" lang="en-US" sz="1833" b="0" i="0" u="none" strike="noStrike" kern="1200" cap="none" spc="0" normalizeH="0" baseline="0" noProof="0">
                <a:ln>
                  <a:noFill/>
                </a:ln>
                <a:solidFill>
                  <a:srgbClr val="031D40"/>
                </a:solidFill>
                <a:effectLst/>
                <a:uLnTx/>
                <a:uFillTx/>
                <a:latin typeface="Montserrat" pitchFamily="34" charset="0"/>
                <a:ea typeface="Montserrat" pitchFamily="34" charset="-122"/>
                <a:cs typeface="Montserrat" pitchFamily="34" charset="-120"/>
              </a:rPr>
              <a:t>Information Technology</a:t>
            </a:r>
            <a:endParaRPr kumimoji="0" lang="en-US" sz="18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5">
            <a:extLst>
              <a:ext uri="{FF2B5EF4-FFF2-40B4-BE49-F238E27FC236}">
                <a16:creationId xmlns:a16="http://schemas.microsoft.com/office/drawing/2014/main" id="{CC514B95-8039-A078-EB8C-75525181B48C}"/>
              </a:ext>
            </a:extLst>
          </p:cNvPr>
          <p:cNvSpPr/>
          <p:nvPr/>
        </p:nvSpPr>
        <p:spPr>
          <a:xfrm>
            <a:off x="6272650" y="5311824"/>
            <a:ext cx="4969569" cy="604838"/>
          </a:xfrm>
          <a:prstGeom prst="rect">
            <a:avLst/>
          </a:prstGeom>
          <a:noFill/>
          <a:ln/>
        </p:spPr>
        <p:txBody>
          <a:bodyPr wrap="square" lIns="0" tIns="0" rIns="0" bIns="0" rtlCol="0" anchor="t"/>
          <a:lstStyle/>
          <a:p>
            <a:pPr marL="0" marR="0" lvl="0" indent="0" algn="l" defTabSz="761970" rtl="0" eaLnBrk="1" fontAlgn="auto" latinLnBrk="0" hangingPunct="1">
              <a:lnSpc>
                <a:spcPts val="2375"/>
              </a:lnSpc>
              <a:spcBef>
                <a:spcPts val="0"/>
              </a:spcBef>
              <a:spcAft>
                <a:spcPts val="0"/>
              </a:spcAft>
              <a:buClrTx/>
              <a:buSzTx/>
              <a:buFontTx/>
              <a:buNone/>
              <a:tabLst/>
              <a:defRPr/>
            </a:pPr>
            <a:r>
              <a:rPr kumimoji="0" lang="en-US" sz="1458" b="0" i="0" u="none" strike="noStrike" kern="1200" cap="none" spc="0" normalizeH="0" baseline="0" noProof="0">
                <a:ln>
                  <a:noFill/>
                </a:ln>
                <a:solidFill>
                  <a:srgbClr val="031D40"/>
                </a:solidFill>
                <a:effectLst/>
                <a:uLnTx/>
                <a:uFillTx/>
                <a:latin typeface="Heebo Light" pitchFamily="34" charset="0"/>
                <a:ea typeface="Heebo Light" pitchFamily="34" charset="-122"/>
                <a:cs typeface="Heebo Light" pitchFamily="34" charset="-120"/>
              </a:rPr>
              <a:t>Handle core IT functions that are crucial for the smooth operation of the business.</a:t>
            </a:r>
            <a:endParaRPr kumimoji="0" lang="en-US" sz="1458"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82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7DC85-FC2F-E977-94D2-2B060585D717}"/>
            </a:ext>
          </a:extLst>
        </p:cNvPr>
        <p:cNvGrpSpPr/>
        <p:nvPr/>
      </p:nvGrpSpPr>
      <p:grpSpPr>
        <a:xfrm>
          <a:off x="0" y="0"/>
          <a:ext cx="0" cy="0"/>
          <a:chOff x="0" y="0"/>
          <a:chExt cx="0" cy="0"/>
        </a:xfrm>
      </p:grpSpPr>
      <p:sp>
        <p:nvSpPr>
          <p:cNvPr id="39" name="Title 1">
            <a:extLst>
              <a:ext uri="{FF2B5EF4-FFF2-40B4-BE49-F238E27FC236}">
                <a16:creationId xmlns:a16="http://schemas.microsoft.com/office/drawing/2014/main" id="{7BD71BE4-3CF7-E5B6-B861-0DDCDF23B7A0}"/>
              </a:ext>
            </a:extLst>
          </p:cNvPr>
          <p:cNvSpPr>
            <a:spLocks noGrp="1"/>
          </p:cNvSpPr>
          <p:nvPr>
            <p:ph type="title"/>
          </p:nvPr>
        </p:nvSpPr>
        <p:spPr>
          <a:xfrm>
            <a:off x="838200" y="365125"/>
            <a:ext cx="10515600" cy="1325563"/>
          </a:xfrm>
        </p:spPr>
        <p:txBody>
          <a:bodyPr>
            <a:normAutofit/>
          </a:bodyPr>
          <a:lstStyle/>
          <a:p>
            <a:r>
              <a:rPr lang="en-US" sz="3200" b="0">
                <a:solidFill>
                  <a:srgbClr val="012041"/>
                </a:solidFill>
                <a:latin typeface="Montserrat SemiBold" panose="00000700000000000000" pitchFamily="2" charset="0"/>
              </a:rPr>
              <a:t>Key Insurance Pathways</a:t>
            </a:r>
          </a:p>
        </p:txBody>
      </p:sp>
      <p:sp>
        <p:nvSpPr>
          <p:cNvPr id="12" name="Slide Number Placeholder 11">
            <a:extLst>
              <a:ext uri="{FF2B5EF4-FFF2-40B4-BE49-F238E27FC236}">
                <a16:creationId xmlns:a16="http://schemas.microsoft.com/office/drawing/2014/main" id="{5BB2DFFD-5628-FD49-E2B8-CC5C3BF46F66}"/>
              </a:ext>
            </a:extLst>
          </p:cNvPr>
          <p:cNvSpPr>
            <a:spLocks noGrp="1"/>
          </p:cNvSpPr>
          <p:nvPr>
            <p:ph type="sldNum" sz="quarter" idx="36"/>
          </p:nvPr>
        </p:nvSpPr>
        <p:spPr>
          <a:xfrm>
            <a:off x="10868247" y="6213504"/>
            <a:ext cx="935825"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B5CEABB6-07DC-46E8-9B57-56EC44A396E5}" type="slidenum">
              <a:rPr kumimoji="0" lang="en-US" sz="10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13</a:t>
            </a:fld>
            <a:endParaRPr kumimoji="0" lang="en-US" sz="1000" b="0" i="0" u="none" strike="noStrike" kern="1200" cap="none" spc="0" normalizeH="0" baseline="0" noProof="0">
              <a:ln>
                <a:noFill/>
              </a:ln>
              <a:solidFill>
                <a:prstClr val="black"/>
              </a:solidFill>
              <a:effectLst/>
              <a:uLnTx/>
              <a:uFillTx/>
              <a:latin typeface="Montserrat" pitchFamily="2" charset="77"/>
              <a:ea typeface="+mn-ea"/>
              <a:cs typeface="+mn-cs"/>
            </a:endParaRPr>
          </a:p>
        </p:txBody>
      </p:sp>
      <p:sp>
        <p:nvSpPr>
          <p:cNvPr id="27" name="Footer Placeholder 26">
            <a:extLst>
              <a:ext uri="{FF2B5EF4-FFF2-40B4-BE49-F238E27FC236}">
                <a16:creationId xmlns:a16="http://schemas.microsoft.com/office/drawing/2014/main" id="{CA2CA768-9D2C-AE7D-391A-C8387E89B36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012041"/>
                </a:solidFill>
                <a:effectLst/>
                <a:uLnTx/>
                <a:uFillTx/>
                <a:latin typeface="Montserrat" pitchFamily="2" charset="77"/>
                <a:ea typeface="+mn-ea"/>
                <a:cs typeface="+mn-cs"/>
              </a:rPr>
              <a:t>Invest</a:t>
            </a:r>
          </a:p>
        </p:txBody>
      </p:sp>
      <p:pic>
        <p:nvPicPr>
          <p:cNvPr id="2" name="Image 0" descr="Gavel resting on block">
            <a:extLst>
              <a:ext uri="{FF2B5EF4-FFF2-40B4-BE49-F238E27FC236}">
                <a16:creationId xmlns:a16="http://schemas.microsoft.com/office/drawing/2014/main" id="{60CA645F-FD46-D932-1AAA-1B032BD8E4BD}"/>
              </a:ext>
            </a:extLst>
          </p:cNvPr>
          <p:cNvPicPr>
            <a:picLocks noChangeAspect="1"/>
          </p:cNvPicPr>
          <p:nvPr/>
        </p:nvPicPr>
        <p:blipFill>
          <a:blip r:embed="rId2"/>
          <a:srcRect/>
          <a:stretch/>
        </p:blipFill>
        <p:spPr>
          <a:xfrm>
            <a:off x="1051114" y="1595493"/>
            <a:ext cx="4394061" cy="2929374"/>
          </a:xfrm>
          <a:prstGeom prst="rect">
            <a:avLst/>
          </a:prstGeom>
        </p:spPr>
      </p:pic>
      <p:sp>
        <p:nvSpPr>
          <p:cNvPr id="3" name="Text 2">
            <a:extLst>
              <a:ext uri="{FF2B5EF4-FFF2-40B4-BE49-F238E27FC236}">
                <a16:creationId xmlns:a16="http://schemas.microsoft.com/office/drawing/2014/main" id="{82BBAC0D-6DF9-F250-8182-65B8BE234463}"/>
              </a:ext>
            </a:extLst>
          </p:cNvPr>
          <p:cNvSpPr/>
          <p:nvPr/>
        </p:nvSpPr>
        <p:spPr>
          <a:xfrm>
            <a:off x="1005745" y="4827633"/>
            <a:ext cx="2362696" cy="295275"/>
          </a:xfrm>
          <a:prstGeom prst="rect">
            <a:avLst/>
          </a:prstGeom>
          <a:noFill/>
          <a:ln/>
        </p:spPr>
        <p:txBody>
          <a:bodyPr wrap="none" lIns="0" tIns="0" rIns="0" bIns="0" rtlCol="0" anchor="t"/>
          <a:lstStyle/>
          <a:p>
            <a:pPr marL="0" marR="0" lvl="0" indent="0" algn="l" defTabSz="761970" rtl="0" eaLnBrk="1" fontAlgn="auto" latinLnBrk="0" hangingPunct="1">
              <a:lnSpc>
                <a:spcPts val="2292"/>
              </a:lnSpc>
              <a:spcBef>
                <a:spcPts val="0"/>
              </a:spcBef>
              <a:spcAft>
                <a:spcPts val="0"/>
              </a:spcAft>
              <a:buClrTx/>
              <a:buSzTx/>
              <a:buFontTx/>
              <a:buNone/>
              <a:tabLst/>
              <a:defRPr/>
            </a:pPr>
            <a:r>
              <a:rPr kumimoji="0" lang="en-US" sz="1833" b="0" i="0" u="none" strike="noStrike" kern="1200" cap="none" spc="0" normalizeH="0" baseline="0" noProof="0">
                <a:ln>
                  <a:noFill/>
                </a:ln>
                <a:solidFill>
                  <a:srgbClr val="031D40"/>
                </a:solidFill>
                <a:effectLst/>
                <a:uLnTx/>
                <a:uFillTx/>
                <a:latin typeface="Montserrat" pitchFamily="34" charset="0"/>
                <a:ea typeface="Montserrat" pitchFamily="34" charset="-122"/>
                <a:cs typeface="Montserrat" pitchFamily="34" charset="-120"/>
              </a:rPr>
              <a:t>Legal</a:t>
            </a:r>
            <a:endParaRPr kumimoji="0" lang="en-US" sz="18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3">
            <a:extLst>
              <a:ext uri="{FF2B5EF4-FFF2-40B4-BE49-F238E27FC236}">
                <a16:creationId xmlns:a16="http://schemas.microsoft.com/office/drawing/2014/main" id="{E473FD7B-C6C0-E80A-1368-2D80C2FBCEFD}"/>
              </a:ext>
            </a:extLst>
          </p:cNvPr>
          <p:cNvSpPr/>
          <p:nvPr/>
        </p:nvSpPr>
        <p:spPr>
          <a:xfrm>
            <a:off x="1005745" y="5236314"/>
            <a:ext cx="4969470" cy="604838"/>
          </a:xfrm>
          <a:prstGeom prst="rect">
            <a:avLst/>
          </a:prstGeom>
          <a:noFill/>
          <a:ln/>
        </p:spPr>
        <p:txBody>
          <a:bodyPr wrap="square" lIns="0" tIns="0" rIns="0" bIns="0" rtlCol="0" anchor="t"/>
          <a:lstStyle/>
          <a:p>
            <a:pPr marL="0" marR="0" lvl="0" indent="0" algn="l" defTabSz="761970" rtl="0" eaLnBrk="1" fontAlgn="auto" latinLnBrk="0" hangingPunct="1">
              <a:lnSpc>
                <a:spcPts val="2375"/>
              </a:lnSpc>
              <a:spcBef>
                <a:spcPts val="0"/>
              </a:spcBef>
              <a:spcAft>
                <a:spcPts val="0"/>
              </a:spcAft>
              <a:buClrTx/>
              <a:buSzTx/>
              <a:buFontTx/>
              <a:buNone/>
              <a:tabLst/>
              <a:defRPr/>
            </a:pPr>
            <a:r>
              <a:rPr kumimoji="0" lang="en-US" sz="1458" b="0" i="0" u="none" strike="noStrike" kern="1200" cap="none" spc="0" normalizeH="0" baseline="0" noProof="0">
                <a:ln>
                  <a:noFill/>
                </a:ln>
                <a:solidFill>
                  <a:srgbClr val="031D40"/>
                </a:solidFill>
                <a:effectLst/>
                <a:uLnTx/>
                <a:uFillTx/>
                <a:latin typeface="Heebo Light" pitchFamily="34" charset="0"/>
                <a:ea typeface="Heebo Light" pitchFamily="34" charset="-122"/>
                <a:cs typeface="Heebo Light" pitchFamily="34" charset="-120"/>
              </a:rPr>
              <a:t>Serve as a trusted adviser, ensuring the company complies with the law and makes informed decisions.</a:t>
            </a:r>
            <a:endParaRPr kumimoji="0" lang="en-US" sz="1458"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Image 1" descr="preencoded.png">
            <a:extLst>
              <a:ext uri="{FF2B5EF4-FFF2-40B4-BE49-F238E27FC236}">
                <a16:creationId xmlns:a16="http://schemas.microsoft.com/office/drawing/2014/main" id="{10F725DF-4985-5FFD-0EE2-5CB0AB1EC559}"/>
              </a:ext>
            </a:extLst>
          </p:cNvPr>
          <p:cNvPicPr>
            <a:picLocks noChangeAspect="1"/>
          </p:cNvPicPr>
          <p:nvPr/>
        </p:nvPicPr>
        <p:blipFill>
          <a:blip r:embed="rId3"/>
          <a:stretch>
            <a:fillRect/>
          </a:stretch>
        </p:blipFill>
        <p:spPr>
          <a:xfrm>
            <a:off x="6139565" y="1595492"/>
            <a:ext cx="4739896" cy="2929468"/>
          </a:xfrm>
          <a:prstGeom prst="rect">
            <a:avLst/>
          </a:prstGeom>
        </p:spPr>
      </p:pic>
      <p:sp>
        <p:nvSpPr>
          <p:cNvPr id="6" name="Text 4">
            <a:extLst>
              <a:ext uri="{FF2B5EF4-FFF2-40B4-BE49-F238E27FC236}">
                <a16:creationId xmlns:a16="http://schemas.microsoft.com/office/drawing/2014/main" id="{E8B409FC-D0B7-E1B9-F989-A807BE0CC985}"/>
              </a:ext>
            </a:extLst>
          </p:cNvPr>
          <p:cNvSpPr/>
          <p:nvPr/>
        </p:nvSpPr>
        <p:spPr>
          <a:xfrm>
            <a:off x="6258683" y="4827732"/>
            <a:ext cx="3546673" cy="295275"/>
          </a:xfrm>
          <a:prstGeom prst="rect">
            <a:avLst/>
          </a:prstGeom>
          <a:noFill/>
          <a:ln/>
        </p:spPr>
        <p:txBody>
          <a:bodyPr wrap="none" lIns="0" tIns="0" rIns="0" bIns="0" rtlCol="0" anchor="t"/>
          <a:lstStyle/>
          <a:p>
            <a:pPr marL="0" marR="0" lvl="0" indent="0" algn="l" defTabSz="761970" rtl="0" eaLnBrk="1" fontAlgn="auto" latinLnBrk="0" hangingPunct="1">
              <a:lnSpc>
                <a:spcPts val="2292"/>
              </a:lnSpc>
              <a:spcBef>
                <a:spcPts val="0"/>
              </a:spcBef>
              <a:spcAft>
                <a:spcPts val="0"/>
              </a:spcAft>
              <a:buClrTx/>
              <a:buSzTx/>
              <a:buFontTx/>
              <a:buNone/>
              <a:tabLst/>
              <a:defRPr/>
            </a:pPr>
            <a:r>
              <a:rPr kumimoji="0" lang="en-US" sz="1833" b="0" i="0" u="none" strike="noStrike" kern="1200" cap="none" spc="0" normalizeH="0" baseline="0" noProof="0">
                <a:ln>
                  <a:noFill/>
                </a:ln>
                <a:solidFill>
                  <a:srgbClr val="031D40"/>
                </a:solidFill>
                <a:effectLst/>
                <a:uLnTx/>
                <a:uFillTx/>
                <a:latin typeface="Montserrat" pitchFamily="34" charset="0"/>
                <a:ea typeface="Montserrat" pitchFamily="34" charset="-122"/>
                <a:cs typeface="Montserrat" pitchFamily="34" charset="-120"/>
              </a:rPr>
              <a:t>Marketing &amp; Communications</a:t>
            </a:r>
            <a:endParaRPr kumimoji="0" lang="en-US" sz="18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5">
            <a:extLst>
              <a:ext uri="{FF2B5EF4-FFF2-40B4-BE49-F238E27FC236}">
                <a16:creationId xmlns:a16="http://schemas.microsoft.com/office/drawing/2014/main" id="{032A2C02-C7F2-1051-3071-9AA1A853071D}"/>
              </a:ext>
            </a:extLst>
          </p:cNvPr>
          <p:cNvSpPr/>
          <p:nvPr/>
        </p:nvSpPr>
        <p:spPr>
          <a:xfrm>
            <a:off x="6258684" y="5236414"/>
            <a:ext cx="4969569" cy="604838"/>
          </a:xfrm>
          <a:prstGeom prst="rect">
            <a:avLst/>
          </a:prstGeom>
          <a:noFill/>
          <a:ln/>
        </p:spPr>
        <p:txBody>
          <a:bodyPr wrap="square" lIns="0" tIns="0" rIns="0" bIns="0" rtlCol="0" anchor="t"/>
          <a:lstStyle/>
          <a:p>
            <a:pPr marL="0" marR="0" lvl="0" indent="0" algn="l" defTabSz="761970" rtl="0" eaLnBrk="1" fontAlgn="auto" latinLnBrk="0" hangingPunct="1">
              <a:lnSpc>
                <a:spcPts val="2375"/>
              </a:lnSpc>
              <a:spcBef>
                <a:spcPts val="0"/>
              </a:spcBef>
              <a:spcAft>
                <a:spcPts val="0"/>
              </a:spcAft>
              <a:buClrTx/>
              <a:buSzTx/>
              <a:buFontTx/>
              <a:buNone/>
              <a:tabLst/>
              <a:defRPr/>
            </a:pPr>
            <a:r>
              <a:rPr kumimoji="0" lang="en-US" sz="1458" b="0" i="0" u="none" strike="noStrike" kern="1200" cap="none" spc="0" normalizeH="0" baseline="0" noProof="0">
                <a:ln>
                  <a:noFill/>
                </a:ln>
                <a:solidFill>
                  <a:srgbClr val="031D40"/>
                </a:solidFill>
                <a:effectLst/>
                <a:uLnTx/>
                <a:uFillTx/>
                <a:latin typeface="Heebo Light" pitchFamily="34" charset="0"/>
                <a:ea typeface="Heebo Light" pitchFamily="34" charset="-122"/>
                <a:cs typeface="Heebo Light" pitchFamily="34" charset="-120"/>
              </a:rPr>
              <a:t>Use your creative skills to develop strategies that drive your company's success.</a:t>
            </a:r>
            <a:endParaRPr kumimoji="0" lang="en-US" sz="1458"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007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1BBA4-EE8C-83BA-C03A-E6F953616D03}"/>
            </a:ext>
          </a:extLst>
        </p:cNvPr>
        <p:cNvGrpSpPr/>
        <p:nvPr/>
      </p:nvGrpSpPr>
      <p:grpSpPr>
        <a:xfrm>
          <a:off x="0" y="0"/>
          <a:ext cx="0" cy="0"/>
          <a:chOff x="0" y="0"/>
          <a:chExt cx="0" cy="0"/>
        </a:xfrm>
      </p:grpSpPr>
      <p:sp>
        <p:nvSpPr>
          <p:cNvPr id="39" name="Title 1">
            <a:extLst>
              <a:ext uri="{FF2B5EF4-FFF2-40B4-BE49-F238E27FC236}">
                <a16:creationId xmlns:a16="http://schemas.microsoft.com/office/drawing/2014/main" id="{EF30CB7B-5B47-72FF-1BDA-67C15C040B02}"/>
              </a:ext>
            </a:extLst>
          </p:cNvPr>
          <p:cNvSpPr>
            <a:spLocks noGrp="1"/>
          </p:cNvSpPr>
          <p:nvPr>
            <p:ph type="title"/>
          </p:nvPr>
        </p:nvSpPr>
        <p:spPr>
          <a:xfrm>
            <a:off x="838200" y="365125"/>
            <a:ext cx="10515600" cy="1325563"/>
          </a:xfrm>
        </p:spPr>
        <p:txBody>
          <a:bodyPr>
            <a:normAutofit/>
          </a:bodyPr>
          <a:lstStyle/>
          <a:p>
            <a:r>
              <a:rPr lang="en-US" sz="3200" b="0">
                <a:solidFill>
                  <a:srgbClr val="012041"/>
                </a:solidFill>
                <a:latin typeface="Montserrat SemiBold" panose="00000700000000000000" pitchFamily="2" charset="0"/>
              </a:rPr>
              <a:t>Key Insurance Pathways</a:t>
            </a:r>
          </a:p>
        </p:txBody>
      </p:sp>
      <p:sp>
        <p:nvSpPr>
          <p:cNvPr id="12" name="Slide Number Placeholder 11">
            <a:extLst>
              <a:ext uri="{FF2B5EF4-FFF2-40B4-BE49-F238E27FC236}">
                <a16:creationId xmlns:a16="http://schemas.microsoft.com/office/drawing/2014/main" id="{8826C70F-10D8-6D1F-B2E3-ACD35DF97515}"/>
              </a:ext>
            </a:extLst>
          </p:cNvPr>
          <p:cNvSpPr>
            <a:spLocks noGrp="1"/>
          </p:cNvSpPr>
          <p:nvPr>
            <p:ph type="sldNum" sz="quarter" idx="36"/>
          </p:nvPr>
        </p:nvSpPr>
        <p:spPr>
          <a:xfrm>
            <a:off x="10868247" y="6213504"/>
            <a:ext cx="935825"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B5CEABB6-07DC-46E8-9B57-56EC44A396E5}" type="slidenum">
              <a:rPr kumimoji="0" lang="en-US" sz="10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14</a:t>
            </a:fld>
            <a:endParaRPr kumimoji="0" lang="en-US" sz="1000" b="0" i="0" u="none" strike="noStrike" kern="1200" cap="none" spc="0" normalizeH="0" baseline="0" noProof="0">
              <a:ln>
                <a:noFill/>
              </a:ln>
              <a:solidFill>
                <a:prstClr val="black"/>
              </a:solidFill>
              <a:effectLst/>
              <a:uLnTx/>
              <a:uFillTx/>
              <a:latin typeface="Montserrat" pitchFamily="2" charset="77"/>
              <a:ea typeface="+mn-ea"/>
              <a:cs typeface="+mn-cs"/>
            </a:endParaRPr>
          </a:p>
        </p:txBody>
      </p:sp>
      <p:sp>
        <p:nvSpPr>
          <p:cNvPr id="27" name="Footer Placeholder 26">
            <a:extLst>
              <a:ext uri="{FF2B5EF4-FFF2-40B4-BE49-F238E27FC236}">
                <a16:creationId xmlns:a16="http://schemas.microsoft.com/office/drawing/2014/main" id="{30631607-A045-5985-D917-E6C5815D16A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012041"/>
                </a:solidFill>
                <a:effectLst/>
                <a:uLnTx/>
                <a:uFillTx/>
                <a:latin typeface="Montserrat" pitchFamily="2" charset="77"/>
                <a:ea typeface="+mn-ea"/>
                <a:cs typeface="+mn-cs"/>
              </a:rPr>
              <a:t>Invest</a:t>
            </a:r>
          </a:p>
        </p:txBody>
      </p:sp>
      <p:pic>
        <p:nvPicPr>
          <p:cNvPr id="2" name="Image 0" descr="preencoded.png">
            <a:extLst>
              <a:ext uri="{FF2B5EF4-FFF2-40B4-BE49-F238E27FC236}">
                <a16:creationId xmlns:a16="http://schemas.microsoft.com/office/drawing/2014/main" id="{7F654FB5-2B78-97E8-B3B0-80603905259B}"/>
              </a:ext>
            </a:extLst>
          </p:cNvPr>
          <p:cNvPicPr>
            <a:picLocks noChangeAspect="1"/>
          </p:cNvPicPr>
          <p:nvPr/>
        </p:nvPicPr>
        <p:blipFill>
          <a:blip r:embed="rId3"/>
          <a:stretch>
            <a:fillRect/>
          </a:stretch>
        </p:blipFill>
        <p:spPr>
          <a:xfrm>
            <a:off x="992996" y="1752699"/>
            <a:ext cx="4637966" cy="2866435"/>
          </a:xfrm>
          <a:prstGeom prst="rect">
            <a:avLst/>
          </a:prstGeom>
        </p:spPr>
      </p:pic>
      <p:sp>
        <p:nvSpPr>
          <p:cNvPr id="3" name="Text 1">
            <a:extLst>
              <a:ext uri="{FF2B5EF4-FFF2-40B4-BE49-F238E27FC236}">
                <a16:creationId xmlns:a16="http://schemas.microsoft.com/office/drawing/2014/main" id="{75EB02BA-0824-D8E4-1EF6-73E4113F11A1}"/>
              </a:ext>
            </a:extLst>
          </p:cNvPr>
          <p:cNvSpPr/>
          <p:nvPr/>
        </p:nvSpPr>
        <p:spPr>
          <a:xfrm>
            <a:off x="998175" y="4848491"/>
            <a:ext cx="2631579" cy="295275"/>
          </a:xfrm>
          <a:prstGeom prst="rect">
            <a:avLst/>
          </a:prstGeom>
          <a:noFill/>
          <a:ln/>
        </p:spPr>
        <p:txBody>
          <a:bodyPr wrap="none" lIns="0" tIns="0" rIns="0" bIns="0" rtlCol="0" anchor="t"/>
          <a:lstStyle/>
          <a:p>
            <a:pPr marL="0" marR="0" lvl="0" indent="0" algn="l" defTabSz="761970" rtl="0" eaLnBrk="1" fontAlgn="auto" latinLnBrk="0" hangingPunct="1">
              <a:lnSpc>
                <a:spcPts val="2292"/>
              </a:lnSpc>
              <a:spcBef>
                <a:spcPts val="0"/>
              </a:spcBef>
              <a:spcAft>
                <a:spcPts val="0"/>
              </a:spcAft>
              <a:buClrTx/>
              <a:buSzTx/>
              <a:buFontTx/>
              <a:buNone/>
              <a:tabLst/>
              <a:defRPr/>
            </a:pPr>
            <a:r>
              <a:rPr kumimoji="0" lang="en-US" sz="1833" b="0" i="0" u="none" strike="noStrike" kern="1200" cap="none" spc="0" normalizeH="0" baseline="0" noProof="0">
                <a:ln>
                  <a:noFill/>
                </a:ln>
                <a:solidFill>
                  <a:srgbClr val="031D40"/>
                </a:solidFill>
                <a:effectLst/>
                <a:uLnTx/>
                <a:uFillTx/>
                <a:latin typeface="Montserrat" pitchFamily="34" charset="0"/>
                <a:ea typeface="Montserrat" pitchFamily="34" charset="-122"/>
                <a:cs typeface="Montserrat" pitchFamily="34" charset="-120"/>
              </a:rPr>
              <a:t>Product Management</a:t>
            </a:r>
            <a:endParaRPr kumimoji="0" lang="en-US" sz="18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2">
            <a:extLst>
              <a:ext uri="{FF2B5EF4-FFF2-40B4-BE49-F238E27FC236}">
                <a16:creationId xmlns:a16="http://schemas.microsoft.com/office/drawing/2014/main" id="{049B1CCF-21FC-1CE6-C4FF-D5696B251DBD}"/>
              </a:ext>
            </a:extLst>
          </p:cNvPr>
          <p:cNvSpPr/>
          <p:nvPr/>
        </p:nvSpPr>
        <p:spPr>
          <a:xfrm>
            <a:off x="998175" y="5257173"/>
            <a:ext cx="4969470" cy="604838"/>
          </a:xfrm>
          <a:prstGeom prst="rect">
            <a:avLst/>
          </a:prstGeom>
          <a:noFill/>
          <a:ln/>
        </p:spPr>
        <p:txBody>
          <a:bodyPr wrap="square" lIns="0" tIns="0" rIns="0" bIns="0" rtlCol="0" anchor="t"/>
          <a:lstStyle/>
          <a:p>
            <a:pPr marL="0" marR="0" lvl="0" indent="0" algn="l" defTabSz="761970" rtl="0" eaLnBrk="1" fontAlgn="auto" latinLnBrk="0" hangingPunct="1">
              <a:lnSpc>
                <a:spcPts val="2375"/>
              </a:lnSpc>
              <a:spcBef>
                <a:spcPts val="0"/>
              </a:spcBef>
              <a:spcAft>
                <a:spcPts val="0"/>
              </a:spcAft>
              <a:buClrTx/>
              <a:buSzTx/>
              <a:buFontTx/>
              <a:buNone/>
              <a:tabLst/>
              <a:defRPr/>
            </a:pPr>
            <a:r>
              <a:rPr kumimoji="0" lang="en-US" sz="1458" b="0" i="0" u="none" strike="noStrike" kern="1200" cap="none" spc="0" normalizeH="0" baseline="0" noProof="0">
                <a:ln>
                  <a:noFill/>
                </a:ln>
                <a:solidFill>
                  <a:srgbClr val="031D40"/>
                </a:solidFill>
                <a:effectLst/>
                <a:uLnTx/>
                <a:uFillTx/>
                <a:latin typeface="Heebo Light" pitchFamily="34" charset="0"/>
                <a:ea typeface="Heebo Light" pitchFamily="34" charset="-122"/>
                <a:cs typeface="Heebo Light" pitchFamily="34" charset="-120"/>
              </a:rPr>
              <a:t>Use data and analytics to develop new products and strategies that drive the company’s success.</a:t>
            </a:r>
            <a:endParaRPr kumimoji="0" lang="en-US" sz="1458"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Image 1" descr="Woman with tablet in warehouse">
            <a:extLst>
              <a:ext uri="{FF2B5EF4-FFF2-40B4-BE49-F238E27FC236}">
                <a16:creationId xmlns:a16="http://schemas.microsoft.com/office/drawing/2014/main" id="{EEAC20F7-2F1B-70EE-D3D4-A94BB4AD9345}"/>
              </a:ext>
            </a:extLst>
          </p:cNvPr>
          <p:cNvPicPr>
            <a:picLocks noChangeAspect="1"/>
          </p:cNvPicPr>
          <p:nvPr/>
        </p:nvPicPr>
        <p:blipFill>
          <a:blip r:embed="rId4"/>
          <a:srcRect/>
          <a:stretch/>
        </p:blipFill>
        <p:spPr>
          <a:xfrm>
            <a:off x="6313279" y="1752700"/>
            <a:ext cx="4493015" cy="2866527"/>
          </a:xfrm>
          <a:prstGeom prst="rect">
            <a:avLst/>
          </a:prstGeom>
        </p:spPr>
      </p:pic>
      <p:sp>
        <p:nvSpPr>
          <p:cNvPr id="6" name="Text 3">
            <a:extLst>
              <a:ext uri="{FF2B5EF4-FFF2-40B4-BE49-F238E27FC236}">
                <a16:creationId xmlns:a16="http://schemas.microsoft.com/office/drawing/2014/main" id="{D3309832-84C0-F558-D45E-6FDF06FF679E}"/>
              </a:ext>
            </a:extLst>
          </p:cNvPr>
          <p:cNvSpPr/>
          <p:nvPr/>
        </p:nvSpPr>
        <p:spPr>
          <a:xfrm>
            <a:off x="6251113" y="4848590"/>
            <a:ext cx="2362696" cy="295275"/>
          </a:xfrm>
          <a:prstGeom prst="rect">
            <a:avLst/>
          </a:prstGeom>
          <a:noFill/>
          <a:ln/>
        </p:spPr>
        <p:txBody>
          <a:bodyPr wrap="none" lIns="0" tIns="0" rIns="0" bIns="0" rtlCol="0" anchor="t"/>
          <a:lstStyle/>
          <a:p>
            <a:pPr marL="0" marR="0" lvl="0" indent="0" algn="l" defTabSz="761970" rtl="0" eaLnBrk="1" fontAlgn="auto" latinLnBrk="0" hangingPunct="1">
              <a:lnSpc>
                <a:spcPts val="2292"/>
              </a:lnSpc>
              <a:spcBef>
                <a:spcPts val="0"/>
              </a:spcBef>
              <a:spcAft>
                <a:spcPts val="0"/>
              </a:spcAft>
              <a:buClrTx/>
              <a:buSzTx/>
              <a:buFontTx/>
              <a:buNone/>
              <a:tabLst/>
              <a:defRPr/>
            </a:pPr>
            <a:r>
              <a:rPr kumimoji="0" lang="en-US" sz="1833" b="0" i="0" u="none" strike="noStrike" kern="1200" cap="none" spc="0" normalizeH="0" baseline="0" noProof="0">
                <a:ln>
                  <a:noFill/>
                </a:ln>
                <a:solidFill>
                  <a:srgbClr val="031D40"/>
                </a:solidFill>
                <a:effectLst/>
                <a:uLnTx/>
                <a:uFillTx/>
                <a:latin typeface="Montserrat" pitchFamily="34" charset="0"/>
                <a:ea typeface="Montserrat" pitchFamily="34" charset="-122"/>
                <a:cs typeface="Montserrat" pitchFamily="34" charset="-120"/>
              </a:rPr>
              <a:t>Risk Management</a:t>
            </a:r>
            <a:endParaRPr kumimoji="0" lang="en-US" sz="18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4">
            <a:extLst>
              <a:ext uri="{FF2B5EF4-FFF2-40B4-BE49-F238E27FC236}">
                <a16:creationId xmlns:a16="http://schemas.microsoft.com/office/drawing/2014/main" id="{69A371EF-68E5-E49D-7C1A-FADDFB927C20}"/>
              </a:ext>
            </a:extLst>
          </p:cNvPr>
          <p:cNvSpPr/>
          <p:nvPr/>
        </p:nvSpPr>
        <p:spPr>
          <a:xfrm>
            <a:off x="6251114" y="5257272"/>
            <a:ext cx="4969569" cy="604838"/>
          </a:xfrm>
          <a:prstGeom prst="rect">
            <a:avLst/>
          </a:prstGeom>
          <a:noFill/>
          <a:ln/>
        </p:spPr>
        <p:txBody>
          <a:bodyPr wrap="square" lIns="0" tIns="0" rIns="0" bIns="0" rtlCol="0" anchor="t"/>
          <a:lstStyle/>
          <a:p>
            <a:pPr marL="0" marR="0" lvl="0" indent="0" algn="l" defTabSz="761970" rtl="0" eaLnBrk="1" fontAlgn="auto" latinLnBrk="0" hangingPunct="1">
              <a:lnSpc>
                <a:spcPts val="2375"/>
              </a:lnSpc>
              <a:spcBef>
                <a:spcPts val="0"/>
              </a:spcBef>
              <a:spcAft>
                <a:spcPts val="0"/>
              </a:spcAft>
              <a:buClrTx/>
              <a:buSzTx/>
              <a:buFontTx/>
              <a:buNone/>
              <a:tabLst/>
              <a:defRPr/>
            </a:pPr>
            <a:r>
              <a:rPr kumimoji="0" lang="en-US" sz="1458" b="0" i="0" u="none" strike="noStrike" kern="1200" cap="none" spc="0" normalizeH="0" baseline="0" noProof="0">
                <a:ln>
                  <a:noFill/>
                </a:ln>
                <a:solidFill>
                  <a:srgbClr val="031D40"/>
                </a:solidFill>
                <a:effectLst/>
                <a:uLnTx/>
                <a:uFillTx/>
                <a:latin typeface="Heebo Light" pitchFamily="34" charset="0"/>
                <a:ea typeface="Heebo Light" pitchFamily="34" charset="-122"/>
                <a:cs typeface="Heebo Light" pitchFamily="34" charset="-120"/>
              </a:rPr>
              <a:t>Serve as a creative problem-solver, identifying potential risks and crafting solutions to prevent losses.</a:t>
            </a:r>
            <a:endParaRPr kumimoji="0" lang="en-US" sz="1458"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345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91DD6-475C-00AD-30CF-F860E2D83902}"/>
            </a:ext>
          </a:extLst>
        </p:cNvPr>
        <p:cNvGrpSpPr/>
        <p:nvPr/>
      </p:nvGrpSpPr>
      <p:grpSpPr>
        <a:xfrm>
          <a:off x="0" y="0"/>
          <a:ext cx="0" cy="0"/>
          <a:chOff x="0" y="0"/>
          <a:chExt cx="0" cy="0"/>
        </a:xfrm>
      </p:grpSpPr>
      <p:sp>
        <p:nvSpPr>
          <p:cNvPr id="39" name="Title 1">
            <a:extLst>
              <a:ext uri="{FF2B5EF4-FFF2-40B4-BE49-F238E27FC236}">
                <a16:creationId xmlns:a16="http://schemas.microsoft.com/office/drawing/2014/main" id="{AB945DA9-4162-C2EC-AFE1-28C315400B6B}"/>
              </a:ext>
            </a:extLst>
          </p:cNvPr>
          <p:cNvSpPr>
            <a:spLocks noGrp="1"/>
          </p:cNvSpPr>
          <p:nvPr>
            <p:ph type="title"/>
          </p:nvPr>
        </p:nvSpPr>
        <p:spPr>
          <a:xfrm>
            <a:off x="838200" y="365125"/>
            <a:ext cx="10515600" cy="1325563"/>
          </a:xfrm>
        </p:spPr>
        <p:txBody>
          <a:bodyPr>
            <a:normAutofit/>
          </a:bodyPr>
          <a:lstStyle/>
          <a:p>
            <a:r>
              <a:rPr lang="en-US" sz="3200" b="0">
                <a:solidFill>
                  <a:srgbClr val="012041"/>
                </a:solidFill>
                <a:latin typeface="Montserrat SemiBold" panose="00000700000000000000" pitchFamily="2" charset="0"/>
              </a:rPr>
              <a:t>Key Insurance Pathways</a:t>
            </a:r>
          </a:p>
        </p:txBody>
      </p:sp>
      <p:sp>
        <p:nvSpPr>
          <p:cNvPr id="12" name="Slide Number Placeholder 11">
            <a:extLst>
              <a:ext uri="{FF2B5EF4-FFF2-40B4-BE49-F238E27FC236}">
                <a16:creationId xmlns:a16="http://schemas.microsoft.com/office/drawing/2014/main" id="{6565EECB-0AFE-044D-91AC-AE59B4831468}"/>
              </a:ext>
            </a:extLst>
          </p:cNvPr>
          <p:cNvSpPr>
            <a:spLocks noGrp="1"/>
          </p:cNvSpPr>
          <p:nvPr>
            <p:ph type="sldNum" sz="quarter" idx="36"/>
          </p:nvPr>
        </p:nvSpPr>
        <p:spPr>
          <a:xfrm>
            <a:off x="10868247" y="6213504"/>
            <a:ext cx="935825"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B5CEABB6-07DC-46E8-9B57-56EC44A396E5}" type="slidenum">
              <a:rPr kumimoji="0" lang="en-US" sz="10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15</a:t>
            </a:fld>
            <a:endParaRPr kumimoji="0" lang="en-US" sz="1000" b="0" i="0" u="none" strike="noStrike" kern="1200" cap="none" spc="0" normalizeH="0" baseline="0" noProof="0">
              <a:ln>
                <a:noFill/>
              </a:ln>
              <a:solidFill>
                <a:prstClr val="black"/>
              </a:solidFill>
              <a:effectLst/>
              <a:uLnTx/>
              <a:uFillTx/>
              <a:latin typeface="Montserrat" pitchFamily="2" charset="77"/>
              <a:ea typeface="+mn-ea"/>
              <a:cs typeface="+mn-cs"/>
            </a:endParaRPr>
          </a:p>
        </p:txBody>
      </p:sp>
      <p:sp>
        <p:nvSpPr>
          <p:cNvPr id="27" name="Footer Placeholder 26">
            <a:extLst>
              <a:ext uri="{FF2B5EF4-FFF2-40B4-BE49-F238E27FC236}">
                <a16:creationId xmlns:a16="http://schemas.microsoft.com/office/drawing/2014/main" id="{F908AF3D-E15B-6779-EE26-E70C744BDEBE}"/>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012041"/>
                </a:solidFill>
                <a:effectLst/>
                <a:uLnTx/>
                <a:uFillTx/>
                <a:latin typeface="Montserrat" pitchFamily="2" charset="77"/>
                <a:ea typeface="+mn-ea"/>
                <a:cs typeface="+mn-cs"/>
              </a:rPr>
              <a:t>Invest</a:t>
            </a:r>
          </a:p>
        </p:txBody>
      </p:sp>
      <p:pic>
        <p:nvPicPr>
          <p:cNvPr id="2" name="Image 0" descr="Two people shaking hands">
            <a:extLst>
              <a:ext uri="{FF2B5EF4-FFF2-40B4-BE49-F238E27FC236}">
                <a16:creationId xmlns:a16="http://schemas.microsoft.com/office/drawing/2014/main" id="{362B55DE-6D3E-73B6-A658-33C5386C42E7}"/>
              </a:ext>
            </a:extLst>
          </p:cNvPr>
          <p:cNvPicPr>
            <a:picLocks noChangeAspect="1"/>
          </p:cNvPicPr>
          <p:nvPr/>
        </p:nvPicPr>
        <p:blipFill>
          <a:blip r:embed="rId3"/>
          <a:srcRect/>
          <a:stretch/>
        </p:blipFill>
        <p:spPr>
          <a:xfrm>
            <a:off x="1065045" y="1705564"/>
            <a:ext cx="4384862" cy="2922997"/>
          </a:xfrm>
          <a:prstGeom prst="rect">
            <a:avLst/>
          </a:prstGeom>
        </p:spPr>
      </p:pic>
      <p:sp>
        <p:nvSpPr>
          <p:cNvPr id="3" name="Text 1">
            <a:extLst>
              <a:ext uri="{FF2B5EF4-FFF2-40B4-BE49-F238E27FC236}">
                <a16:creationId xmlns:a16="http://schemas.microsoft.com/office/drawing/2014/main" id="{0D2A402B-5A52-8ACB-15D5-4356713E38E6}"/>
              </a:ext>
            </a:extLst>
          </p:cNvPr>
          <p:cNvSpPr/>
          <p:nvPr/>
        </p:nvSpPr>
        <p:spPr>
          <a:xfrm>
            <a:off x="1057420" y="4909424"/>
            <a:ext cx="2362696" cy="295275"/>
          </a:xfrm>
          <a:prstGeom prst="rect">
            <a:avLst/>
          </a:prstGeom>
          <a:noFill/>
          <a:ln/>
        </p:spPr>
        <p:txBody>
          <a:bodyPr wrap="none" lIns="0" tIns="0" rIns="0" bIns="0" rtlCol="0" anchor="t"/>
          <a:lstStyle/>
          <a:p>
            <a:pPr marL="0" marR="0" lvl="0" indent="0" algn="l" defTabSz="761970" rtl="0" eaLnBrk="1" fontAlgn="auto" latinLnBrk="0" hangingPunct="1">
              <a:lnSpc>
                <a:spcPts val="2292"/>
              </a:lnSpc>
              <a:spcBef>
                <a:spcPts val="0"/>
              </a:spcBef>
              <a:spcAft>
                <a:spcPts val="0"/>
              </a:spcAft>
              <a:buClrTx/>
              <a:buSzTx/>
              <a:buFontTx/>
              <a:buNone/>
              <a:tabLst/>
              <a:defRPr/>
            </a:pPr>
            <a:r>
              <a:rPr kumimoji="0" lang="en-US" sz="1833" b="0" i="0" u="none" strike="noStrike" kern="1200" cap="none" spc="0" normalizeH="0" baseline="0" noProof="0">
                <a:ln>
                  <a:noFill/>
                </a:ln>
                <a:solidFill>
                  <a:srgbClr val="031D40"/>
                </a:solidFill>
                <a:effectLst/>
                <a:uLnTx/>
                <a:uFillTx/>
                <a:latin typeface="Montserrat" pitchFamily="34" charset="0"/>
                <a:ea typeface="Montserrat" pitchFamily="34" charset="-122"/>
                <a:cs typeface="Montserrat" pitchFamily="34" charset="-120"/>
              </a:rPr>
              <a:t>Sales</a:t>
            </a:r>
            <a:endParaRPr kumimoji="0" lang="en-US" sz="18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 2">
            <a:extLst>
              <a:ext uri="{FF2B5EF4-FFF2-40B4-BE49-F238E27FC236}">
                <a16:creationId xmlns:a16="http://schemas.microsoft.com/office/drawing/2014/main" id="{5791F0B3-3D63-6CD5-5C7B-2C3C15839B16}"/>
              </a:ext>
            </a:extLst>
          </p:cNvPr>
          <p:cNvSpPr/>
          <p:nvPr/>
        </p:nvSpPr>
        <p:spPr>
          <a:xfrm>
            <a:off x="1057420" y="5318106"/>
            <a:ext cx="4969470" cy="604838"/>
          </a:xfrm>
          <a:prstGeom prst="rect">
            <a:avLst/>
          </a:prstGeom>
          <a:noFill/>
          <a:ln/>
        </p:spPr>
        <p:txBody>
          <a:bodyPr wrap="square" lIns="0" tIns="0" rIns="0" bIns="0" rtlCol="0" anchor="t"/>
          <a:lstStyle/>
          <a:p>
            <a:pPr marL="0" marR="0" lvl="0" indent="0" algn="l" defTabSz="761970" rtl="0" eaLnBrk="1" fontAlgn="auto" latinLnBrk="0" hangingPunct="1">
              <a:lnSpc>
                <a:spcPts val="2375"/>
              </a:lnSpc>
              <a:spcBef>
                <a:spcPts val="0"/>
              </a:spcBef>
              <a:spcAft>
                <a:spcPts val="0"/>
              </a:spcAft>
              <a:buClrTx/>
              <a:buSzTx/>
              <a:buFontTx/>
              <a:buNone/>
              <a:tabLst/>
              <a:defRPr/>
            </a:pPr>
            <a:r>
              <a:rPr kumimoji="0" lang="en-US" sz="1458" b="0" i="0" u="none" strike="noStrike" kern="1200" cap="none" spc="0" normalizeH="0" baseline="0" noProof="0">
                <a:ln>
                  <a:noFill/>
                </a:ln>
                <a:solidFill>
                  <a:srgbClr val="031D40"/>
                </a:solidFill>
                <a:effectLst/>
                <a:uLnTx/>
                <a:uFillTx/>
                <a:latin typeface="Heebo Light" pitchFamily="34" charset="0"/>
                <a:ea typeface="Heebo Light" pitchFamily="34" charset="-122"/>
                <a:cs typeface="Heebo Light" pitchFamily="34" charset="-120"/>
              </a:rPr>
              <a:t>Connect with people, network with prospects, and build lasting relationships.</a:t>
            </a:r>
            <a:endParaRPr kumimoji="0" lang="en-US" sz="1458"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Image 1" descr="preencoded.png">
            <a:extLst>
              <a:ext uri="{FF2B5EF4-FFF2-40B4-BE49-F238E27FC236}">
                <a16:creationId xmlns:a16="http://schemas.microsoft.com/office/drawing/2014/main" id="{AF953647-EF2F-ACDC-CAF3-BDCC077E6719}"/>
              </a:ext>
            </a:extLst>
          </p:cNvPr>
          <p:cNvPicPr>
            <a:picLocks noChangeAspect="1"/>
          </p:cNvPicPr>
          <p:nvPr/>
        </p:nvPicPr>
        <p:blipFill>
          <a:blip r:embed="rId4"/>
          <a:stretch>
            <a:fillRect/>
          </a:stretch>
        </p:blipFill>
        <p:spPr>
          <a:xfrm>
            <a:off x="6154422" y="1705565"/>
            <a:ext cx="4729578" cy="2923091"/>
          </a:xfrm>
          <a:prstGeom prst="rect">
            <a:avLst/>
          </a:prstGeom>
        </p:spPr>
      </p:pic>
      <p:sp>
        <p:nvSpPr>
          <p:cNvPr id="6" name="Text 3">
            <a:extLst>
              <a:ext uri="{FF2B5EF4-FFF2-40B4-BE49-F238E27FC236}">
                <a16:creationId xmlns:a16="http://schemas.microsoft.com/office/drawing/2014/main" id="{3F6248A1-D8F5-2CD8-9B8D-30CF39F381EE}"/>
              </a:ext>
            </a:extLst>
          </p:cNvPr>
          <p:cNvSpPr/>
          <p:nvPr/>
        </p:nvSpPr>
        <p:spPr>
          <a:xfrm>
            <a:off x="6150102" y="4909523"/>
            <a:ext cx="2362696" cy="295275"/>
          </a:xfrm>
          <a:prstGeom prst="rect">
            <a:avLst/>
          </a:prstGeom>
          <a:noFill/>
          <a:ln/>
        </p:spPr>
        <p:txBody>
          <a:bodyPr wrap="none" lIns="0" tIns="0" rIns="0" bIns="0" rtlCol="0" anchor="t"/>
          <a:lstStyle/>
          <a:p>
            <a:pPr marL="0" marR="0" lvl="0" indent="0" algn="l" defTabSz="761970" rtl="0" eaLnBrk="1" fontAlgn="auto" latinLnBrk="0" hangingPunct="1">
              <a:lnSpc>
                <a:spcPts val="2292"/>
              </a:lnSpc>
              <a:spcBef>
                <a:spcPts val="0"/>
              </a:spcBef>
              <a:spcAft>
                <a:spcPts val="0"/>
              </a:spcAft>
              <a:buClrTx/>
              <a:buSzTx/>
              <a:buFontTx/>
              <a:buNone/>
              <a:tabLst/>
              <a:defRPr/>
            </a:pPr>
            <a:r>
              <a:rPr kumimoji="0" lang="en-US" sz="1833" b="0" i="0" u="none" strike="noStrike" kern="1200" cap="none" spc="0" normalizeH="0" baseline="0" noProof="0">
                <a:ln>
                  <a:noFill/>
                </a:ln>
                <a:solidFill>
                  <a:srgbClr val="031D40"/>
                </a:solidFill>
                <a:effectLst/>
                <a:uLnTx/>
                <a:uFillTx/>
                <a:latin typeface="Montserrat" pitchFamily="34" charset="0"/>
                <a:ea typeface="Montserrat" pitchFamily="34" charset="-122"/>
                <a:cs typeface="Montserrat" pitchFamily="34" charset="-120"/>
              </a:rPr>
              <a:t>Underwriting</a:t>
            </a:r>
            <a:endParaRPr kumimoji="0" lang="en-US" sz="18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 4">
            <a:extLst>
              <a:ext uri="{FF2B5EF4-FFF2-40B4-BE49-F238E27FC236}">
                <a16:creationId xmlns:a16="http://schemas.microsoft.com/office/drawing/2014/main" id="{8782933F-4008-2A46-3896-57C650A63025}"/>
              </a:ext>
            </a:extLst>
          </p:cNvPr>
          <p:cNvSpPr/>
          <p:nvPr/>
        </p:nvSpPr>
        <p:spPr>
          <a:xfrm>
            <a:off x="6150103" y="5318205"/>
            <a:ext cx="4969569" cy="604838"/>
          </a:xfrm>
          <a:prstGeom prst="rect">
            <a:avLst/>
          </a:prstGeom>
          <a:noFill/>
          <a:ln/>
        </p:spPr>
        <p:txBody>
          <a:bodyPr wrap="square" lIns="0" tIns="0" rIns="0" bIns="0" rtlCol="0" anchor="t"/>
          <a:lstStyle/>
          <a:p>
            <a:pPr marL="0" marR="0" lvl="0" indent="0" algn="l" defTabSz="761970" rtl="0" eaLnBrk="1" fontAlgn="auto" latinLnBrk="0" hangingPunct="1">
              <a:lnSpc>
                <a:spcPts val="2375"/>
              </a:lnSpc>
              <a:spcBef>
                <a:spcPts val="0"/>
              </a:spcBef>
              <a:spcAft>
                <a:spcPts val="0"/>
              </a:spcAft>
              <a:buClrTx/>
              <a:buSzTx/>
              <a:buFontTx/>
              <a:buNone/>
              <a:tabLst/>
              <a:defRPr/>
            </a:pPr>
            <a:r>
              <a:rPr kumimoji="0" lang="en-US" sz="1458" b="0" i="0" u="none" strike="noStrike" kern="1200" cap="none" spc="0" normalizeH="0" baseline="0" noProof="0">
                <a:ln>
                  <a:noFill/>
                </a:ln>
                <a:solidFill>
                  <a:srgbClr val="031D40"/>
                </a:solidFill>
                <a:effectLst/>
                <a:uLnTx/>
                <a:uFillTx/>
                <a:latin typeface="Heebo Light" pitchFamily="34" charset="0"/>
                <a:ea typeface="Heebo Light" pitchFamily="34" charset="-122"/>
                <a:cs typeface="Heebo Light" pitchFamily="34" charset="-120"/>
              </a:rPr>
              <a:t>Analyze risk and determine the most effective coverage at the best price for each policy.</a:t>
            </a:r>
            <a:endParaRPr kumimoji="0" lang="en-US" sz="1458"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956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70946-2FF5-9574-8A06-8B1BC7D15236}"/>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990DF084-4EB1-B438-7784-F8FDAE72A79B}"/>
              </a:ext>
            </a:extLst>
          </p:cNvPr>
          <p:cNvSpPr>
            <a:spLocks noGrp="1"/>
          </p:cNvSpPr>
          <p:nvPr>
            <p:ph type="title"/>
          </p:nvPr>
        </p:nvSpPr>
        <p:spPr>
          <a:xfrm>
            <a:off x="3665281" y="217488"/>
            <a:ext cx="7816646" cy="871594"/>
          </a:xfrm>
        </p:spPr>
        <p:txBody>
          <a:bodyPr>
            <a:normAutofit/>
          </a:bodyPr>
          <a:lstStyle/>
          <a:p>
            <a:r>
              <a:rPr lang="en-US" sz="2400">
                <a:solidFill>
                  <a:schemeClr val="bg1"/>
                </a:solidFill>
                <a:highlight>
                  <a:srgbClr val="012041"/>
                </a:highlight>
              </a:rPr>
              <a:t>Pathways to Insurance Careers…</a:t>
            </a:r>
          </a:p>
        </p:txBody>
      </p:sp>
      <p:sp>
        <p:nvSpPr>
          <p:cNvPr id="8" name="Content Placeholder 7">
            <a:extLst>
              <a:ext uri="{FF2B5EF4-FFF2-40B4-BE49-F238E27FC236}">
                <a16:creationId xmlns:a16="http://schemas.microsoft.com/office/drawing/2014/main" id="{0557ABBB-823B-A1C9-DE99-8D34CFD6DF22}"/>
              </a:ext>
            </a:extLst>
          </p:cNvPr>
          <p:cNvSpPr>
            <a:spLocks noGrp="1"/>
          </p:cNvSpPr>
          <p:nvPr>
            <p:ph type="body" sz="quarter" idx="13"/>
          </p:nvPr>
        </p:nvSpPr>
        <p:spPr/>
        <p:txBody>
          <a:bodyPr/>
          <a:lstStyle/>
          <a:p>
            <a:r>
              <a:rPr lang="en-US"/>
              <a:t>Great Careers to Consider</a:t>
            </a:r>
          </a:p>
        </p:txBody>
      </p:sp>
      <p:sp>
        <p:nvSpPr>
          <p:cNvPr id="3" name="Text Placeholder 2">
            <a:extLst>
              <a:ext uri="{FF2B5EF4-FFF2-40B4-BE49-F238E27FC236}">
                <a16:creationId xmlns:a16="http://schemas.microsoft.com/office/drawing/2014/main" id="{3E0CA9E9-1BF6-43F1-8928-99B86A64F273}"/>
              </a:ext>
            </a:extLst>
          </p:cNvPr>
          <p:cNvSpPr>
            <a:spLocks noGrp="1"/>
          </p:cNvSpPr>
          <p:nvPr>
            <p:ph type="body" sz="quarter" idx="15"/>
          </p:nvPr>
        </p:nvSpPr>
        <p:spPr/>
        <p:txBody>
          <a:bodyPr/>
          <a:lstStyle/>
          <a:p>
            <a:r>
              <a:rPr lang="en-US"/>
              <a:t>Invest</a:t>
            </a:r>
          </a:p>
        </p:txBody>
      </p:sp>
      <p:sp>
        <p:nvSpPr>
          <p:cNvPr id="12" name="Text Placeholder 11">
            <a:extLst>
              <a:ext uri="{FF2B5EF4-FFF2-40B4-BE49-F238E27FC236}">
                <a16:creationId xmlns:a16="http://schemas.microsoft.com/office/drawing/2014/main" id="{DC7F7BFF-22A8-C7B5-80C7-8E72F2EC426D}"/>
              </a:ext>
            </a:extLst>
          </p:cNvPr>
          <p:cNvSpPr>
            <a:spLocks noGrp="1"/>
          </p:cNvSpPr>
          <p:nvPr>
            <p:ph type="body" sz="quarter" idx="16"/>
          </p:nvPr>
        </p:nvSpPr>
        <p:spPr>
          <a:xfrm>
            <a:off x="4091354" y="1291535"/>
            <a:ext cx="6659024" cy="4740947"/>
          </a:xfrm>
        </p:spPr>
        <p:txBody>
          <a:bodyPr/>
          <a:lstStyle/>
          <a:p>
            <a:pPr>
              <a:lnSpc>
                <a:spcPct val="100000"/>
              </a:lnSpc>
            </a:pPr>
            <a:r>
              <a:rPr lang="en-US" sz="1800" b="1"/>
              <a:t>Sales &amp; Marketing</a:t>
            </a:r>
          </a:p>
          <a:p>
            <a:pPr>
              <a:lnSpc>
                <a:spcPct val="100000"/>
              </a:lnSpc>
            </a:pPr>
            <a:r>
              <a:rPr lang="en-US" sz="1800" i="1"/>
              <a:t>Insurance Agent, Product Manager</a:t>
            </a:r>
            <a:br>
              <a:rPr lang="en-US" sz="1800" i="1"/>
            </a:br>
            <a:endParaRPr lang="en-US" sz="1800"/>
          </a:p>
          <a:p>
            <a:pPr>
              <a:lnSpc>
                <a:spcPct val="100000"/>
              </a:lnSpc>
            </a:pPr>
            <a:r>
              <a:rPr lang="en-US" sz="1800" b="1"/>
              <a:t>Customer Service</a:t>
            </a:r>
          </a:p>
          <a:p>
            <a:pPr>
              <a:lnSpc>
                <a:spcPct val="100000"/>
              </a:lnSpc>
            </a:pPr>
            <a:r>
              <a:rPr lang="en-US" sz="1800" i="1"/>
              <a:t>Account Executive</a:t>
            </a:r>
            <a:br>
              <a:rPr lang="en-US" sz="1800" i="1"/>
            </a:br>
            <a:endParaRPr lang="en-US" sz="1800"/>
          </a:p>
          <a:p>
            <a:pPr>
              <a:lnSpc>
                <a:spcPct val="100000"/>
              </a:lnSpc>
            </a:pPr>
            <a:r>
              <a:rPr lang="en-US" sz="1800" b="1"/>
              <a:t>Analytics</a:t>
            </a:r>
          </a:p>
          <a:p>
            <a:pPr>
              <a:lnSpc>
                <a:spcPct val="100000"/>
              </a:lnSpc>
            </a:pPr>
            <a:r>
              <a:rPr lang="en-US" sz="1800" i="1"/>
              <a:t>Actuary or Analyst</a:t>
            </a:r>
            <a:br>
              <a:rPr lang="en-US" sz="1800" i="1"/>
            </a:br>
            <a:endParaRPr lang="en-US" sz="1800"/>
          </a:p>
          <a:p>
            <a:pPr>
              <a:lnSpc>
                <a:spcPct val="100000"/>
              </a:lnSpc>
            </a:pPr>
            <a:r>
              <a:rPr lang="en-US" sz="1800" b="1"/>
              <a:t>Finance</a:t>
            </a:r>
          </a:p>
          <a:p>
            <a:pPr>
              <a:lnSpc>
                <a:spcPct val="100000"/>
              </a:lnSpc>
            </a:pPr>
            <a:r>
              <a:rPr lang="en-US" sz="1800" i="1"/>
              <a:t>Finance Professional</a:t>
            </a:r>
            <a:br>
              <a:rPr lang="en-US" sz="1800" i="1"/>
            </a:br>
            <a:endParaRPr lang="en-US" sz="1800"/>
          </a:p>
          <a:p>
            <a:pPr>
              <a:lnSpc>
                <a:spcPct val="100000"/>
              </a:lnSpc>
            </a:pPr>
            <a:r>
              <a:rPr lang="en-US" sz="1800" b="1"/>
              <a:t>Catastrophe Adjusting</a:t>
            </a:r>
          </a:p>
          <a:p>
            <a:pPr>
              <a:lnSpc>
                <a:spcPct val="100000"/>
              </a:lnSpc>
            </a:pPr>
            <a:r>
              <a:rPr lang="en-US" sz="1800" i="1"/>
              <a:t>Claims Adjuster</a:t>
            </a:r>
            <a:br>
              <a:rPr lang="en-US" sz="1800" i="1"/>
            </a:br>
            <a:endParaRPr lang="en-US" sz="1800"/>
          </a:p>
          <a:p>
            <a:pPr>
              <a:lnSpc>
                <a:spcPct val="100000"/>
              </a:lnSpc>
            </a:pPr>
            <a:r>
              <a:rPr lang="en-US" sz="1800" b="1"/>
              <a:t>Risk Analysis</a:t>
            </a:r>
          </a:p>
          <a:p>
            <a:pPr>
              <a:lnSpc>
                <a:spcPct val="100000"/>
              </a:lnSpc>
            </a:pPr>
            <a:r>
              <a:rPr lang="en-US" sz="1800" i="1"/>
              <a:t>Underwriter</a:t>
            </a:r>
          </a:p>
          <a:p>
            <a:endParaRPr lang="en-US" sz="2000"/>
          </a:p>
        </p:txBody>
      </p:sp>
      <p:sp>
        <p:nvSpPr>
          <p:cNvPr id="7" name="Slide Number Placeholder 6">
            <a:extLst>
              <a:ext uri="{FF2B5EF4-FFF2-40B4-BE49-F238E27FC236}">
                <a16:creationId xmlns:a16="http://schemas.microsoft.com/office/drawing/2014/main" id="{1E26220F-DC08-1F19-9E23-EF7BE00E1F9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CEABB6-07DC-46E8-9B57-56EC44A396E5}" type="slidenum">
              <a:rPr kumimoji="0" lang="en-US" sz="10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a:ln>
                <a:noFill/>
              </a:ln>
              <a:solidFill>
                <a:prstClr val="black"/>
              </a:solidFill>
              <a:effectLst/>
              <a:uLnTx/>
              <a:uFillTx/>
              <a:latin typeface="Montserrat" pitchFamily="2" charset="77"/>
              <a:ea typeface="+mn-ea"/>
              <a:cs typeface="+mn-cs"/>
            </a:endParaRPr>
          </a:p>
        </p:txBody>
      </p:sp>
      <p:sp>
        <p:nvSpPr>
          <p:cNvPr id="11" name="Content Placeholder 10">
            <a:extLst>
              <a:ext uri="{FF2B5EF4-FFF2-40B4-BE49-F238E27FC236}">
                <a16:creationId xmlns:a16="http://schemas.microsoft.com/office/drawing/2014/main" id="{594FDAB9-F051-5C99-BD2D-FD8772BDC9C7}"/>
              </a:ext>
            </a:extLst>
          </p:cNvPr>
          <p:cNvSpPr>
            <a:spLocks noGrp="1"/>
          </p:cNvSpPr>
          <p:nvPr>
            <p:ph sz="quarter" idx="18"/>
          </p:nvPr>
        </p:nvSpPr>
        <p:spPr/>
        <p:txBody>
          <a:bodyPr/>
          <a:lstStyle/>
          <a:p>
            <a:r>
              <a:rPr lang="en-US"/>
              <a:t>Great Careers to Consider</a:t>
            </a:r>
          </a:p>
        </p:txBody>
      </p:sp>
      <p:pic>
        <p:nvPicPr>
          <p:cNvPr id="14" name="Content Placeholder 19" descr="A stack of books">
            <a:extLst>
              <a:ext uri="{FF2B5EF4-FFF2-40B4-BE49-F238E27FC236}">
                <a16:creationId xmlns:a16="http://schemas.microsoft.com/office/drawing/2014/main" id="{A0CAC337-AC50-902D-FF6A-B7B1B763C9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7300" y="2947817"/>
            <a:ext cx="3448249" cy="3448249"/>
          </a:xfrm>
          <a:prstGeom prst="rect">
            <a:avLst/>
          </a:prstGeom>
        </p:spPr>
      </p:pic>
    </p:spTree>
    <p:extLst>
      <p:ext uri="{BB962C8B-B14F-4D97-AF65-F5344CB8AC3E}">
        <p14:creationId xmlns:p14="http://schemas.microsoft.com/office/powerpoint/2010/main" val="1998048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E31C438-4318-12A4-0030-AC80C141B1CF}"/>
              </a:ext>
            </a:extLst>
          </p:cNvPr>
          <p:cNvSpPr>
            <a:spLocks noGrp="1"/>
          </p:cNvSpPr>
          <p:nvPr>
            <p:ph type="title"/>
          </p:nvPr>
        </p:nvSpPr>
        <p:spPr>
          <a:xfrm>
            <a:off x="3460955" y="225398"/>
            <a:ext cx="7497253" cy="871594"/>
          </a:xfrm>
        </p:spPr>
        <p:txBody>
          <a:bodyPr>
            <a:normAutofit/>
          </a:bodyPr>
          <a:lstStyle/>
          <a:p>
            <a:r>
              <a:rPr lang="en-US" sz="2400">
                <a:solidFill>
                  <a:schemeClr val="bg1"/>
                </a:solidFill>
                <a:highlight>
                  <a:srgbClr val="012041"/>
                </a:highlight>
              </a:rPr>
              <a:t>More Pathways to Insurance Careers…</a:t>
            </a:r>
          </a:p>
        </p:txBody>
      </p:sp>
      <p:sp>
        <p:nvSpPr>
          <p:cNvPr id="8" name="Content Placeholder 7">
            <a:extLst>
              <a:ext uri="{FF2B5EF4-FFF2-40B4-BE49-F238E27FC236}">
                <a16:creationId xmlns:a16="http://schemas.microsoft.com/office/drawing/2014/main" id="{18DC4716-DF8C-901F-764D-F7E10C0CB111}"/>
              </a:ext>
            </a:extLst>
          </p:cNvPr>
          <p:cNvSpPr>
            <a:spLocks noGrp="1"/>
          </p:cNvSpPr>
          <p:nvPr>
            <p:ph type="body" sz="quarter" idx="13"/>
          </p:nvPr>
        </p:nvSpPr>
        <p:spPr/>
        <p:txBody>
          <a:bodyPr/>
          <a:lstStyle/>
          <a:p>
            <a:r>
              <a:rPr lang="en-US"/>
              <a:t>Great Careers to Consider</a:t>
            </a:r>
          </a:p>
        </p:txBody>
      </p:sp>
      <p:sp>
        <p:nvSpPr>
          <p:cNvPr id="3" name="Text Placeholder 2">
            <a:extLst>
              <a:ext uri="{FF2B5EF4-FFF2-40B4-BE49-F238E27FC236}">
                <a16:creationId xmlns:a16="http://schemas.microsoft.com/office/drawing/2014/main" id="{33F9381E-605B-A716-84CF-4DAD69D3C75B}"/>
              </a:ext>
            </a:extLst>
          </p:cNvPr>
          <p:cNvSpPr>
            <a:spLocks noGrp="1"/>
          </p:cNvSpPr>
          <p:nvPr>
            <p:ph type="body" sz="quarter" idx="15"/>
          </p:nvPr>
        </p:nvSpPr>
        <p:spPr/>
        <p:txBody>
          <a:bodyPr/>
          <a:lstStyle/>
          <a:p>
            <a:r>
              <a:rPr lang="en-US"/>
              <a:t>Invest</a:t>
            </a:r>
          </a:p>
        </p:txBody>
      </p:sp>
      <p:sp>
        <p:nvSpPr>
          <p:cNvPr id="7" name="Slide Number Placeholder 6">
            <a:extLst>
              <a:ext uri="{FF2B5EF4-FFF2-40B4-BE49-F238E27FC236}">
                <a16:creationId xmlns:a16="http://schemas.microsoft.com/office/drawing/2014/main" id="{45FAE9A5-7FEB-F289-1F37-61C165802B3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CEABB6-07DC-46E8-9B57-56EC44A396E5}" type="slidenum">
              <a:rPr kumimoji="0" lang="en-US" sz="10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a:ln>
                <a:noFill/>
              </a:ln>
              <a:solidFill>
                <a:prstClr val="black"/>
              </a:solidFill>
              <a:effectLst/>
              <a:uLnTx/>
              <a:uFillTx/>
              <a:latin typeface="Montserrat" pitchFamily="2" charset="77"/>
              <a:ea typeface="+mn-ea"/>
              <a:cs typeface="+mn-cs"/>
            </a:endParaRPr>
          </a:p>
        </p:txBody>
      </p:sp>
      <p:sp>
        <p:nvSpPr>
          <p:cNvPr id="11" name="Content Placeholder 10">
            <a:extLst>
              <a:ext uri="{FF2B5EF4-FFF2-40B4-BE49-F238E27FC236}">
                <a16:creationId xmlns:a16="http://schemas.microsoft.com/office/drawing/2014/main" id="{BD87E752-9DA3-AF6E-D120-DEB50CF9A311}"/>
              </a:ext>
            </a:extLst>
          </p:cNvPr>
          <p:cNvSpPr>
            <a:spLocks noGrp="1"/>
          </p:cNvSpPr>
          <p:nvPr>
            <p:ph sz="quarter" idx="18"/>
          </p:nvPr>
        </p:nvSpPr>
        <p:spPr/>
        <p:txBody>
          <a:bodyPr/>
          <a:lstStyle/>
          <a:p>
            <a:r>
              <a:rPr lang="en-US"/>
              <a:t>Great Careers to Consider</a:t>
            </a:r>
          </a:p>
        </p:txBody>
      </p:sp>
      <p:pic>
        <p:nvPicPr>
          <p:cNvPr id="14" name="Content Placeholder 19" descr="A stack of books">
            <a:extLst>
              <a:ext uri="{FF2B5EF4-FFF2-40B4-BE49-F238E27FC236}">
                <a16:creationId xmlns:a16="http://schemas.microsoft.com/office/drawing/2014/main" id="{374A4BDF-64F6-F955-0990-0F1BB5D813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7300" y="2947817"/>
            <a:ext cx="3448249" cy="3448249"/>
          </a:xfrm>
          <a:prstGeom prst="rect">
            <a:avLst/>
          </a:prstGeom>
        </p:spPr>
      </p:pic>
      <p:sp>
        <p:nvSpPr>
          <p:cNvPr id="16" name="Text Placeholder 11">
            <a:extLst>
              <a:ext uri="{FF2B5EF4-FFF2-40B4-BE49-F238E27FC236}">
                <a16:creationId xmlns:a16="http://schemas.microsoft.com/office/drawing/2014/main" id="{B73F279F-E296-C0A3-55A3-6A523BBFE3FE}"/>
              </a:ext>
            </a:extLst>
          </p:cNvPr>
          <p:cNvSpPr txBox="1">
            <a:spLocks/>
          </p:cNvSpPr>
          <p:nvPr/>
        </p:nvSpPr>
        <p:spPr>
          <a:xfrm>
            <a:off x="4091354" y="1202653"/>
            <a:ext cx="5670484" cy="4211558"/>
          </a:xfrm>
          <a:prstGeom prst="rect">
            <a:avLst/>
          </a:prstGeom>
        </p:spPr>
        <p:txBody>
          <a:bodyPr vert="horz" lIns="91440" tIns="45720" rIns="91440" bIns="45720" rtlCol="0">
            <a:noAutofit/>
          </a:bodyPr>
          <a:lstStyle>
            <a:lvl1pPr marL="0" indent="0" algn="l" defTabSz="914400" rtl="0" eaLnBrk="1" latinLnBrk="0" hangingPunct="1">
              <a:lnSpc>
                <a:spcPts val="2600"/>
              </a:lnSpc>
              <a:spcBef>
                <a:spcPts val="0"/>
              </a:spcBef>
              <a:buFont typeface="Arial" panose="020B0604020202020204" pitchFamily="34" charset="0"/>
              <a:buNone/>
              <a:defRPr sz="1400" b="0" i="0" kern="1200">
                <a:solidFill>
                  <a:srgbClr val="012041"/>
                </a:solidFill>
                <a:latin typeface="Montserrat" pitchFamily="2" charset="77"/>
                <a:ea typeface="+mn-ea"/>
                <a:cs typeface="+mn-cs"/>
              </a:defRPr>
            </a:lvl1pPr>
            <a:lvl2pPr marL="457200" indent="0" algn="l" defTabSz="914400" rtl="0" eaLnBrk="1" latinLnBrk="0" hangingPunct="1">
              <a:lnSpc>
                <a:spcPts val="2600"/>
              </a:lnSpc>
              <a:spcBef>
                <a:spcPts val="500"/>
              </a:spcBef>
              <a:buFont typeface="Arial" panose="020B0604020202020204" pitchFamily="34" charset="0"/>
              <a:buNone/>
              <a:defRPr sz="1600" b="0" i="0" kern="1200">
                <a:solidFill>
                  <a:schemeClr val="tx1"/>
                </a:solidFill>
                <a:latin typeface="Montserrat" pitchFamily="2" charset="77"/>
                <a:ea typeface="+mn-ea"/>
                <a:cs typeface="+mn-cs"/>
              </a:defRPr>
            </a:lvl2pPr>
            <a:lvl3pPr marL="914400" indent="0" algn="l" defTabSz="914400" rtl="0" eaLnBrk="1" latinLnBrk="0" hangingPunct="1">
              <a:lnSpc>
                <a:spcPts val="2600"/>
              </a:lnSpc>
              <a:spcBef>
                <a:spcPts val="500"/>
              </a:spcBef>
              <a:buFont typeface="Arial" panose="020B0604020202020204" pitchFamily="34" charset="0"/>
              <a:buNone/>
              <a:defRPr sz="1600" b="0" i="0" kern="1200">
                <a:solidFill>
                  <a:schemeClr val="tx1"/>
                </a:solidFill>
                <a:latin typeface="Montserrat" pitchFamily="2" charset="77"/>
                <a:ea typeface="+mn-ea"/>
                <a:cs typeface="+mn-cs"/>
              </a:defRPr>
            </a:lvl3pPr>
            <a:lvl4pPr marL="1371600" indent="0" algn="l" defTabSz="914400" rtl="0" eaLnBrk="1" latinLnBrk="0" hangingPunct="1">
              <a:lnSpc>
                <a:spcPts val="2600"/>
              </a:lnSpc>
              <a:spcBef>
                <a:spcPts val="500"/>
              </a:spcBef>
              <a:buFont typeface="Arial" panose="020B0604020202020204" pitchFamily="34" charset="0"/>
              <a:buNone/>
              <a:defRPr sz="1600" b="0" i="0" kern="1200">
                <a:solidFill>
                  <a:schemeClr val="tx1"/>
                </a:solidFill>
                <a:latin typeface="Montserrat" pitchFamily="2" charset="77"/>
                <a:ea typeface="+mn-ea"/>
                <a:cs typeface="+mn-cs"/>
              </a:defRPr>
            </a:lvl4pPr>
            <a:lvl5pPr marL="1828800" indent="0" algn="l" defTabSz="914400" rtl="0" eaLnBrk="1" latinLnBrk="0" hangingPunct="1">
              <a:lnSpc>
                <a:spcPts val="2600"/>
              </a:lnSpc>
              <a:spcBef>
                <a:spcPts val="500"/>
              </a:spcBef>
              <a:buFont typeface="Arial" panose="020B0604020202020204" pitchFamily="34" charset="0"/>
              <a:buNone/>
              <a:defRPr sz="16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12041"/>
                </a:solidFill>
                <a:effectLst/>
                <a:uLnTx/>
                <a:uFillTx/>
                <a:latin typeface="Montserrat" pitchFamily="2" charset="77"/>
                <a:ea typeface="+mn-ea"/>
                <a:cs typeface="+mn-cs"/>
              </a:rPr>
              <a:t>Engineering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1" u="none" strike="noStrike" kern="1200" cap="none" spc="0" normalizeH="0" baseline="0" noProof="0">
                <a:ln>
                  <a:noFill/>
                </a:ln>
                <a:solidFill>
                  <a:srgbClr val="012041"/>
                </a:solidFill>
                <a:effectLst/>
                <a:uLnTx/>
                <a:uFillTx/>
                <a:latin typeface="Montserrat" pitchFamily="2" charset="77"/>
                <a:ea typeface="+mn-ea"/>
                <a:cs typeface="+mn-cs"/>
              </a:rPr>
              <a:t>Risk Manager</a:t>
            </a:r>
            <a:br>
              <a:rPr kumimoji="0" lang="en-US" sz="1800" b="0" i="1" u="none" strike="noStrike" kern="1200" cap="none" spc="0" normalizeH="0" baseline="0" noProof="0">
                <a:ln>
                  <a:noFill/>
                </a:ln>
                <a:solidFill>
                  <a:srgbClr val="012041"/>
                </a:solidFill>
                <a:effectLst/>
                <a:uLnTx/>
                <a:uFillTx/>
                <a:latin typeface="Montserrat" pitchFamily="2" charset="77"/>
                <a:ea typeface="+mn-ea"/>
                <a:cs typeface="+mn-cs"/>
              </a:rPr>
            </a:br>
            <a:endParaRPr kumimoji="0" lang="en-US" sz="1800" b="0" i="1" u="none" strike="noStrike" kern="1200" cap="none" spc="0" normalizeH="0" baseline="0" noProof="0">
              <a:ln>
                <a:noFill/>
              </a:ln>
              <a:solidFill>
                <a:srgbClr val="012041"/>
              </a:solidFill>
              <a:effectLst/>
              <a:uLnTx/>
              <a:uFillTx/>
              <a:latin typeface="Montserra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12041"/>
                </a:solidFill>
                <a:effectLst/>
                <a:uLnTx/>
                <a:uFillTx/>
                <a:latin typeface="Montserrat" pitchFamily="2" charset="77"/>
                <a:ea typeface="+mn-ea"/>
                <a:cs typeface="+mn-cs"/>
              </a:rPr>
              <a:t>Technology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1" u="none" strike="noStrike" kern="1200" cap="none" spc="0" normalizeH="0" baseline="0" noProof="0">
                <a:ln>
                  <a:noFill/>
                </a:ln>
                <a:solidFill>
                  <a:srgbClr val="012041"/>
                </a:solidFill>
                <a:effectLst/>
                <a:uLnTx/>
                <a:uFillTx/>
                <a:latin typeface="Montserrat" pitchFamily="2" charset="77"/>
                <a:ea typeface="+mn-ea"/>
                <a:cs typeface="+mn-cs"/>
              </a:rPr>
              <a:t>Technical Support </a:t>
            </a:r>
            <a:br>
              <a:rPr kumimoji="0" lang="en-US" sz="1800" b="0" i="1" u="none" strike="noStrike" kern="1200" cap="none" spc="0" normalizeH="0" baseline="0" noProof="0">
                <a:ln>
                  <a:noFill/>
                </a:ln>
                <a:solidFill>
                  <a:srgbClr val="012041"/>
                </a:solidFill>
                <a:effectLst/>
                <a:uLnTx/>
                <a:uFillTx/>
                <a:latin typeface="Montserrat" pitchFamily="2" charset="77"/>
                <a:ea typeface="+mn-ea"/>
                <a:cs typeface="+mn-cs"/>
              </a:rPr>
            </a:br>
            <a:endParaRPr kumimoji="0" lang="en-US" sz="1800" b="0" i="1" u="none" strike="noStrike" kern="1200" cap="none" spc="0" normalizeH="0" baseline="0" noProof="0">
              <a:ln>
                <a:noFill/>
              </a:ln>
              <a:solidFill>
                <a:srgbClr val="012041"/>
              </a:solidFill>
              <a:effectLst/>
              <a:uLnTx/>
              <a:uFillTx/>
              <a:latin typeface="Montserra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12041"/>
                </a:solidFill>
                <a:effectLst/>
                <a:uLnTx/>
                <a:uFillTx/>
                <a:latin typeface="Montserrat" pitchFamily="2" charset="77"/>
                <a:ea typeface="+mn-ea"/>
                <a:cs typeface="+mn-cs"/>
              </a:rPr>
              <a:t>Management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1" u="none" strike="noStrike" kern="1200" cap="none" spc="0" normalizeH="0" baseline="0" noProof="0">
                <a:ln>
                  <a:noFill/>
                </a:ln>
                <a:solidFill>
                  <a:srgbClr val="012041"/>
                </a:solidFill>
                <a:effectLst/>
                <a:uLnTx/>
                <a:uFillTx/>
                <a:latin typeface="Montserrat" pitchFamily="2" charset="77"/>
                <a:ea typeface="+mn-ea"/>
                <a:cs typeface="+mn-cs"/>
              </a:rPr>
              <a:t>Director,  Attorney</a:t>
            </a:r>
            <a:br>
              <a:rPr kumimoji="0" lang="en-US" sz="1800" b="0" i="1" u="none" strike="noStrike" kern="1200" cap="none" spc="0" normalizeH="0" baseline="0" noProof="0">
                <a:ln>
                  <a:noFill/>
                </a:ln>
                <a:solidFill>
                  <a:srgbClr val="012041"/>
                </a:solidFill>
                <a:effectLst/>
                <a:uLnTx/>
                <a:uFillTx/>
                <a:latin typeface="Montserrat" pitchFamily="2" charset="77"/>
                <a:ea typeface="+mn-ea"/>
                <a:cs typeface="+mn-cs"/>
              </a:rPr>
            </a:br>
            <a:endParaRPr kumimoji="0" lang="en-US" sz="1800" b="0" i="1" u="none" strike="noStrike" kern="1200" cap="none" spc="0" normalizeH="0" baseline="0" noProof="0">
              <a:ln>
                <a:noFill/>
              </a:ln>
              <a:solidFill>
                <a:srgbClr val="012041"/>
              </a:solidFill>
              <a:effectLst/>
              <a:uLnTx/>
              <a:uFillTx/>
              <a:latin typeface="Montserra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12041"/>
                </a:solidFill>
                <a:effectLst/>
                <a:uLnTx/>
                <a:uFillTx/>
                <a:latin typeface="Montserrat" pitchFamily="2" charset="77"/>
                <a:ea typeface="+mn-ea"/>
                <a:cs typeface="+mn-cs"/>
              </a:rPr>
              <a:t>Communications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1" u="none" strike="noStrike" kern="1200" cap="none" spc="0" normalizeH="0" baseline="0" noProof="0">
                <a:ln>
                  <a:noFill/>
                </a:ln>
                <a:solidFill>
                  <a:srgbClr val="012041"/>
                </a:solidFill>
                <a:effectLst/>
                <a:uLnTx/>
                <a:uFillTx/>
                <a:latin typeface="Montserrat" pitchFamily="2" charset="77"/>
                <a:ea typeface="+mn-ea"/>
                <a:cs typeface="+mn-cs"/>
              </a:rPr>
              <a:t>Public Relations, Social Media, Graphic Design</a:t>
            </a:r>
            <a:br>
              <a:rPr kumimoji="0" lang="en-US" sz="1800" b="0" i="1" u="none" strike="noStrike" kern="1200" cap="none" spc="0" normalizeH="0" baseline="0" noProof="0">
                <a:ln>
                  <a:noFill/>
                </a:ln>
                <a:solidFill>
                  <a:srgbClr val="012041"/>
                </a:solidFill>
                <a:effectLst/>
                <a:uLnTx/>
                <a:uFillTx/>
                <a:latin typeface="Montserrat" pitchFamily="2" charset="77"/>
                <a:ea typeface="+mn-ea"/>
                <a:cs typeface="+mn-cs"/>
              </a:rPr>
            </a:br>
            <a:endParaRPr kumimoji="0" lang="en-US" sz="1800" b="0" i="1" u="none" strike="noStrike" kern="1200" cap="none" spc="0" normalizeH="0" baseline="0" noProof="0">
              <a:ln>
                <a:noFill/>
              </a:ln>
              <a:solidFill>
                <a:srgbClr val="012041"/>
              </a:solidFill>
              <a:effectLst/>
              <a:uLnTx/>
              <a:uFillTx/>
              <a:latin typeface="Montserra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12041"/>
                </a:solidFill>
                <a:effectLst/>
                <a:uLnTx/>
                <a:uFillTx/>
                <a:latin typeface="Montserrat" pitchFamily="2" charset="77"/>
                <a:ea typeface="+mn-ea"/>
                <a:cs typeface="+mn-cs"/>
              </a:rPr>
              <a:t>Office Administration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1" u="none" strike="noStrike" kern="1200" cap="none" spc="0" normalizeH="0" baseline="0" noProof="0">
                <a:ln>
                  <a:noFill/>
                </a:ln>
                <a:solidFill>
                  <a:srgbClr val="012041"/>
                </a:solidFill>
                <a:effectLst/>
                <a:uLnTx/>
                <a:uFillTx/>
                <a:latin typeface="Montserrat" pitchFamily="2" charset="77"/>
                <a:ea typeface="+mn-ea"/>
                <a:cs typeface="+mn-cs"/>
              </a:rPr>
              <a:t>Office Manager</a:t>
            </a:r>
            <a:br>
              <a:rPr kumimoji="0" lang="en-US" sz="1800" b="0" i="1" u="none" strike="noStrike" kern="1200" cap="none" spc="0" normalizeH="0" baseline="0" noProof="0">
                <a:ln>
                  <a:noFill/>
                </a:ln>
                <a:solidFill>
                  <a:srgbClr val="012041"/>
                </a:solidFill>
                <a:effectLst/>
                <a:uLnTx/>
                <a:uFillTx/>
                <a:latin typeface="Montserrat" pitchFamily="2" charset="77"/>
                <a:ea typeface="+mn-ea"/>
                <a:cs typeface="+mn-cs"/>
              </a:rPr>
            </a:br>
            <a:endParaRPr kumimoji="0" lang="en-US" sz="1800" b="0" i="0" u="none" strike="noStrike" kern="1200" cap="none" spc="0" normalizeH="0" baseline="0" noProof="0">
              <a:ln>
                <a:noFill/>
              </a:ln>
              <a:solidFill>
                <a:srgbClr val="012041"/>
              </a:solidFill>
              <a:effectLst/>
              <a:uLnTx/>
              <a:uFillTx/>
              <a:latin typeface="Montserrat"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12041"/>
                </a:solidFill>
                <a:effectLst/>
                <a:uLnTx/>
                <a:uFillTx/>
                <a:latin typeface="Montserrat" pitchFamily="2" charset="77"/>
                <a:ea typeface="+mn-ea"/>
                <a:cs typeface="+mn-cs"/>
              </a:rPr>
              <a:t>Other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1" u="none" strike="noStrike" kern="1200" cap="none" spc="0" normalizeH="0" baseline="0" noProof="0">
                <a:ln>
                  <a:noFill/>
                </a:ln>
                <a:solidFill>
                  <a:srgbClr val="012041"/>
                </a:solidFill>
                <a:effectLst/>
                <a:uLnTx/>
                <a:uFillTx/>
                <a:latin typeface="Montserrat" pitchFamily="2" charset="77"/>
                <a:ea typeface="+mn-ea"/>
                <a:cs typeface="+mn-cs"/>
              </a:rPr>
              <a:t>Human Resources, Investigator, Drone Pilot</a:t>
            </a:r>
          </a:p>
          <a:p>
            <a:pPr marL="285750" marR="0" lvl="0" indent="-285750" algn="l"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012041"/>
              </a:solidFill>
              <a:effectLst/>
              <a:uLnTx/>
              <a:uFillTx/>
              <a:latin typeface="Montserrat" pitchFamily="2" charset="77"/>
              <a:ea typeface="+mn-ea"/>
              <a:cs typeface="+mn-cs"/>
            </a:endParaRPr>
          </a:p>
        </p:txBody>
      </p:sp>
    </p:spTree>
    <p:extLst>
      <p:ext uri="{BB962C8B-B14F-4D97-AF65-F5344CB8AC3E}">
        <p14:creationId xmlns:p14="http://schemas.microsoft.com/office/powerpoint/2010/main" val="3804977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223F4-7A4A-EE1D-3826-5627AD27F7AC}"/>
            </a:ext>
          </a:extLst>
        </p:cNvPr>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1CD6ACAC-4C70-E232-2FF6-8AE1676FBD4A}"/>
              </a:ext>
            </a:extLst>
          </p:cNvPr>
          <p:cNvSpPr>
            <a:spLocks noGrp="1"/>
          </p:cNvSpPr>
          <p:nvPr>
            <p:ph type="sldNum" sz="quarter" idx="36"/>
          </p:nvPr>
        </p:nvSpPr>
        <p:spPr>
          <a:xfrm>
            <a:off x="10868247" y="6213504"/>
            <a:ext cx="935825"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B5CEABB6-07DC-46E8-9B57-56EC44A396E5}" type="slidenum">
              <a:rPr kumimoji="0" lang="en-US" sz="10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18</a:t>
            </a:fld>
            <a:endParaRPr kumimoji="0" lang="en-US" sz="1000" b="0" i="0" u="none" strike="noStrike" kern="1200" cap="none" spc="0" normalizeH="0" baseline="0" noProof="0">
              <a:ln>
                <a:noFill/>
              </a:ln>
              <a:solidFill>
                <a:prstClr val="black"/>
              </a:solidFill>
              <a:effectLst/>
              <a:uLnTx/>
              <a:uFillTx/>
              <a:latin typeface="Montserrat" pitchFamily="2" charset="77"/>
              <a:ea typeface="+mn-ea"/>
              <a:cs typeface="+mn-cs"/>
            </a:endParaRPr>
          </a:p>
        </p:txBody>
      </p:sp>
      <p:sp>
        <p:nvSpPr>
          <p:cNvPr id="27" name="Footer Placeholder 26">
            <a:extLst>
              <a:ext uri="{FF2B5EF4-FFF2-40B4-BE49-F238E27FC236}">
                <a16:creationId xmlns:a16="http://schemas.microsoft.com/office/drawing/2014/main" id="{B5537624-71A7-7708-F177-4666F25DF36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012041"/>
                </a:solidFill>
                <a:effectLst/>
                <a:uLnTx/>
                <a:uFillTx/>
                <a:latin typeface="Montserrat" pitchFamily="2" charset="77"/>
                <a:ea typeface="+mn-ea"/>
                <a:cs typeface="+mn-cs"/>
              </a:rPr>
              <a:t>Invest</a:t>
            </a:r>
          </a:p>
        </p:txBody>
      </p:sp>
      <p:sp>
        <p:nvSpPr>
          <p:cNvPr id="9" name="Title 8">
            <a:extLst>
              <a:ext uri="{FF2B5EF4-FFF2-40B4-BE49-F238E27FC236}">
                <a16:creationId xmlns:a16="http://schemas.microsoft.com/office/drawing/2014/main" id="{C038569B-2FBB-2127-01EF-6A2C0B0F7A5C}"/>
              </a:ext>
            </a:extLst>
          </p:cNvPr>
          <p:cNvSpPr>
            <a:spLocks noGrp="1"/>
          </p:cNvSpPr>
          <p:nvPr>
            <p:ph type="title"/>
          </p:nvPr>
        </p:nvSpPr>
        <p:spPr>
          <a:xfrm>
            <a:off x="838200" y="365126"/>
            <a:ext cx="10515600" cy="762238"/>
          </a:xfrm>
        </p:spPr>
        <p:txBody>
          <a:bodyPr>
            <a:noAutofit/>
          </a:bodyPr>
          <a:lstStyle/>
          <a:p>
            <a:r>
              <a:rPr lang="en-US" sz="3000">
                <a:solidFill>
                  <a:srgbClr val="031D40"/>
                </a:solidFill>
                <a:latin typeface="Montserrat SemiBold" panose="00000700000000000000" pitchFamily="2" charset="0"/>
                <a:ea typeface="Montserrat" pitchFamily="34" charset="-122"/>
                <a:cs typeface="Montserrat" pitchFamily="34" charset="-120"/>
              </a:rPr>
              <a:t>The CSR:</a:t>
            </a:r>
            <a:br>
              <a:rPr lang="en-US" sz="3000">
                <a:solidFill>
                  <a:srgbClr val="031D40"/>
                </a:solidFill>
                <a:latin typeface="Montserrat SemiBold" panose="00000700000000000000" pitchFamily="2" charset="0"/>
                <a:ea typeface="Montserrat" pitchFamily="34" charset="-122"/>
                <a:cs typeface="Montserrat" pitchFamily="34" charset="-120"/>
              </a:rPr>
            </a:br>
            <a:r>
              <a:rPr lang="en-US" sz="3000" i="1">
                <a:solidFill>
                  <a:srgbClr val="031D40"/>
                </a:solidFill>
                <a:latin typeface="Montserrat SemiBold" panose="00000700000000000000" pitchFamily="2" charset="0"/>
                <a:ea typeface="Montserrat" pitchFamily="34" charset="-122"/>
                <a:cs typeface="Montserrat" pitchFamily="34" charset="-120"/>
              </a:rPr>
              <a:t>Customer Service Representative</a:t>
            </a:r>
            <a:endParaRPr lang="en-US" sz="3000" i="1">
              <a:latin typeface="Montserrat SemiBold" panose="00000700000000000000" pitchFamily="2" charset="0"/>
            </a:endParaRPr>
          </a:p>
        </p:txBody>
      </p:sp>
      <p:pic>
        <p:nvPicPr>
          <p:cNvPr id="2" name="Image 0" descr="preencoded.png">
            <a:extLst>
              <a:ext uri="{FF2B5EF4-FFF2-40B4-BE49-F238E27FC236}">
                <a16:creationId xmlns:a16="http://schemas.microsoft.com/office/drawing/2014/main" id="{72D9146B-2C85-C8CB-119E-20D75DDDFD19}"/>
              </a:ext>
            </a:extLst>
          </p:cNvPr>
          <p:cNvPicPr>
            <a:picLocks noChangeAspect="1"/>
          </p:cNvPicPr>
          <p:nvPr/>
        </p:nvPicPr>
        <p:blipFill>
          <a:blip r:embed="rId3"/>
          <a:stretch>
            <a:fillRect/>
          </a:stretch>
        </p:blipFill>
        <p:spPr>
          <a:xfrm>
            <a:off x="8394621" y="-178760"/>
            <a:ext cx="4158773" cy="6238160"/>
          </a:xfrm>
          <a:prstGeom prst="rect">
            <a:avLst/>
          </a:prstGeom>
        </p:spPr>
      </p:pic>
      <p:sp>
        <p:nvSpPr>
          <p:cNvPr id="4" name="Shape 2">
            <a:extLst>
              <a:ext uri="{FF2B5EF4-FFF2-40B4-BE49-F238E27FC236}">
                <a16:creationId xmlns:a16="http://schemas.microsoft.com/office/drawing/2014/main" id="{2726C75B-74A1-5B34-D210-319DA181EDCD}"/>
              </a:ext>
            </a:extLst>
          </p:cNvPr>
          <p:cNvSpPr/>
          <p:nvPr/>
        </p:nvSpPr>
        <p:spPr>
          <a:xfrm>
            <a:off x="838201" y="1787177"/>
            <a:ext cx="250030" cy="277773"/>
          </a:xfrm>
          <a:prstGeom prst="roundRect">
            <a:avLst>
              <a:gd name="adj" fmla="val 24008"/>
            </a:avLst>
          </a:prstGeom>
          <a:solidFill>
            <a:srgbClr val="D4E4F7"/>
          </a:solidFill>
          <a:ln w="7620">
            <a:solidFill>
              <a:srgbClr val="BACA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6" name="Text 4">
            <a:extLst>
              <a:ext uri="{FF2B5EF4-FFF2-40B4-BE49-F238E27FC236}">
                <a16:creationId xmlns:a16="http://schemas.microsoft.com/office/drawing/2014/main" id="{CB239C78-3BB5-6E9D-6A59-FCB38537859E}"/>
              </a:ext>
            </a:extLst>
          </p:cNvPr>
          <p:cNvSpPr/>
          <p:nvPr/>
        </p:nvSpPr>
        <p:spPr>
          <a:xfrm>
            <a:off x="1274683" y="1760046"/>
            <a:ext cx="6408817" cy="508159"/>
          </a:xfrm>
          <a:prstGeom prst="rect">
            <a:avLst/>
          </a:prstGeom>
          <a:noFill/>
          <a:ln/>
        </p:spPr>
        <p:txBody>
          <a:bodyPr wrap="square" lIns="0" tIns="0" rIns="0" bIns="0" rtlCol="0" anchor="t"/>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a:ln>
                  <a:noFill/>
                </a:ln>
                <a:solidFill>
                  <a:srgbClr val="031D40"/>
                </a:solidFill>
                <a:effectLst/>
                <a:uLnTx/>
                <a:uFillTx/>
                <a:latin typeface="Montserrat SemiBold" panose="00000700000000000000" pitchFamily="2" charset="0"/>
                <a:ea typeface="Heebo Light" pitchFamily="34" charset="-122"/>
                <a:cs typeface="Heebo Light" pitchFamily="34" charset="-120"/>
              </a:rPr>
              <a:t>Client Service </a:t>
            </a:r>
            <a:r>
              <a:rPr kumimoji="0" lang="en-US" sz="1400" b="0" i="0" u="none" strike="noStrike" kern="1200" cap="none" spc="0" normalizeH="0" baseline="0" noProof="0">
                <a:ln>
                  <a:noFill/>
                </a:ln>
                <a:solidFill>
                  <a:srgbClr val="031D40"/>
                </a:solidFill>
                <a:effectLst/>
                <a:uLnTx/>
                <a:uFillTx/>
                <a:latin typeface="Heebo Light" pitchFamily="34" charset="0"/>
                <a:ea typeface="Heebo Light" pitchFamily="34" charset="-122"/>
                <a:cs typeface="Heebo Light" pitchFamily="34" charset="-120"/>
              </a:rPr>
              <a:t>– Provide service to clients, customers and insurance companies to ensure clients' needs are met. Foster and maintain strong relationships among clients, agencies and insurance companies.</a:t>
            </a:r>
            <a:endParaRPr kumimoji="0" lang="en-US" sz="14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7" name="Shape 5">
            <a:extLst>
              <a:ext uri="{FF2B5EF4-FFF2-40B4-BE49-F238E27FC236}">
                <a16:creationId xmlns:a16="http://schemas.microsoft.com/office/drawing/2014/main" id="{702078EB-00D3-25C7-8A8A-3A27AC23ABEE}"/>
              </a:ext>
            </a:extLst>
          </p:cNvPr>
          <p:cNvSpPr/>
          <p:nvPr/>
        </p:nvSpPr>
        <p:spPr>
          <a:xfrm>
            <a:off x="838201" y="2865795"/>
            <a:ext cx="250030" cy="277773"/>
          </a:xfrm>
          <a:prstGeom prst="roundRect">
            <a:avLst>
              <a:gd name="adj" fmla="val 24008"/>
            </a:avLst>
          </a:prstGeom>
          <a:solidFill>
            <a:srgbClr val="D4E4F7"/>
          </a:solidFill>
          <a:ln w="7620">
            <a:solidFill>
              <a:srgbClr val="BACA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8" name="Text 6">
            <a:extLst>
              <a:ext uri="{FF2B5EF4-FFF2-40B4-BE49-F238E27FC236}">
                <a16:creationId xmlns:a16="http://schemas.microsoft.com/office/drawing/2014/main" id="{EE87F404-CC89-52ED-2E2E-958BC78D498A}"/>
              </a:ext>
            </a:extLst>
          </p:cNvPr>
          <p:cNvSpPr/>
          <p:nvPr/>
        </p:nvSpPr>
        <p:spPr>
          <a:xfrm>
            <a:off x="1274683" y="2548295"/>
            <a:ext cx="1984653" cy="248007"/>
          </a:xfrm>
          <a:prstGeom prst="rect">
            <a:avLst/>
          </a:prstGeom>
          <a:noFill/>
          <a:ln/>
        </p:spPr>
        <p:txBody>
          <a:bodyPr wrap="none" lIns="0" tIns="0" rIns="0" bIns="0" rtlCol="0" anchor="t"/>
          <a:lstStyle/>
          <a:p>
            <a:pPr marL="0" marR="0" lvl="0" indent="0" algn="l" defTabSz="914400" rtl="0" eaLnBrk="1" fontAlgn="auto" latinLnBrk="0" hangingPunct="1">
              <a:lnSpc>
                <a:spcPts val="1950"/>
              </a:lnSpc>
              <a:spcBef>
                <a:spcPts val="0"/>
              </a:spcBef>
              <a:spcAft>
                <a:spcPts val="0"/>
              </a:spcAft>
              <a:buClrTx/>
              <a:buSzTx/>
              <a:buFontTx/>
              <a:buNone/>
              <a:tabLst/>
              <a:defRPr/>
            </a:pPr>
            <a:endParaRPr kumimoji="0" lang="en-US" sz="1550" b="0" i="0" u="none" strike="noStrike" kern="1200" cap="none" spc="0" normalizeH="0" baseline="0" noProof="0">
              <a:ln>
                <a:noFill/>
              </a:ln>
              <a:solidFill>
                <a:prstClr val="black"/>
              </a:solidFill>
              <a:effectLst/>
              <a:uLnTx/>
              <a:uFillTx/>
              <a:latin typeface="Montserrat Medium" panose="00000600000000000000" pitchFamily="2" charset="0"/>
              <a:ea typeface="+mn-ea"/>
              <a:cs typeface="+mn-cs"/>
            </a:endParaRPr>
          </a:p>
        </p:txBody>
      </p:sp>
      <p:sp>
        <p:nvSpPr>
          <p:cNvPr id="10" name="Text 7">
            <a:extLst>
              <a:ext uri="{FF2B5EF4-FFF2-40B4-BE49-F238E27FC236}">
                <a16:creationId xmlns:a16="http://schemas.microsoft.com/office/drawing/2014/main" id="{52367F0D-E330-CDB6-C10E-FE4405D7E59A}"/>
              </a:ext>
            </a:extLst>
          </p:cNvPr>
          <p:cNvSpPr/>
          <p:nvPr/>
        </p:nvSpPr>
        <p:spPr>
          <a:xfrm>
            <a:off x="1274683" y="2852432"/>
            <a:ext cx="6408817" cy="508159"/>
          </a:xfrm>
          <a:prstGeom prst="rect">
            <a:avLst/>
          </a:prstGeom>
          <a:noFill/>
          <a:ln/>
        </p:spPr>
        <p:txBody>
          <a:bodyPr wrap="square" lIns="0" tIns="0" rIns="0" bIns="0" rtlCol="0" anchor="t"/>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a:ln>
                  <a:noFill/>
                </a:ln>
                <a:solidFill>
                  <a:srgbClr val="031D40"/>
                </a:solidFill>
                <a:effectLst/>
                <a:uLnTx/>
                <a:uFillTx/>
                <a:latin typeface="Montserrat SemiBold" panose="00000700000000000000" pitchFamily="2" charset="0"/>
                <a:ea typeface="Montserrat" pitchFamily="34" charset="-122"/>
                <a:cs typeface="Montserrat" pitchFamily="34" charset="-120"/>
              </a:rPr>
              <a:t>Insurance Expertise </a:t>
            </a:r>
            <a:r>
              <a:rPr kumimoji="0" lang="en-US" sz="1400" b="0" i="0" u="none" strike="noStrike" kern="1200" cap="none" spc="0" normalizeH="0" baseline="0" noProof="0">
                <a:ln>
                  <a:noFill/>
                </a:ln>
                <a:solidFill>
                  <a:srgbClr val="031D40"/>
                </a:solidFill>
                <a:effectLst/>
                <a:uLnTx/>
                <a:uFillTx/>
                <a:latin typeface="Heebo Light" pitchFamily="34" charset="0"/>
                <a:ea typeface="Heebo Light" pitchFamily="34" charset="-122"/>
                <a:cs typeface="Heebo Light" pitchFamily="34" charset="-120"/>
              </a:rPr>
              <a:t>– Become a licensed insurance agent to assist customers with adding coverage to existing insurance policies, renewing policies, or writing new policies.</a:t>
            </a:r>
            <a:endParaRPr kumimoji="0" lang="en-US" sz="14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11" name="Shape 8">
            <a:extLst>
              <a:ext uri="{FF2B5EF4-FFF2-40B4-BE49-F238E27FC236}">
                <a16:creationId xmlns:a16="http://schemas.microsoft.com/office/drawing/2014/main" id="{94B0E3A8-108B-EAF5-39E8-C011AF2FEB6A}"/>
              </a:ext>
            </a:extLst>
          </p:cNvPr>
          <p:cNvSpPr/>
          <p:nvPr/>
        </p:nvSpPr>
        <p:spPr>
          <a:xfrm>
            <a:off x="850087" y="3843570"/>
            <a:ext cx="250030" cy="277773"/>
          </a:xfrm>
          <a:prstGeom prst="roundRect">
            <a:avLst>
              <a:gd name="adj" fmla="val 24008"/>
            </a:avLst>
          </a:prstGeom>
          <a:solidFill>
            <a:srgbClr val="D4E4F7"/>
          </a:solidFill>
          <a:ln w="7620">
            <a:solidFill>
              <a:srgbClr val="BACA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14" name="Text 10">
            <a:extLst>
              <a:ext uri="{FF2B5EF4-FFF2-40B4-BE49-F238E27FC236}">
                <a16:creationId xmlns:a16="http://schemas.microsoft.com/office/drawing/2014/main" id="{270C7D08-F864-DFE8-6353-C399B859B732}"/>
              </a:ext>
            </a:extLst>
          </p:cNvPr>
          <p:cNvSpPr/>
          <p:nvPr/>
        </p:nvSpPr>
        <p:spPr>
          <a:xfrm>
            <a:off x="1274683" y="3891734"/>
            <a:ext cx="6408817" cy="254079"/>
          </a:xfrm>
          <a:prstGeom prst="rect">
            <a:avLst/>
          </a:prstGeom>
          <a:noFill/>
          <a:ln/>
        </p:spPr>
        <p:txBody>
          <a:bodyPr wrap="none" lIns="0" tIns="0" rIns="0" bIns="0" rtlCol="0" anchor="t"/>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a:ln>
                  <a:noFill/>
                </a:ln>
                <a:solidFill>
                  <a:srgbClr val="031D40"/>
                </a:solidFill>
                <a:effectLst/>
                <a:uLnTx/>
                <a:uFillTx/>
                <a:latin typeface="Montserrat SemiBold" panose="00000700000000000000" pitchFamily="2" charset="0"/>
                <a:ea typeface="Montserrat" pitchFamily="34" charset="-122"/>
                <a:cs typeface="Montserrat" pitchFamily="34" charset="-120"/>
              </a:rPr>
              <a:t>Required Skills </a:t>
            </a:r>
            <a:r>
              <a:rPr kumimoji="0" lang="en-US" sz="1400" b="0" i="0" u="none" strike="noStrike" kern="1200" cap="none" spc="0" normalizeH="0" baseline="0" noProof="0">
                <a:ln>
                  <a:noFill/>
                </a:ln>
                <a:solidFill>
                  <a:srgbClr val="031D40"/>
                </a:solidFill>
                <a:effectLst/>
                <a:uLnTx/>
                <a:uFillTx/>
                <a:latin typeface="Heebo Light" pitchFamily="34" charset="0"/>
                <a:ea typeface="Heebo Light" pitchFamily="34" charset="-122"/>
                <a:cs typeface="Heebo Light" pitchFamily="34" charset="-120"/>
              </a:rPr>
              <a:t>– Ability and willingness to solve problems and work well with a</a:t>
            </a:r>
            <a:br>
              <a:rPr kumimoji="0" lang="en-US" sz="1400" b="0" i="0" u="none" strike="noStrike" kern="1200" cap="none" spc="0" normalizeH="0" baseline="0" noProof="0">
                <a:ln>
                  <a:noFill/>
                </a:ln>
                <a:solidFill>
                  <a:srgbClr val="031D40"/>
                </a:solidFill>
                <a:effectLst/>
                <a:uLnTx/>
                <a:uFillTx/>
                <a:latin typeface="Heebo Light" pitchFamily="34" charset="0"/>
                <a:ea typeface="Heebo Light" pitchFamily="34" charset="-122"/>
                <a:cs typeface="Heebo Light" pitchFamily="34" charset="-120"/>
              </a:rPr>
            </a:br>
            <a:r>
              <a:rPr kumimoji="0" lang="en-US" sz="1400" b="0" i="0" u="none" strike="noStrike" kern="1200" cap="none" spc="0" normalizeH="0" baseline="0" noProof="0">
                <a:ln>
                  <a:noFill/>
                </a:ln>
                <a:solidFill>
                  <a:srgbClr val="031D40"/>
                </a:solidFill>
                <a:effectLst/>
                <a:uLnTx/>
                <a:uFillTx/>
                <a:latin typeface="Heebo Light" pitchFamily="34" charset="0"/>
                <a:ea typeface="Heebo Light" pitchFamily="34" charset="-122"/>
                <a:cs typeface="Heebo Light" pitchFamily="34" charset="-120"/>
              </a:rPr>
              <a:t>variety of people.</a:t>
            </a:r>
            <a:endParaRPr kumimoji="0" lang="en-US" sz="14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15" name="Shape 11">
            <a:extLst>
              <a:ext uri="{FF2B5EF4-FFF2-40B4-BE49-F238E27FC236}">
                <a16:creationId xmlns:a16="http://schemas.microsoft.com/office/drawing/2014/main" id="{EC87B425-32DC-847C-6106-C4F22F5403A8}"/>
              </a:ext>
            </a:extLst>
          </p:cNvPr>
          <p:cNvSpPr/>
          <p:nvPr/>
        </p:nvSpPr>
        <p:spPr>
          <a:xfrm>
            <a:off x="850087" y="4684331"/>
            <a:ext cx="250030" cy="277773"/>
          </a:xfrm>
          <a:prstGeom prst="roundRect">
            <a:avLst>
              <a:gd name="adj" fmla="val 24008"/>
            </a:avLst>
          </a:prstGeom>
          <a:solidFill>
            <a:srgbClr val="D4E4F7"/>
          </a:solidFill>
          <a:ln w="7620">
            <a:solidFill>
              <a:srgbClr val="BACA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16" name="Text 12">
            <a:extLst>
              <a:ext uri="{FF2B5EF4-FFF2-40B4-BE49-F238E27FC236}">
                <a16:creationId xmlns:a16="http://schemas.microsoft.com/office/drawing/2014/main" id="{375AC9F6-88BA-3C9B-0109-008EB4796F9A}"/>
              </a:ext>
            </a:extLst>
          </p:cNvPr>
          <p:cNvSpPr/>
          <p:nvPr/>
        </p:nvSpPr>
        <p:spPr>
          <a:xfrm>
            <a:off x="1274683" y="4671655"/>
            <a:ext cx="2431971" cy="248007"/>
          </a:xfrm>
          <a:prstGeom prst="rect">
            <a:avLst/>
          </a:prstGeom>
          <a:noFill/>
          <a:ln/>
        </p:spPr>
        <p:txBody>
          <a:bodyPr wrap="none" lIns="0" tIns="0" rIns="0" bIns="0" rtlCol="0" anchor="t"/>
          <a:lstStyle/>
          <a:p>
            <a:pPr marL="0" marR="0" lvl="0" indent="0" algn="l" defTabSz="914400" rtl="0" eaLnBrk="1" fontAlgn="auto" latinLnBrk="0" hangingPunct="1">
              <a:lnSpc>
                <a:spcPts val="1950"/>
              </a:lnSpc>
              <a:spcBef>
                <a:spcPts val="0"/>
              </a:spcBef>
              <a:spcAft>
                <a:spcPts val="0"/>
              </a:spcAft>
              <a:buClrTx/>
              <a:buSzTx/>
              <a:buFontTx/>
              <a:buNone/>
              <a:tabLst/>
              <a:defRPr/>
            </a:pPr>
            <a:endParaRPr kumimoji="0" lang="en-US" sz="1550" b="0" i="0" u="none" strike="noStrike" kern="1200" cap="none" spc="0" normalizeH="0" baseline="0" noProof="0">
              <a:ln>
                <a:noFill/>
              </a:ln>
              <a:solidFill>
                <a:prstClr val="black"/>
              </a:solidFill>
              <a:effectLst/>
              <a:uLnTx/>
              <a:uFillTx/>
              <a:latin typeface="Montserrat Medium" panose="00000600000000000000" pitchFamily="2" charset="0"/>
              <a:ea typeface="+mn-ea"/>
              <a:cs typeface="+mn-cs"/>
            </a:endParaRPr>
          </a:p>
        </p:txBody>
      </p:sp>
      <p:sp>
        <p:nvSpPr>
          <p:cNvPr id="17" name="Text 13">
            <a:extLst>
              <a:ext uri="{FF2B5EF4-FFF2-40B4-BE49-F238E27FC236}">
                <a16:creationId xmlns:a16="http://schemas.microsoft.com/office/drawing/2014/main" id="{05361ECD-8424-6A5D-49E6-F7144995EE10}"/>
              </a:ext>
            </a:extLst>
          </p:cNvPr>
          <p:cNvSpPr/>
          <p:nvPr/>
        </p:nvSpPr>
        <p:spPr>
          <a:xfrm>
            <a:off x="1274683" y="4664256"/>
            <a:ext cx="6408817" cy="762238"/>
          </a:xfrm>
          <a:prstGeom prst="rect">
            <a:avLst/>
          </a:prstGeom>
          <a:noFill/>
          <a:ln/>
        </p:spPr>
        <p:txBody>
          <a:bodyPr wrap="square" lIns="0" tIns="0" rIns="0" bIns="0" rtlCol="0" anchor="t"/>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a:ln>
                  <a:noFill/>
                </a:ln>
                <a:solidFill>
                  <a:srgbClr val="031D40"/>
                </a:solidFill>
                <a:effectLst/>
                <a:uLnTx/>
                <a:uFillTx/>
                <a:latin typeface="Montserrat SemiBold" panose="00000700000000000000" pitchFamily="2" charset="0"/>
                <a:ea typeface="Montserrat" pitchFamily="34" charset="-122"/>
                <a:cs typeface="Montserrat" pitchFamily="34" charset="-120"/>
              </a:rPr>
              <a:t>Education &amp; Career Path </a:t>
            </a:r>
            <a:r>
              <a:rPr kumimoji="0" lang="en-US" sz="1400" b="0" i="0" u="none" strike="noStrike" kern="1200" cap="none" spc="0" normalizeH="0" baseline="0" noProof="0">
                <a:ln>
                  <a:noFill/>
                </a:ln>
                <a:solidFill>
                  <a:srgbClr val="031D40"/>
                </a:solidFill>
                <a:effectLst/>
                <a:uLnTx/>
                <a:uFillTx/>
                <a:latin typeface="Heebo Light" pitchFamily="34" charset="0"/>
                <a:ea typeface="Heebo Light" pitchFamily="34" charset="-122"/>
                <a:cs typeface="Heebo Light" pitchFamily="34" charset="-120"/>
              </a:rPr>
              <a:t>– Most CSRs have college educations. High school or GED is required. Many CSRs advance to roles such as customer service team leaders, office managers or sales agents.</a:t>
            </a:r>
            <a:endParaRPr kumimoji="0" lang="en-US" sz="1400" b="0" i="0" u="none" strike="noStrike" kern="1200" cap="none" spc="0" normalizeH="0" baseline="0" noProof="0">
              <a:ln>
                <a:noFill/>
              </a:ln>
              <a:solidFill>
                <a:prstClr val="black"/>
              </a:solidFill>
              <a:effectLst/>
              <a:uLnTx/>
              <a:uFillTx/>
              <a:latin typeface="Avenir Next LT Pro Light"/>
              <a:ea typeface="+mn-ea"/>
              <a:cs typeface="+mn-cs"/>
            </a:endParaRPr>
          </a:p>
        </p:txBody>
      </p:sp>
    </p:spTree>
    <p:extLst>
      <p:ext uri="{BB962C8B-B14F-4D97-AF65-F5344CB8AC3E}">
        <p14:creationId xmlns:p14="http://schemas.microsoft.com/office/powerpoint/2010/main" val="13866719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48CD9-9253-74A0-0574-49A6F55349B5}"/>
            </a:ext>
          </a:extLst>
        </p:cNvPr>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941888D4-4F46-9894-C53E-5B0C705E9C56}"/>
              </a:ext>
            </a:extLst>
          </p:cNvPr>
          <p:cNvSpPr>
            <a:spLocks noGrp="1"/>
          </p:cNvSpPr>
          <p:nvPr>
            <p:ph type="sldNum" sz="quarter" idx="36"/>
          </p:nvPr>
        </p:nvSpPr>
        <p:spPr>
          <a:xfrm>
            <a:off x="10868247" y="6213504"/>
            <a:ext cx="935825"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B5CEABB6-07DC-46E8-9B57-56EC44A396E5}" type="slidenum">
              <a:rPr kumimoji="0" lang="en-US" sz="10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19</a:t>
            </a:fld>
            <a:endParaRPr kumimoji="0" lang="en-US" sz="1000" b="0" i="0" u="none" strike="noStrike" kern="1200" cap="none" spc="0" normalizeH="0" baseline="0" noProof="0">
              <a:ln>
                <a:noFill/>
              </a:ln>
              <a:solidFill>
                <a:prstClr val="black"/>
              </a:solidFill>
              <a:effectLst/>
              <a:uLnTx/>
              <a:uFillTx/>
              <a:latin typeface="Montserrat" pitchFamily="2" charset="77"/>
              <a:ea typeface="+mn-ea"/>
              <a:cs typeface="+mn-cs"/>
            </a:endParaRPr>
          </a:p>
        </p:txBody>
      </p:sp>
      <p:sp>
        <p:nvSpPr>
          <p:cNvPr id="27" name="Footer Placeholder 26">
            <a:extLst>
              <a:ext uri="{FF2B5EF4-FFF2-40B4-BE49-F238E27FC236}">
                <a16:creationId xmlns:a16="http://schemas.microsoft.com/office/drawing/2014/main" id="{BA9F5353-C3B5-9111-F6DC-FD4E0BDBE6F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012041"/>
                </a:solidFill>
                <a:effectLst/>
                <a:uLnTx/>
                <a:uFillTx/>
                <a:latin typeface="Montserrat" pitchFamily="2" charset="77"/>
                <a:ea typeface="+mn-ea"/>
                <a:cs typeface="+mn-cs"/>
              </a:rPr>
              <a:t>Invest</a:t>
            </a:r>
          </a:p>
        </p:txBody>
      </p:sp>
      <p:sp>
        <p:nvSpPr>
          <p:cNvPr id="9" name="Title 8">
            <a:extLst>
              <a:ext uri="{FF2B5EF4-FFF2-40B4-BE49-F238E27FC236}">
                <a16:creationId xmlns:a16="http://schemas.microsoft.com/office/drawing/2014/main" id="{B1B5A98C-E30E-ED57-E867-BA5B029F1662}"/>
              </a:ext>
            </a:extLst>
          </p:cNvPr>
          <p:cNvSpPr>
            <a:spLocks noGrp="1"/>
          </p:cNvSpPr>
          <p:nvPr>
            <p:ph type="title"/>
          </p:nvPr>
        </p:nvSpPr>
        <p:spPr>
          <a:xfrm>
            <a:off x="3948829" y="212208"/>
            <a:ext cx="10515600" cy="1325563"/>
          </a:xfrm>
        </p:spPr>
        <p:txBody>
          <a:bodyPr>
            <a:normAutofit/>
          </a:bodyPr>
          <a:lstStyle/>
          <a:p>
            <a:r>
              <a:rPr lang="en-US" sz="3200">
                <a:solidFill>
                  <a:srgbClr val="031D40"/>
                </a:solidFill>
                <a:latin typeface="Montserrat SemiBold" panose="00000700000000000000" pitchFamily="2" charset="0"/>
                <a:ea typeface="Montserrat" pitchFamily="34" charset="-122"/>
                <a:cs typeface="Montserrat" pitchFamily="34" charset="-120"/>
              </a:rPr>
              <a:t>The Producer (Insurance Agent)</a:t>
            </a:r>
          </a:p>
        </p:txBody>
      </p:sp>
      <p:pic>
        <p:nvPicPr>
          <p:cNvPr id="3" name="Image 0" descr="preencoded.png">
            <a:extLst>
              <a:ext uri="{FF2B5EF4-FFF2-40B4-BE49-F238E27FC236}">
                <a16:creationId xmlns:a16="http://schemas.microsoft.com/office/drawing/2014/main" id="{42B9BABD-6263-E234-3933-FA4F3EB891DB}"/>
              </a:ext>
            </a:extLst>
          </p:cNvPr>
          <p:cNvPicPr>
            <a:picLocks noChangeAspect="1"/>
          </p:cNvPicPr>
          <p:nvPr/>
        </p:nvPicPr>
        <p:blipFill>
          <a:blip r:embed="rId3"/>
          <a:stretch>
            <a:fillRect/>
          </a:stretch>
        </p:blipFill>
        <p:spPr>
          <a:xfrm>
            <a:off x="-233813" y="0"/>
            <a:ext cx="4041902" cy="6062854"/>
          </a:xfrm>
          <a:prstGeom prst="rect">
            <a:avLst/>
          </a:prstGeom>
        </p:spPr>
      </p:pic>
      <p:pic>
        <p:nvPicPr>
          <p:cNvPr id="18" name="Image 1" descr="preencoded.png">
            <a:extLst>
              <a:ext uri="{FF2B5EF4-FFF2-40B4-BE49-F238E27FC236}">
                <a16:creationId xmlns:a16="http://schemas.microsoft.com/office/drawing/2014/main" id="{168A7EA1-F805-FD40-D4E9-262576A81405}"/>
              </a:ext>
            </a:extLst>
          </p:cNvPr>
          <p:cNvPicPr>
            <a:picLocks noChangeAspect="1"/>
          </p:cNvPicPr>
          <p:nvPr/>
        </p:nvPicPr>
        <p:blipFill>
          <a:blip r:embed="rId4"/>
          <a:stretch>
            <a:fillRect/>
          </a:stretch>
        </p:blipFill>
        <p:spPr>
          <a:xfrm>
            <a:off x="4400590" y="1615477"/>
            <a:ext cx="871554" cy="1283312"/>
          </a:xfrm>
          <a:prstGeom prst="rect">
            <a:avLst/>
          </a:prstGeom>
        </p:spPr>
      </p:pic>
      <p:sp>
        <p:nvSpPr>
          <p:cNvPr id="19" name="Text 1">
            <a:extLst>
              <a:ext uri="{FF2B5EF4-FFF2-40B4-BE49-F238E27FC236}">
                <a16:creationId xmlns:a16="http://schemas.microsoft.com/office/drawing/2014/main" id="{C0FDEA8A-580A-DBA2-41DC-DF93B399167E}"/>
              </a:ext>
            </a:extLst>
          </p:cNvPr>
          <p:cNvSpPr/>
          <p:nvPr/>
        </p:nvSpPr>
        <p:spPr>
          <a:xfrm>
            <a:off x="5892965" y="1546842"/>
            <a:ext cx="2663324" cy="263238"/>
          </a:xfrm>
          <a:prstGeom prst="rect">
            <a:avLst/>
          </a:prstGeom>
          <a:noFill/>
          <a:ln/>
        </p:spPr>
        <p:txBody>
          <a:bodyPr wrap="none" lIns="0" tIns="0" rIns="0" bIns="0" rtlCol="0" anchor="t"/>
          <a:lstStyle/>
          <a:p>
            <a:pPr>
              <a:lnSpc>
                <a:spcPts val="2750"/>
              </a:lnSpc>
              <a:buClrTx/>
              <a:defRPr/>
            </a:pPr>
            <a:r>
              <a:rPr kumimoji="0" lang="en-US" sz="2000" b="0" i="0" u="none" strike="noStrike" kern="1200" cap="none" spc="0" normalizeH="0" baseline="0" noProof="0">
                <a:ln>
                  <a:noFill/>
                </a:ln>
                <a:solidFill>
                  <a:srgbClr val="031D40"/>
                </a:solidFill>
                <a:effectLst/>
                <a:uLnTx/>
                <a:uFillTx/>
                <a:latin typeface="Montserrat SemiBold"/>
                <a:ea typeface="Montserrat" pitchFamily="34" charset="-122"/>
                <a:cs typeface="Montserrat" pitchFamily="34" charset="-120"/>
              </a:rPr>
              <a:t>Client Consulting</a:t>
            </a:r>
            <a:endParaRPr kumimoji="0" lang="en-US" sz="2000" b="0" i="0" u="none" strike="noStrike" kern="1200" cap="none" spc="0" normalizeH="0" baseline="0" noProof="0">
              <a:ln>
                <a:noFill/>
              </a:ln>
              <a:solidFill>
                <a:prstClr val="black"/>
              </a:solidFill>
              <a:effectLst/>
              <a:uLnTx/>
              <a:uFillTx/>
              <a:latin typeface="Montserrat SemiBold"/>
              <a:ea typeface="+mn-ea"/>
              <a:cs typeface="+mn-cs"/>
            </a:endParaRPr>
          </a:p>
        </p:txBody>
      </p:sp>
      <p:sp>
        <p:nvSpPr>
          <p:cNvPr id="20" name="Text 2">
            <a:extLst>
              <a:ext uri="{FF2B5EF4-FFF2-40B4-BE49-F238E27FC236}">
                <a16:creationId xmlns:a16="http://schemas.microsoft.com/office/drawing/2014/main" id="{BBB9A233-41B6-D01C-A168-A5E2040903CA}"/>
              </a:ext>
            </a:extLst>
          </p:cNvPr>
          <p:cNvSpPr/>
          <p:nvPr/>
        </p:nvSpPr>
        <p:spPr>
          <a:xfrm>
            <a:off x="5874823" y="1941749"/>
            <a:ext cx="3533864" cy="557795"/>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31D40"/>
                </a:solidFill>
                <a:effectLst/>
                <a:uLnTx/>
                <a:uFillTx/>
                <a:latin typeface="Heebo Light" pitchFamily="34" charset="0"/>
                <a:ea typeface="Heebo Light" pitchFamily="34" charset="-122"/>
                <a:cs typeface="Heebo Light" pitchFamily="34" charset="-120"/>
              </a:rPr>
              <a:t>Help clients navigate the insurance process. Evaluate and recommend insurance needs.</a:t>
            </a:r>
            <a:endParaRPr kumimoji="0" lang="en-US" sz="2000" b="0" i="0" u="none" strike="noStrike" kern="1200" cap="none" spc="0" normalizeH="0" baseline="0" noProof="0">
              <a:ln>
                <a:noFill/>
              </a:ln>
              <a:solidFill>
                <a:prstClr val="black"/>
              </a:solidFill>
              <a:effectLst/>
              <a:uLnTx/>
              <a:uFillTx/>
              <a:latin typeface="Avenir Next LT Pro Light"/>
              <a:ea typeface="+mn-ea"/>
              <a:cs typeface="+mn-cs"/>
            </a:endParaRPr>
          </a:p>
        </p:txBody>
      </p:sp>
      <p:pic>
        <p:nvPicPr>
          <p:cNvPr id="21" name="Image 2" descr="preencoded.png">
            <a:extLst>
              <a:ext uri="{FF2B5EF4-FFF2-40B4-BE49-F238E27FC236}">
                <a16:creationId xmlns:a16="http://schemas.microsoft.com/office/drawing/2014/main" id="{215903EB-0A03-AA22-2A6F-5DD5004F20C7}"/>
              </a:ext>
            </a:extLst>
          </p:cNvPr>
          <p:cNvPicPr>
            <a:picLocks noChangeAspect="1"/>
          </p:cNvPicPr>
          <p:nvPr/>
        </p:nvPicPr>
        <p:blipFill>
          <a:blip r:embed="rId5"/>
          <a:stretch>
            <a:fillRect/>
          </a:stretch>
        </p:blipFill>
        <p:spPr>
          <a:xfrm>
            <a:off x="4400590" y="3285328"/>
            <a:ext cx="871554" cy="1283312"/>
          </a:xfrm>
          <a:prstGeom prst="rect">
            <a:avLst/>
          </a:prstGeom>
        </p:spPr>
      </p:pic>
      <p:sp>
        <p:nvSpPr>
          <p:cNvPr id="22" name="Text 3">
            <a:extLst>
              <a:ext uri="{FF2B5EF4-FFF2-40B4-BE49-F238E27FC236}">
                <a16:creationId xmlns:a16="http://schemas.microsoft.com/office/drawing/2014/main" id="{505792B9-0B33-B599-CEC4-1BD779DB244D}"/>
              </a:ext>
            </a:extLst>
          </p:cNvPr>
          <p:cNvSpPr/>
          <p:nvPr/>
        </p:nvSpPr>
        <p:spPr>
          <a:xfrm>
            <a:off x="5874823" y="3301323"/>
            <a:ext cx="1647324" cy="272309"/>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000" b="0" i="0" u="none" strike="noStrike" kern="1200" cap="none" spc="0" normalizeH="0" baseline="0" noProof="0">
                <a:ln>
                  <a:noFill/>
                </a:ln>
                <a:solidFill>
                  <a:srgbClr val="031D40"/>
                </a:solidFill>
                <a:effectLst/>
                <a:uLnTx/>
                <a:uFillTx/>
                <a:latin typeface="Montserrat SemiBold" panose="00000700000000000000" pitchFamily="2" charset="0"/>
                <a:ea typeface="Montserrat" pitchFamily="34" charset="-122"/>
                <a:cs typeface="Montserrat" pitchFamily="34" charset="-120"/>
              </a:rPr>
              <a:t>Sales</a:t>
            </a:r>
            <a:endParaRPr kumimoji="0" lang="en-US" sz="20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endParaRPr>
          </a:p>
        </p:txBody>
      </p:sp>
      <p:sp>
        <p:nvSpPr>
          <p:cNvPr id="23" name="Text 4">
            <a:extLst>
              <a:ext uri="{FF2B5EF4-FFF2-40B4-BE49-F238E27FC236}">
                <a16:creationId xmlns:a16="http://schemas.microsoft.com/office/drawing/2014/main" id="{94D0EDFF-C601-5704-1E60-0E2C82DB6510}"/>
              </a:ext>
            </a:extLst>
          </p:cNvPr>
          <p:cNvSpPr/>
          <p:nvPr/>
        </p:nvSpPr>
        <p:spPr>
          <a:xfrm>
            <a:off x="5874823" y="3737994"/>
            <a:ext cx="3533864" cy="557795"/>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31D40"/>
                </a:solidFill>
                <a:effectLst/>
                <a:uLnTx/>
                <a:uFillTx/>
                <a:latin typeface="Heebo Light" pitchFamily="34" charset="0"/>
                <a:ea typeface="Heebo Light" pitchFamily="34" charset="-122"/>
                <a:cs typeface="Heebo Light" pitchFamily="34" charset="-120"/>
              </a:rPr>
              <a:t>Sell insurance policies to help the agency grow. Respond to client requests.</a:t>
            </a:r>
            <a:endParaRPr kumimoji="0" lang="en-US" sz="2000" b="0" i="0" u="none" strike="noStrike" kern="1200" cap="none" spc="0" normalizeH="0" baseline="0" noProof="0">
              <a:ln>
                <a:noFill/>
              </a:ln>
              <a:solidFill>
                <a:prstClr val="black"/>
              </a:solidFill>
              <a:effectLst/>
              <a:uLnTx/>
              <a:uFillTx/>
              <a:latin typeface="Avenir Next LT Pro Light"/>
              <a:ea typeface="+mn-ea"/>
              <a:cs typeface="+mn-cs"/>
            </a:endParaRPr>
          </a:p>
        </p:txBody>
      </p:sp>
      <p:pic>
        <p:nvPicPr>
          <p:cNvPr id="24" name="Image 3" descr="preencoded.png">
            <a:extLst>
              <a:ext uri="{FF2B5EF4-FFF2-40B4-BE49-F238E27FC236}">
                <a16:creationId xmlns:a16="http://schemas.microsoft.com/office/drawing/2014/main" id="{10690A06-ED85-1DCE-DC63-6B9ED03A0A72}"/>
              </a:ext>
            </a:extLst>
          </p:cNvPr>
          <p:cNvPicPr>
            <a:picLocks noChangeAspect="1"/>
          </p:cNvPicPr>
          <p:nvPr/>
        </p:nvPicPr>
        <p:blipFill>
          <a:blip r:embed="rId6"/>
          <a:stretch>
            <a:fillRect/>
          </a:stretch>
        </p:blipFill>
        <p:spPr>
          <a:xfrm>
            <a:off x="4400590" y="4883658"/>
            <a:ext cx="871554" cy="1045865"/>
          </a:xfrm>
          <a:prstGeom prst="rect">
            <a:avLst/>
          </a:prstGeom>
        </p:spPr>
      </p:pic>
      <p:sp>
        <p:nvSpPr>
          <p:cNvPr id="25" name="Text 5">
            <a:extLst>
              <a:ext uri="{FF2B5EF4-FFF2-40B4-BE49-F238E27FC236}">
                <a16:creationId xmlns:a16="http://schemas.microsoft.com/office/drawing/2014/main" id="{5CE75A32-308B-AFA5-4A7C-B134E102E271}"/>
              </a:ext>
            </a:extLst>
          </p:cNvPr>
          <p:cNvSpPr/>
          <p:nvPr/>
        </p:nvSpPr>
        <p:spPr>
          <a:xfrm>
            <a:off x="5887523" y="5047920"/>
            <a:ext cx="1647324" cy="272309"/>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000" b="0" i="0" u="none" strike="noStrike" kern="1200" cap="none" spc="0" normalizeH="0" baseline="0" noProof="0">
                <a:ln>
                  <a:noFill/>
                </a:ln>
                <a:solidFill>
                  <a:srgbClr val="031D40"/>
                </a:solidFill>
                <a:effectLst/>
                <a:uLnTx/>
                <a:uFillTx/>
                <a:latin typeface="Montserrat SemiBold" panose="00000700000000000000" pitchFamily="2" charset="0"/>
                <a:ea typeface="Montserrat" pitchFamily="34" charset="-122"/>
                <a:cs typeface="Montserrat" pitchFamily="34" charset="-120"/>
              </a:rPr>
              <a:t>Flexibility</a:t>
            </a:r>
            <a:endParaRPr kumimoji="0" lang="en-US" sz="2000" b="0" i="0" u="none" strike="noStrike" kern="1200" cap="none" spc="0" normalizeH="0" baseline="0" noProof="0">
              <a:ln>
                <a:noFill/>
              </a:ln>
              <a:solidFill>
                <a:prstClr val="black"/>
              </a:solidFill>
              <a:effectLst/>
              <a:uLnTx/>
              <a:uFillTx/>
              <a:latin typeface="Montserrat SemiBold" panose="00000700000000000000" pitchFamily="2" charset="0"/>
              <a:ea typeface="+mn-ea"/>
              <a:cs typeface="+mn-cs"/>
            </a:endParaRPr>
          </a:p>
        </p:txBody>
      </p:sp>
      <p:sp>
        <p:nvSpPr>
          <p:cNvPr id="26" name="Text 6">
            <a:extLst>
              <a:ext uri="{FF2B5EF4-FFF2-40B4-BE49-F238E27FC236}">
                <a16:creationId xmlns:a16="http://schemas.microsoft.com/office/drawing/2014/main" id="{7863C15D-EA99-FA7C-5AB0-08257DE33E7E}"/>
              </a:ext>
            </a:extLst>
          </p:cNvPr>
          <p:cNvSpPr/>
          <p:nvPr/>
        </p:nvSpPr>
        <p:spPr>
          <a:xfrm>
            <a:off x="5874823" y="5395276"/>
            <a:ext cx="3533864" cy="954723"/>
          </a:xfrm>
          <a:prstGeom prst="rect">
            <a:avLst/>
          </a:prstGeom>
          <a:noFill/>
          <a:ln/>
        </p:spPr>
        <p:txBody>
          <a:bodyPr wrap="non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31D40"/>
                </a:solidFill>
                <a:effectLst/>
                <a:uLnTx/>
                <a:uFillTx/>
                <a:latin typeface="Heebo Light"/>
                <a:ea typeface="Heebo Light" pitchFamily="34" charset="-122"/>
                <a:cs typeface="Heebo Light"/>
              </a:rPr>
              <a:t>Set your own schedule and develop your own client base.</a:t>
            </a:r>
            <a:endParaRPr lang="en-US" sz="2000" b="0" i="0" u="none" strike="noStrike" kern="1200" cap="none" spc="0" normalizeH="0" baseline="0" noProof="0">
              <a:ln>
                <a:noFill/>
              </a:ln>
              <a:solidFill>
                <a:prstClr val="black"/>
              </a:solidFill>
              <a:effectLst/>
              <a:uLnTx/>
              <a:uFillTx/>
              <a:latin typeface="Heebo Light"/>
              <a:ea typeface="+mn-ea"/>
              <a:cs typeface="Heebo Light"/>
            </a:endParaRPr>
          </a:p>
        </p:txBody>
      </p:sp>
    </p:spTree>
    <p:extLst>
      <p:ext uri="{BB962C8B-B14F-4D97-AF65-F5344CB8AC3E}">
        <p14:creationId xmlns:p14="http://schemas.microsoft.com/office/powerpoint/2010/main" val="446993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8">
            <a:extLst>
              <a:ext uri="{FF2B5EF4-FFF2-40B4-BE49-F238E27FC236}">
                <a16:creationId xmlns:a16="http://schemas.microsoft.com/office/drawing/2014/main" id="{E31F40EC-7714-4356-A03C-B98AAB0206BB}"/>
              </a:ext>
            </a:extLst>
          </p:cNvPr>
          <p:cNvSpPr txBox="1">
            <a:spLocks/>
          </p:cNvSpPr>
          <p:nvPr/>
        </p:nvSpPr>
        <p:spPr>
          <a:xfrm>
            <a:off x="1" y="2524697"/>
            <a:ext cx="12191999" cy="551738"/>
          </a:xfrm>
          <a:prstGeom prst="rect">
            <a:avLst/>
          </a:prstGeom>
        </p:spPr>
        <p:txBody>
          <a:bodyPr vert="horz" lIns="0" tIns="0" rIns="0" bIns="0" rtlCol="0" anchor="ctr"/>
          <a:lstStyle>
            <a:defPPr>
              <a:defRPr lang="en-US"/>
            </a:defPPr>
            <a:lvl1pPr marL="0" algn="ctr" defTabSz="914400" rtl="0" eaLnBrk="1" latinLnBrk="0" hangingPunct="1">
              <a:defRPr sz="7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 </a:t>
            </a:r>
            <a:r>
              <a:rPr kumimoji="0" lang="en-US" sz="5400" b="1" i="0" u="none" strike="noStrike" kern="1200" cap="none" spc="0" normalizeH="0" baseline="0" noProof="0">
                <a:ln>
                  <a:noFill/>
                </a:ln>
                <a:solidFill>
                  <a:srgbClr val="F04D30"/>
                </a:solidFill>
                <a:effectLst/>
                <a:uLnTx/>
                <a:uFillTx/>
                <a:latin typeface="Montserrat" panose="00000500000000000000" pitchFamily="2" charset="0"/>
                <a:ea typeface="+mn-ea"/>
                <a:cs typeface="+mn-cs"/>
              </a:rPr>
              <a:t>Volunteer Introductions</a:t>
            </a:r>
            <a:r>
              <a:rPr kumimoji="0" lang="en-US" sz="4800" b="1" i="0" u="none" strike="noStrike" kern="1200" cap="none" spc="0" normalizeH="0" baseline="0" noProof="0">
                <a:ln>
                  <a:noFill/>
                </a:ln>
                <a:solidFill>
                  <a:srgbClr val="F04D30"/>
                </a:solidFill>
                <a:effectLst/>
                <a:uLnTx/>
                <a:uFillTx/>
                <a:latin typeface="Montserrat" panose="00000500000000000000" pitchFamily="2" charset="0"/>
                <a:ea typeface="+mn-ea"/>
                <a:cs typeface="+mn-cs"/>
              </a:rPr>
              <a:t> </a:t>
            </a:r>
            <a:r>
              <a:rPr kumimoji="0" lang="en-US" sz="48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a:t>
            </a:r>
            <a:br>
              <a:rPr kumimoji="0" lang="en-US" sz="7200" b="1" i="0" u="none" strike="noStrike" kern="1200" cap="none" spc="0" normalizeH="0" baseline="0" noProof="0">
                <a:ln>
                  <a:noFill/>
                </a:ln>
                <a:solidFill>
                  <a:srgbClr val="F04D30"/>
                </a:solidFill>
                <a:effectLst/>
                <a:uLnTx/>
                <a:uFillTx/>
                <a:latin typeface="Montserrat" panose="00000500000000000000" pitchFamily="2" charset="0"/>
                <a:ea typeface="+mn-ea"/>
                <a:cs typeface="+mn-cs"/>
              </a:rPr>
            </a:br>
            <a:endParaRPr kumimoji="0" lang="en-US" sz="7200" b="1" i="0" u="none" strike="noStrike" kern="1200" cap="none" spc="0" normalizeH="0" baseline="0" noProof="0">
              <a:ln>
                <a:noFill/>
              </a:ln>
              <a:solidFill>
                <a:srgbClr val="F04D30"/>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F04D30"/>
                </a:solidFill>
                <a:effectLst/>
                <a:uLnTx/>
                <a:uFillTx/>
                <a:latin typeface="Montserrat" panose="00000500000000000000" pitchFamily="2" charset="0"/>
                <a:ea typeface="+mn-ea"/>
                <a:cs typeface="+mn-cs"/>
              </a:rPr>
              <a:t>Name, Company +</a:t>
            </a:r>
            <a:br>
              <a:rPr kumimoji="0" lang="en-US" sz="5000" b="1" i="0" u="none" strike="noStrike" kern="1200" cap="none" spc="0" normalizeH="0" baseline="0" noProof="0">
                <a:ln>
                  <a:noFill/>
                </a:ln>
                <a:solidFill>
                  <a:srgbClr val="F04D30"/>
                </a:solidFill>
                <a:effectLst/>
                <a:uLnTx/>
                <a:uFillTx/>
                <a:latin typeface="Montserrat" panose="00000500000000000000" pitchFamily="2" charset="0"/>
                <a:ea typeface="+mn-ea"/>
                <a:cs typeface="+mn-cs"/>
              </a:rPr>
            </a:br>
            <a:r>
              <a:rPr kumimoji="0" lang="en-US" sz="50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What do you do in the</a:t>
            </a:r>
            <a:br>
              <a:rPr kumimoji="0" lang="en-US" sz="50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br>
            <a:r>
              <a:rPr kumimoji="0" lang="en-US" sz="50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insurance industry?</a:t>
            </a:r>
          </a:p>
        </p:txBody>
      </p:sp>
    </p:spTree>
    <p:extLst>
      <p:ext uri="{BB962C8B-B14F-4D97-AF65-F5344CB8AC3E}">
        <p14:creationId xmlns:p14="http://schemas.microsoft.com/office/powerpoint/2010/main" val="2979428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1FBB6-426D-8E08-D20D-3CAB6448C9BC}"/>
            </a:ext>
          </a:extLst>
        </p:cNvPr>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EFFFD06-5CC6-A279-A4AC-FCBAAB19B80B}"/>
              </a:ext>
            </a:extLst>
          </p:cNvPr>
          <p:cNvSpPr>
            <a:spLocks noGrp="1"/>
          </p:cNvSpPr>
          <p:nvPr>
            <p:ph type="sldNum" sz="quarter" idx="36"/>
          </p:nvPr>
        </p:nvSpPr>
        <p:spPr>
          <a:xfrm>
            <a:off x="10868247" y="6213504"/>
            <a:ext cx="935825"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B5CEABB6-07DC-46E8-9B57-56EC44A396E5}" type="slidenum">
              <a:rPr kumimoji="0" lang="en-US" sz="10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20</a:t>
            </a:fld>
            <a:endParaRPr kumimoji="0" lang="en-US" sz="1000" b="0" i="0" u="none" strike="noStrike" kern="1200" cap="none" spc="0" normalizeH="0" baseline="0" noProof="0">
              <a:ln>
                <a:noFill/>
              </a:ln>
              <a:solidFill>
                <a:prstClr val="black"/>
              </a:solidFill>
              <a:effectLst/>
              <a:uLnTx/>
              <a:uFillTx/>
              <a:latin typeface="Montserrat" pitchFamily="2" charset="77"/>
              <a:ea typeface="+mn-ea"/>
              <a:cs typeface="+mn-cs"/>
            </a:endParaRPr>
          </a:p>
        </p:txBody>
      </p:sp>
      <p:sp>
        <p:nvSpPr>
          <p:cNvPr id="27" name="Footer Placeholder 26">
            <a:extLst>
              <a:ext uri="{FF2B5EF4-FFF2-40B4-BE49-F238E27FC236}">
                <a16:creationId xmlns:a16="http://schemas.microsoft.com/office/drawing/2014/main" id="{72B7F838-B0B4-6E3A-7A25-A773520DE342}"/>
              </a:ext>
            </a:extLst>
          </p:cNvPr>
          <p:cNvSpPr>
            <a:spLocks noGrp="1"/>
          </p:cNvSpPr>
          <p:nvPr>
            <p:ph type="ftr" sz="quarter" idx="11"/>
          </p:nvPr>
        </p:nvSpPr>
        <p:spPr>
          <a:xfrm>
            <a:off x="643560" y="6213503"/>
            <a:ext cx="935824"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012041"/>
                </a:solidFill>
                <a:effectLst/>
                <a:uLnTx/>
                <a:uFillTx/>
                <a:latin typeface="Montserrat" pitchFamily="2" charset="77"/>
                <a:ea typeface="+mn-ea"/>
                <a:cs typeface="+mn-cs"/>
              </a:rPr>
              <a:t>Invest</a:t>
            </a:r>
          </a:p>
        </p:txBody>
      </p:sp>
      <p:sp>
        <p:nvSpPr>
          <p:cNvPr id="9" name="Title 8">
            <a:extLst>
              <a:ext uri="{FF2B5EF4-FFF2-40B4-BE49-F238E27FC236}">
                <a16:creationId xmlns:a16="http://schemas.microsoft.com/office/drawing/2014/main" id="{591C88EA-F86F-7F9D-4273-7559A15484D8}"/>
              </a:ext>
            </a:extLst>
          </p:cNvPr>
          <p:cNvSpPr>
            <a:spLocks noGrp="1"/>
          </p:cNvSpPr>
          <p:nvPr>
            <p:ph type="title"/>
          </p:nvPr>
        </p:nvSpPr>
        <p:spPr/>
        <p:txBody>
          <a:bodyPr>
            <a:normAutofit/>
          </a:bodyPr>
          <a:lstStyle/>
          <a:p>
            <a:pPr marL="0" indent="0">
              <a:lnSpc>
                <a:spcPct val="100000"/>
              </a:lnSpc>
            </a:pPr>
            <a:r>
              <a:rPr lang="en-US" sz="3200">
                <a:solidFill>
                  <a:srgbClr val="031D40"/>
                </a:solidFill>
                <a:latin typeface="Montserrat SemiBold" panose="00000700000000000000" pitchFamily="2" charset="0"/>
                <a:ea typeface="Montserrat" pitchFamily="34" charset="-122"/>
                <a:cs typeface="Montserrat" pitchFamily="34" charset="-120"/>
              </a:rPr>
              <a:t>The Underwriter: </a:t>
            </a:r>
            <a:br>
              <a:rPr lang="en-US" sz="3200">
                <a:solidFill>
                  <a:srgbClr val="031D40"/>
                </a:solidFill>
                <a:latin typeface="Montserrat SemiBold" panose="00000700000000000000" pitchFamily="2" charset="0"/>
                <a:ea typeface="Montserrat" pitchFamily="34" charset="-122"/>
                <a:cs typeface="Montserrat" pitchFamily="34" charset="-120"/>
              </a:rPr>
            </a:br>
            <a:r>
              <a:rPr lang="en-US" sz="3200" i="1">
                <a:solidFill>
                  <a:srgbClr val="031D40"/>
                </a:solidFill>
                <a:latin typeface="Montserrat SemiBold" panose="00000700000000000000" pitchFamily="2" charset="0"/>
                <a:ea typeface="Montserrat" pitchFamily="34" charset="-122"/>
                <a:cs typeface="Montserrat" pitchFamily="34" charset="-120"/>
              </a:rPr>
              <a:t>Assessing Risk</a:t>
            </a:r>
            <a:endParaRPr lang="en-US" sz="3200" i="1">
              <a:latin typeface="Montserrat SemiBold" panose="00000700000000000000" pitchFamily="2" charset="0"/>
            </a:endParaRPr>
          </a:p>
        </p:txBody>
      </p:sp>
      <p:pic>
        <p:nvPicPr>
          <p:cNvPr id="10" name="Image 0" descr="preencoded.png">
            <a:extLst>
              <a:ext uri="{FF2B5EF4-FFF2-40B4-BE49-F238E27FC236}">
                <a16:creationId xmlns:a16="http://schemas.microsoft.com/office/drawing/2014/main" id="{6536D9D8-F3EA-6A30-9FD2-09240E13B5B7}"/>
              </a:ext>
            </a:extLst>
          </p:cNvPr>
          <p:cNvPicPr>
            <a:picLocks noChangeAspect="1"/>
          </p:cNvPicPr>
          <p:nvPr/>
        </p:nvPicPr>
        <p:blipFill>
          <a:blip r:embed="rId3"/>
          <a:stretch>
            <a:fillRect/>
          </a:stretch>
        </p:blipFill>
        <p:spPr>
          <a:xfrm>
            <a:off x="8668223" y="0"/>
            <a:ext cx="4047744" cy="6071616"/>
          </a:xfrm>
          <a:prstGeom prst="rect">
            <a:avLst/>
          </a:prstGeom>
        </p:spPr>
      </p:pic>
      <p:sp>
        <p:nvSpPr>
          <p:cNvPr id="13" name="Shape 1">
            <a:extLst>
              <a:ext uri="{FF2B5EF4-FFF2-40B4-BE49-F238E27FC236}">
                <a16:creationId xmlns:a16="http://schemas.microsoft.com/office/drawing/2014/main" id="{47BFE974-169B-1E28-28E4-D79A9A5947FB}"/>
              </a:ext>
            </a:extLst>
          </p:cNvPr>
          <p:cNvSpPr/>
          <p:nvPr/>
        </p:nvSpPr>
        <p:spPr>
          <a:xfrm>
            <a:off x="952286" y="2057543"/>
            <a:ext cx="510302" cy="510302"/>
          </a:xfrm>
          <a:prstGeom prst="roundRect">
            <a:avLst>
              <a:gd name="adj" fmla="val 18669"/>
            </a:avLst>
          </a:prstGeom>
          <a:solidFill>
            <a:srgbClr val="D4E4F7"/>
          </a:solidFill>
          <a:ln w="7620">
            <a:solidFill>
              <a:srgbClr val="BACA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14" name="Text 2">
            <a:extLst>
              <a:ext uri="{FF2B5EF4-FFF2-40B4-BE49-F238E27FC236}">
                <a16:creationId xmlns:a16="http://schemas.microsoft.com/office/drawing/2014/main" id="{DFCE62CC-4AAF-1918-11BA-3792E9B8AC12}"/>
              </a:ext>
            </a:extLst>
          </p:cNvPr>
          <p:cNvSpPr/>
          <p:nvPr/>
        </p:nvSpPr>
        <p:spPr>
          <a:xfrm>
            <a:off x="1146000" y="2142554"/>
            <a:ext cx="122873"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0" i="0" u="none" strike="noStrike" kern="1200" cap="none" spc="0" normalizeH="0" baseline="0" noProof="0">
                <a:ln>
                  <a:noFill/>
                </a:ln>
                <a:solidFill>
                  <a:srgbClr val="031D40"/>
                </a:solidFill>
                <a:effectLst/>
                <a:uLnTx/>
                <a:uFillTx/>
                <a:latin typeface="Montserrat" pitchFamily="34" charset="0"/>
                <a:ea typeface="Montserrat" pitchFamily="34" charset="-122"/>
                <a:cs typeface="Montserrat" pitchFamily="34" charset="-120"/>
              </a:rPr>
              <a:t>1</a:t>
            </a:r>
            <a:endParaRPr kumimoji="0" lang="en-US" sz="265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15" name="Text 3">
            <a:extLst>
              <a:ext uri="{FF2B5EF4-FFF2-40B4-BE49-F238E27FC236}">
                <a16:creationId xmlns:a16="http://schemas.microsoft.com/office/drawing/2014/main" id="{77648506-8CC9-ED13-6C8F-CE0DF2B6CC1C}"/>
              </a:ext>
            </a:extLst>
          </p:cNvPr>
          <p:cNvSpPr/>
          <p:nvPr/>
        </p:nvSpPr>
        <p:spPr>
          <a:xfrm>
            <a:off x="1689402" y="2057543"/>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a:ln>
                  <a:noFill/>
                </a:ln>
                <a:solidFill>
                  <a:srgbClr val="031D40"/>
                </a:solidFill>
                <a:effectLst/>
                <a:uLnTx/>
                <a:uFillTx/>
                <a:latin typeface="Montserrat" pitchFamily="34" charset="0"/>
                <a:ea typeface="Montserrat" pitchFamily="34" charset="-122"/>
                <a:cs typeface="Montserrat" pitchFamily="34" charset="-120"/>
              </a:rPr>
              <a:t>Data Analysis</a:t>
            </a:r>
            <a:endParaRPr kumimoji="0" lang="en-US" sz="22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16" name="Text 4">
            <a:extLst>
              <a:ext uri="{FF2B5EF4-FFF2-40B4-BE49-F238E27FC236}">
                <a16:creationId xmlns:a16="http://schemas.microsoft.com/office/drawing/2014/main" id="{4127F2C0-2A74-2DE3-D63B-952C6AD045C8}"/>
              </a:ext>
            </a:extLst>
          </p:cNvPr>
          <p:cNvSpPr/>
          <p:nvPr/>
        </p:nvSpPr>
        <p:spPr>
          <a:xfrm>
            <a:off x="1689402" y="2547961"/>
            <a:ext cx="2927747" cy="1451610"/>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031D40"/>
                </a:solidFill>
                <a:effectLst/>
                <a:uLnTx/>
                <a:uFillTx/>
                <a:latin typeface="Heebo Light" pitchFamily="34" charset="0"/>
                <a:ea typeface="Heebo Light" pitchFamily="34" charset="-122"/>
                <a:cs typeface="Heebo Light" pitchFamily="34" charset="-120"/>
              </a:rPr>
              <a:t>Analyze applicant data to assess risk levels. Operate underwriting software for recommendations.</a:t>
            </a:r>
            <a:endParaRPr kumimoji="0" lang="en-US" sz="175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17" name="Shape 5">
            <a:extLst>
              <a:ext uri="{FF2B5EF4-FFF2-40B4-BE49-F238E27FC236}">
                <a16:creationId xmlns:a16="http://schemas.microsoft.com/office/drawing/2014/main" id="{758E2B61-BD49-A017-ECBF-4414F555CE75}"/>
              </a:ext>
            </a:extLst>
          </p:cNvPr>
          <p:cNvSpPr/>
          <p:nvPr/>
        </p:nvSpPr>
        <p:spPr>
          <a:xfrm>
            <a:off x="4843963" y="2057543"/>
            <a:ext cx="510302" cy="510302"/>
          </a:xfrm>
          <a:prstGeom prst="roundRect">
            <a:avLst>
              <a:gd name="adj" fmla="val 18669"/>
            </a:avLst>
          </a:prstGeom>
          <a:solidFill>
            <a:srgbClr val="D4E4F7"/>
          </a:solidFill>
          <a:ln w="7620">
            <a:solidFill>
              <a:srgbClr val="BACA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18" name="Text 6">
            <a:extLst>
              <a:ext uri="{FF2B5EF4-FFF2-40B4-BE49-F238E27FC236}">
                <a16:creationId xmlns:a16="http://schemas.microsoft.com/office/drawing/2014/main" id="{5F763CC4-F1FE-9CD2-4F64-434A39A36FAC}"/>
              </a:ext>
            </a:extLst>
          </p:cNvPr>
          <p:cNvSpPr/>
          <p:nvPr/>
        </p:nvSpPr>
        <p:spPr>
          <a:xfrm>
            <a:off x="5002435" y="2142554"/>
            <a:ext cx="193238"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0" i="0" u="none" strike="noStrike" kern="1200" cap="none" spc="0" normalizeH="0" baseline="0" noProof="0">
                <a:ln>
                  <a:noFill/>
                </a:ln>
                <a:solidFill>
                  <a:srgbClr val="031D40"/>
                </a:solidFill>
                <a:effectLst/>
                <a:uLnTx/>
                <a:uFillTx/>
                <a:latin typeface="Montserrat" pitchFamily="34" charset="0"/>
                <a:ea typeface="Montserrat" pitchFamily="34" charset="-122"/>
                <a:cs typeface="Montserrat" pitchFamily="34" charset="-120"/>
              </a:rPr>
              <a:t>2</a:t>
            </a:r>
            <a:endParaRPr kumimoji="0" lang="en-US" sz="265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19" name="Text 7">
            <a:extLst>
              <a:ext uri="{FF2B5EF4-FFF2-40B4-BE49-F238E27FC236}">
                <a16:creationId xmlns:a16="http://schemas.microsoft.com/office/drawing/2014/main" id="{06421E55-5DD0-2EC8-50FF-475F8C5E45B3}"/>
              </a:ext>
            </a:extLst>
          </p:cNvPr>
          <p:cNvSpPr/>
          <p:nvPr/>
        </p:nvSpPr>
        <p:spPr>
          <a:xfrm>
            <a:off x="5581079" y="2057543"/>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a:ln>
                  <a:noFill/>
                </a:ln>
                <a:solidFill>
                  <a:srgbClr val="031D40"/>
                </a:solidFill>
                <a:effectLst/>
                <a:uLnTx/>
                <a:uFillTx/>
                <a:latin typeface="Montserrat" pitchFamily="34" charset="0"/>
                <a:ea typeface="Montserrat" pitchFamily="34" charset="-122"/>
                <a:cs typeface="Montserrat" pitchFamily="34" charset="-120"/>
              </a:rPr>
              <a:t>Risk Assessment</a:t>
            </a:r>
            <a:endParaRPr kumimoji="0" lang="en-US" sz="22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20" name="Text 8">
            <a:extLst>
              <a:ext uri="{FF2B5EF4-FFF2-40B4-BE49-F238E27FC236}">
                <a16:creationId xmlns:a16="http://schemas.microsoft.com/office/drawing/2014/main" id="{18160449-8357-67F1-16C4-C4EDCED87852}"/>
              </a:ext>
            </a:extLst>
          </p:cNvPr>
          <p:cNvSpPr/>
          <p:nvPr/>
        </p:nvSpPr>
        <p:spPr>
          <a:xfrm>
            <a:off x="5581079" y="2547961"/>
            <a:ext cx="2927747" cy="1088708"/>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031D40"/>
                </a:solidFill>
                <a:effectLst/>
                <a:uLnTx/>
                <a:uFillTx/>
                <a:latin typeface="Heebo Light" pitchFamily="34" charset="0"/>
                <a:ea typeface="Heebo Light" pitchFamily="34" charset="-122"/>
                <a:cs typeface="Heebo Light" pitchFamily="34" charset="-120"/>
              </a:rPr>
              <a:t>Determine whether to offer insurance. Set appropriate coverage and premiums.</a:t>
            </a:r>
            <a:endParaRPr kumimoji="0" lang="en-US" sz="175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21" name="Shape 9">
            <a:extLst>
              <a:ext uri="{FF2B5EF4-FFF2-40B4-BE49-F238E27FC236}">
                <a16:creationId xmlns:a16="http://schemas.microsoft.com/office/drawing/2014/main" id="{4138D1F6-AAC5-2BF2-64B4-D7FDDC1F7158}"/>
              </a:ext>
            </a:extLst>
          </p:cNvPr>
          <p:cNvSpPr/>
          <p:nvPr/>
        </p:nvSpPr>
        <p:spPr>
          <a:xfrm>
            <a:off x="952286" y="4481536"/>
            <a:ext cx="510302" cy="510302"/>
          </a:xfrm>
          <a:prstGeom prst="roundRect">
            <a:avLst>
              <a:gd name="adj" fmla="val 18669"/>
            </a:avLst>
          </a:prstGeom>
          <a:solidFill>
            <a:srgbClr val="D4E4F7"/>
          </a:solidFill>
          <a:ln w="7620">
            <a:solidFill>
              <a:srgbClr val="BACA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22" name="Text 10">
            <a:extLst>
              <a:ext uri="{FF2B5EF4-FFF2-40B4-BE49-F238E27FC236}">
                <a16:creationId xmlns:a16="http://schemas.microsoft.com/office/drawing/2014/main" id="{61B33AD1-49EE-43E5-FF91-9FEBCF3CE0D1}"/>
              </a:ext>
            </a:extLst>
          </p:cNvPr>
          <p:cNvSpPr/>
          <p:nvPr/>
        </p:nvSpPr>
        <p:spPr>
          <a:xfrm>
            <a:off x="1111472" y="4566547"/>
            <a:ext cx="191929"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0" i="0" u="none" strike="noStrike" kern="1200" cap="none" spc="0" normalizeH="0" baseline="0" noProof="0">
                <a:ln>
                  <a:noFill/>
                </a:ln>
                <a:solidFill>
                  <a:srgbClr val="031D40"/>
                </a:solidFill>
                <a:effectLst/>
                <a:uLnTx/>
                <a:uFillTx/>
                <a:latin typeface="Montserrat" pitchFamily="34" charset="0"/>
                <a:ea typeface="Montserrat" pitchFamily="34" charset="-122"/>
                <a:cs typeface="Montserrat" pitchFamily="34" charset="-120"/>
              </a:rPr>
              <a:t>3</a:t>
            </a:r>
            <a:endParaRPr kumimoji="0" lang="en-US" sz="265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23" name="Text 11">
            <a:extLst>
              <a:ext uri="{FF2B5EF4-FFF2-40B4-BE49-F238E27FC236}">
                <a16:creationId xmlns:a16="http://schemas.microsoft.com/office/drawing/2014/main" id="{E2686163-C1F8-3BE0-479C-A81B97E771ED}"/>
              </a:ext>
            </a:extLst>
          </p:cNvPr>
          <p:cNvSpPr/>
          <p:nvPr/>
        </p:nvSpPr>
        <p:spPr>
          <a:xfrm>
            <a:off x="1689402" y="4481536"/>
            <a:ext cx="2835235" cy="354330"/>
          </a:xfrm>
          <a:prstGeom prst="rect">
            <a:avLst/>
          </a:prstGeom>
          <a:noFill/>
          <a:ln/>
        </p:spPr>
        <p:txBody>
          <a:bodyPr wrap="none" lIns="0" tIns="0" rIns="0" bIns="0" rtlCol="0" anchor="t"/>
          <a:lstStyle/>
          <a:p>
            <a:pPr marL="0" marR="0" lvl="0" indent="0" algn="l" defTabSz="914400" rtl="0" eaLnBrk="1" fontAlgn="auto" latinLnBrk="0" hangingPunct="1">
              <a:lnSpc>
                <a:spcPts val="2750"/>
              </a:lnSpc>
              <a:spcBef>
                <a:spcPts val="0"/>
              </a:spcBef>
              <a:spcAft>
                <a:spcPts val="0"/>
              </a:spcAft>
              <a:buClrTx/>
              <a:buSzTx/>
              <a:buFontTx/>
              <a:buNone/>
              <a:tabLst/>
              <a:defRPr/>
            </a:pPr>
            <a:r>
              <a:rPr kumimoji="0" lang="en-US" sz="2200" b="0" i="0" u="none" strike="noStrike" kern="1200" cap="none" spc="0" normalizeH="0" baseline="0" noProof="0">
                <a:ln>
                  <a:noFill/>
                </a:ln>
                <a:solidFill>
                  <a:srgbClr val="031D40"/>
                </a:solidFill>
                <a:effectLst/>
                <a:uLnTx/>
                <a:uFillTx/>
                <a:latin typeface="Montserrat" pitchFamily="34" charset="0"/>
                <a:ea typeface="Montserrat" pitchFamily="34" charset="-122"/>
                <a:cs typeface="Montserrat" pitchFamily="34" charset="-120"/>
              </a:rPr>
              <a:t>Collaboration</a:t>
            </a:r>
            <a:endParaRPr kumimoji="0" lang="en-US" sz="22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24" name="Text 12">
            <a:extLst>
              <a:ext uri="{FF2B5EF4-FFF2-40B4-BE49-F238E27FC236}">
                <a16:creationId xmlns:a16="http://schemas.microsoft.com/office/drawing/2014/main" id="{18DDE0C2-025D-81AB-7EFE-A0DA9C3BF586}"/>
              </a:ext>
            </a:extLst>
          </p:cNvPr>
          <p:cNvSpPr/>
          <p:nvPr/>
        </p:nvSpPr>
        <p:spPr>
          <a:xfrm>
            <a:off x="1689402" y="4971955"/>
            <a:ext cx="6819305" cy="725805"/>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031D40"/>
                </a:solidFill>
                <a:effectLst/>
                <a:uLnTx/>
                <a:uFillTx/>
                <a:latin typeface="Heebo Light" pitchFamily="34" charset="0"/>
                <a:ea typeface="Heebo Light" pitchFamily="34" charset="-122"/>
                <a:cs typeface="Heebo Light" pitchFamily="34" charset="-120"/>
              </a:rPr>
              <a:t>Liaise between insurance companies that provide coverage and insurance agents who sell policies.</a:t>
            </a:r>
            <a:endParaRPr kumimoji="0" lang="en-US" sz="1750" b="0" i="0" u="none" strike="noStrike" kern="1200" cap="none" spc="0" normalizeH="0" baseline="0" noProof="0">
              <a:ln>
                <a:noFill/>
              </a:ln>
              <a:solidFill>
                <a:prstClr val="black"/>
              </a:solidFill>
              <a:effectLst/>
              <a:uLnTx/>
              <a:uFillTx/>
              <a:latin typeface="Avenir Next LT Pro Light"/>
              <a:ea typeface="+mn-ea"/>
              <a:cs typeface="+mn-cs"/>
            </a:endParaRPr>
          </a:p>
        </p:txBody>
      </p:sp>
    </p:spTree>
    <p:extLst>
      <p:ext uri="{BB962C8B-B14F-4D97-AF65-F5344CB8AC3E}">
        <p14:creationId xmlns:p14="http://schemas.microsoft.com/office/powerpoint/2010/main" val="2626887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9D975-14D1-A71C-C520-DAAF7FE114BF}"/>
            </a:ext>
          </a:extLst>
        </p:cNvPr>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C58E90E7-DC4E-CEDD-3BD6-1E066F99258B}"/>
              </a:ext>
            </a:extLst>
          </p:cNvPr>
          <p:cNvSpPr>
            <a:spLocks noGrp="1"/>
          </p:cNvSpPr>
          <p:nvPr>
            <p:ph type="sldNum" sz="quarter" idx="36"/>
          </p:nvPr>
        </p:nvSpPr>
        <p:spPr>
          <a:xfrm>
            <a:off x="10868247" y="6213504"/>
            <a:ext cx="935825"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B5CEABB6-07DC-46E8-9B57-56EC44A396E5}" type="slidenum">
              <a:rPr kumimoji="0" lang="en-US" sz="10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21</a:t>
            </a:fld>
            <a:endParaRPr kumimoji="0" lang="en-US" sz="1000" b="0" i="0" u="none" strike="noStrike" kern="1200" cap="none" spc="0" normalizeH="0" baseline="0" noProof="0">
              <a:ln>
                <a:noFill/>
              </a:ln>
              <a:solidFill>
                <a:prstClr val="black"/>
              </a:solidFill>
              <a:effectLst/>
              <a:uLnTx/>
              <a:uFillTx/>
              <a:latin typeface="Montserrat" pitchFamily="2" charset="77"/>
              <a:ea typeface="+mn-ea"/>
              <a:cs typeface="+mn-cs"/>
            </a:endParaRPr>
          </a:p>
        </p:txBody>
      </p:sp>
      <p:sp>
        <p:nvSpPr>
          <p:cNvPr id="27" name="Footer Placeholder 26">
            <a:extLst>
              <a:ext uri="{FF2B5EF4-FFF2-40B4-BE49-F238E27FC236}">
                <a16:creationId xmlns:a16="http://schemas.microsoft.com/office/drawing/2014/main" id="{490F44A4-3419-6A7F-7E33-C22AE76EB7AE}"/>
              </a:ext>
            </a:extLst>
          </p:cNvPr>
          <p:cNvSpPr>
            <a:spLocks noGrp="1"/>
          </p:cNvSpPr>
          <p:nvPr>
            <p:ph type="ftr" sz="quarter" idx="11"/>
          </p:nvPr>
        </p:nvSpPr>
        <p:spPr>
          <a:xfrm>
            <a:off x="643560" y="6213503"/>
            <a:ext cx="935824"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012041"/>
                </a:solidFill>
                <a:effectLst/>
                <a:uLnTx/>
                <a:uFillTx/>
                <a:latin typeface="Montserrat" pitchFamily="2" charset="77"/>
                <a:ea typeface="+mn-ea"/>
                <a:cs typeface="+mn-cs"/>
              </a:rPr>
              <a:t>Invest</a:t>
            </a:r>
          </a:p>
        </p:txBody>
      </p:sp>
      <p:sp>
        <p:nvSpPr>
          <p:cNvPr id="9" name="Title 8">
            <a:extLst>
              <a:ext uri="{FF2B5EF4-FFF2-40B4-BE49-F238E27FC236}">
                <a16:creationId xmlns:a16="http://schemas.microsoft.com/office/drawing/2014/main" id="{C79F2D2C-9A7D-69D5-1A29-04FA93B16D18}"/>
              </a:ext>
            </a:extLst>
          </p:cNvPr>
          <p:cNvSpPr>
            <a:spLocks noGrp="1"/>
          </p:cNvSpPr>
          <p:nvPr>
            <p:ph type="title"/>
          </p:nvPr>
        </p:nvSpPr>
        <p:spPr>
          <a:xfrm>
            <a:off x="838200" y="534242"/>
            <a:ext cx="10515600" cy="1325563"/>
          </a:xfrm>
        </p:spPr>
        <p:txBody>
          <a:bodyPr>
            <a:noAutofit/>
          </a:bodyPr>
          <a:lstStyle/>
          <a:p>
            <a:pPr marL="0" indent="0">
              <a:lnSpc>
                <a:spcPct val="100000"/>
              </a:lnSpc>
            </a:pPr>
            <a:r>
              <a:rPr lang="en-US" sz="3200">
                <a:solidFill>
                  <a:srgbClr val="031D40"/>
                </a:solidFill>
                <a:latin typeface="Montserrat SemiBold" panose="00000700000000000000" pitchFamily="2" charset="0"/>
                <a:ea typeface="Montserrat" pitchFamily="34" charset="-122"/>
                <a:cs typeface="Montserrat" pitchFamily="34" charset="-120"/>
              </a:rPr>
              <a:t>The Claims Adjuster: </a:t>
            </a:r>
            <a:br>
              <a:rPr lang="en-US" sz="3200">
                <a:solidFill>
                  <a:srgbClr val="031D40"/>
                </a:solidFill>
                <a:latin typeface="Montserrat SemiBold" panose="00000700000000000000" pitchFamily="2" charset="0"/>
                <a:ea typeface="Montserrat" pitchFamily="34" charset="-122"/>
                <a:cs typeface="Montserrat" pitchFamily="34" charset="-120"/>
              </a:rPr>
            </a:br>
            <a:r>
              <a:rPr lang="en-US" sz="3200" i="1">
                <a:solidFill>
                  <a:srgbClr val="031D40"/>
                </a:solidFill>
                <a:latin typeface="Montserrat SemiBold" panose="00000700000000000000" pitchFamily="2" charset="0"/>
                <a:ea typeface="Montserrat" pitchFamily="34" charset="-122"/>
                <a:cs typeface="Montserrat" pitchFamily="34" charset="-120"/>
              </a:rPr>
              <a:t>Making Insurance Promises Real</a:t>
            </a:r>
            <a:br>
              <a:rPr lang="en-US" sz="3200">
                <a:solidFill>
                  <a:srgbClr val="031D40"/>
                </a:solidFill>
                <a:latin typeface="Montserrat SemiBold" panose="00000700000000000000" pitchFamily="2" charset="0"/>
                <a:ea typeface="Montserrat" pitchFamily="34" charset="-122"/>
                <a:cs typeface="Montserrat" pitchFamily="34" charset="-120"/>
              </a:rPr>
            </a:br>
            <a:endParaRPr lang="en-US" sz="3200" i="1">
              <a:latin typeface="Montserrat SemiBold" panose="00000700000000000000" pitchFamily="2" charset="0"/>
            </a:endParaRPr>
          </a:p>
        </p:txBody>
      </p:sp>
      <p:sp>
        <p:nvSpPr>
          <p:cNvPr id="13" name="Shape 1">
            <a:extLst>
              <a:ext uri="{FF2B5EF4-FFF2-40B4-BE49-F238E27FC236}">
                <a16:creationId xmlns:a16="http://schemas.microsoft.com/office/drawing/2014/main" id="{41069D1E-5436-14B3-2736-02FC8BEE3FEB}"/>
              </a:ext>
            </a:extLst>
          </p:cNvPr>
          <p:cNvSpPr/>
          <p:nvPr/>
        </p:nvSpPr>
        <p:spPr>
          <a:xfrm>
            <a:off x="952286" y="2057543"/>
            <a:ext cx="510302" cy="510302"/>
          </a:xfrm>
          <a:prstGeom prst="roundRect">
            <a:avLst>
              <a:gd name="adj" fmla="val 18669"/>
            </a:avLst>
          </a:prstGeom>
          <a:solidFill>
            <a:srgbClr val="D4E4F7"/>
          </a:solidFill>
          <a:ln w="7620">
            <a:solidFill>
              <a:srgbClr val="BACA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14" name="Text 2">
            <a:extLst>
              <a:ext uri="{FF2B5EF4-FFF2-40B4-BE49-F238E27FC236}">
                <a16:creationId xmlns:a16="http://schemas.microsoft.com/office/drawing/2014/main" id="{A175EF62-93AC-06F3-F126-53D3399D1707}"/>
              </a:ext>
            </a:extLst>
          </p:cNvPr>
          <p:cNvSpPr/>
          <p:nvPr/>
        </p:nvSpPr>
        <p:spPr>
          <a:xfrm>
            <a:off x="1146000" y="2142554"/>
            <a:ext cx="122873"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0" i="0" u="none" strike="noStrike" kern="1200" cap="none" spc="0" normalizeH="0" baseline="0" noProof="0">
                <a:ln>
                  <a:noFill/>
                </a:ln>
                <a:solidFill>
                  <a:srgbClr val="031D40"/>
                </a:solidFill>
                <a:effectLst/>
                <a:uLnTx/>
                <a:uFillTx/>
                <a:latin typeface="Montserrat" pitchFamily="34" charset="0"/>
                <a:ea typeface="Montserrat" pitchFamily="34" charset="-122"/>
                <a:cs typeface="Montserrat" pitchFamily="34" charset="-120"/>
              </a:rPr>
              <a:t>1</a:t>
            </a:r>
            <a:endParaRPr kumimoji="0" lang="en-US" sz="265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15" name="Text 3">
            <a:extLst>
              <a:ext uri="{FF2B5EF4-FFF2-40B4-BE49-F238E27FC236}">
                <a16:creationId xmlns:a16="http://schemas.microsoft.com/office/drawing/2014/main" id="{49CC2651-72F7-53CF-4A47-78234B7EF84A}"/>
              </a:ext>
            </a:extLst>
          </p:cNvPr>
          <p:cNvSpPr/>
          <p:nvPr/>
        </p:nvSpPr>
        <p:spPr>
          <a:xfrm>
            <a:off x="1701949" y="2142554"/>
            <a:ext cx="2835235" cy="354330"/>
          </a:xfrm>
          <a:prstGeom prst="rect">
            <a:avLst/>
          </a:prstGeom>
          <a:noFill/>
          <a:ln/>
        </p:spPr>
        <p:txBody>
          <a:bodyPr wrap="none" lIns="0" tIns="0" rIns="0" bIns="0" rtlCol="0" anchor="t"/>
          <a:lstStyle/>
          <a:p>
            <a:pPr marL="0" indent="0">
              <a:lnSpc>
                <a:spcPts val="2500"/>
              </a:lnSpc>
              <a:buNone/>
            </a:pPr>
            <a:r>
              <a:rPr lang="en-US" sz="2400">
                <a:solidFill>
                  <a:srgbClr val="031D40"/>
                </a:solidFill>
                <a:latin typeface="Montserrat" pitchFamily="34" charset="0"/>
                <a:ea typeface="Montserrat" pitchFamily="34" charset="-122"/>
                <a:cs typeface="Montserrat" pitchFamily="34" charset="-120"/>
              </a:rPr>
              <a:t>Keeping Promises</a:t>
            </a:r>
            <a:endParaRPr lang="en-US" sz="2400"/>
          </a:p>
        </p:txBody>
      </p:sp>
      <p:sp>
        <p:nvSpPr>
          <p:cNvPr id="16" name="Text 4">
            <a:extLst>
              <a:ext uri="{FF2B5EF4-FFF2-40B4-BE49-F238E27FC236}">
                <a16:creationId xmlns:a16="http://schemas.microsoft.com/office/drawing/2014/main" id="{ABD7468B-9E37-71FA-FBB2-5722D2E132F3}"/>
              </a:ext>
            </a:extLst>
          </p:cNvPr>
          <p:cNvSpPr/>
          <p:nvPr/>
        </p:nvSpPr>
        <p:spPr>
          <a:xfrm>
            <a:off x="1689402" y="2547961"/>
            <a:ext cx="2927747" cy="1451610"/>
          </a:xfrm>
          <a:prstGeom prst="rect">
            <a:avLst/>
          </a:prstGeom>
          <a:noFill/>
          <a:ln/>
        </p:spPr>
        <p:txBody>
          <a:bodyPr wrap="square" lIns="0" tIns="0" rIns="0" bIns="0" rtlCol="0" anchor="t"/>
          <a:lstStyle/>
          <a:p>
            <a:pPr marL="0" indent="0">
              <a:buNone/>
            </a:pPr>
            <a:r>
              <a:rPr lang="en-US" sz="1600">
                <a:solidFill>
                  <a:srgbClr val="031D40"/>
                </a:solidFill>
                <a:latin typeface="Heebo Light" pitchFamily="34" charset="0"/>
                <a:ea typeface="Heebo Light" pitchFamily="34" charset="-122"/>
                <a:cs typeface="Heebo Light" pitchFamily="34" charset="-120"/>
              </a:rPr>
              <a:t>Claims adjusters turn insurance policies into action when customers experience losses, helping clients recover after unexpected events.</a:t>
            </a:r>
            <a:endParaRPr lang="en-US" sz="1600"/>
          </a:p>
        </p:txBody>
      </p:sp>
      <p:sp>
        <p:nvSpPr>
          <p:cNvPr id="17" name="Shape 5">
            <a:extLst>
              <a:ext uri="{FF2B5EF4-FFF2-40B4-BE49-F238E27FC236}">
                <a16:creationId xmlns:a16="http://schemas.microsoft.com/office/drawing/2014/main" id="{3D69B1E2-6656-A591-3BB6-C3DD3A2A57C5}"/>
              </a:ext>
            </a:extLst>
          </p:cNvPr>
          <p:cNvSpPr/>
          <p:nvPr/>
        </p:nvSpPr>
        <p:spPr>
          <a:xfrm>
            <a:off x="4843963" y="2057543"/>
            <a:ext cx="510302" cy="510302"/>
          </a:xfrm>
          <a:prstGeom prst="roundRect">
            <a:avLst>
              <a:gd name="adj" fmla="val 18669"/>
            </a:avLst>
          </a:prstGeom>
          <a:solidFill>
            <a:srgbClr val="D4E4F7"/>
          </a:solidFill>
          <a:ln w="7620">
            <a:solidFill>
              <a:srgbClr val="BACA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18" name="Text 6">
            <a:extLst>
              <a:ext uri="{FF2B5EF4-FFF2-40B4-BE49-F238E27FC236}">
                <a16:creationId xmlns:a16="http://schemas.microsoft.com/office/drawing/2014/main" id="{D2905355-019C-B964-48FE-39EB18CDE59F}"/>
              </a:ext>
            </a:extLst>
          </p:cNvPr>
          <p:cNvSpPr/>
          <p:nvPr/>
        </p:nvSpPr>
        <p:spPr>
          <a:xfrm>
            <a:off x="5002435" y="2142554"/>
            <a:ext cx="193238"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0" i="0" u="none" strike="noStrike" kern="1200" cap="none" spc="0" normalizeH="0" baseline="0" noProof="0">
                <a:ln>
                  <a:noFill/>
                </a:ln>
                <a:solidFill>
                  <a:srgbClr val="031D40"/>
                </a:solidFill>
                <a:effectLst/>
                <a:uLnTx/>
                <a:uFillTx/>
                <a:latin typeface="Montserrat" pitchFamily="34" charset="0"/>
                <a:ea typeface="Montserrat" pitchFamily="34" charset="-122"/>
                <a:cs typeface="Montserrat" pitchFamily="34" charset="-120"/>
              </a:rPr>
              <a:t>2</a:t>
            </a:r>
            <a:endParaRPr kumimoji="0" lang="en-US" sz="265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19" name="Text 7">
            <a:extLst>
              <a:ext uri="{FF2B5EF4-FFF2-40B4-BE49-F238E27FC236}">
                <a16:creationId xmlns:a16="http://schemas.microsoft.com/office/drawing/2014/main" id="{E341A274-2E80-EA29-84C6-CA4D0CE65749}"/>
              </a:ext>
            </a:extLst>
          </p:cNvPr>
          <p:cNvSpPr/>
          <p:nvPr/>
        </p:nvSpPr>
        <p:spPr>
          <a:xfrm>
            <a:off x="5581079" y="2142554"/>
            <a:ext cx="2835235" cy="354330"/>
          </a:xfrm>
          <a:prstGeom prst="rect">
            <a:avLst/>
          </a:prstGeom>
          <a:noFill/>
          <a:ln/>
        </p:spPr>
        <p:txBody>
          <a:bodyPr wrap="none" lIns="0" tIns="0" rIns="0" bIns="0" rtlCol="0" anchor="t"/>
          <a:lstStyle/>
          <a:p>
            <a:pPr marL="0" indent="0">
              <a:lnSpc>
                <a:spcPts val="2500"/>
              </a:lnSpc>
              <a:buNone/>
            </a:pPr>
            <a:r>
              <a:rPr lang="en-US" sz="2400">
                <a:solidFill>
                  <a:srgbClr val="031D40"/>
                </a:solidFill>
                <a:latin typeface="Montserrat" pitchFamily="34" charset="0"/>
                <a:ea typeface="Montserrat" pitchFamily="34" charset="-122"/>
                <a:cs typeface="Montserrat" pitchFamily="34" charset="-120"/>
              </a:rPr>
              <a:t>Solving Problems</a:t>
            </a:r>
            <a:endParaRPr lang="en-US" sz="2400"/>
          </a:p>
        </p:txBody>
      </p:sp>
      <p:sp>
        <p:nvSpPr>
          <p:cNvPr id="20" name="Text 8">
            <a:extLst>
              <a:ext uri="{FF2B5EF4-FFF2-40B4-BE49-F238E27FC236}">
                <a16:creationId xmlns:a16="http://schemas.microsoft.com/office/drawing/2014/main" id="{64E754CB-D764-97B5-1624-C481845B2639}"/>
              </a:ext>
            </a:extLst>
          </p:cNvPr>
          <p:cNvSpPr/>
          <p:nvPr/>
        </p:nvSpPr>
        <p:spPr>
          <a:xfrm>
            <a:off x="5580961" y="2547961"/>
            <a:ext cx="2835236" cy="1088708"/>
          </a:xfrm>
          <a:prstGeom prst="rect">
            <a:avLst/>
          </a:prstGeom>
          <a:noFill/>
          <a:ln/>
        </p:spPr>
        <p:txBody>
          <a:bodyPr wrap="square" lIns="0" tIns="0" rIns="0" bIns="0" rtlCol="0" anchor="t"/>
          <a:lstStyle/>
          <a:p>
            <a:pPr marL="0" marR="0" lvl="0" indent="0" algn="l" defTabSz="914400" rtl="0" eaLnBrk="1" fontAlgn="auto" latinLnBrk="0" hangingPunct="1">
              <a:spcBef>
                <a:spcPts val="0"/>
              </a:spcBef>
              <a:spcAft>
                <a:spcPts val="0"/>
              </a:spcAft>
              <a:buClrTx/>
              <a:buSzTx/>
              <a:buFontTx/>
              <a:buNone/>
              <a:tabLst/>
              <a:defRPr/>
            </a:pPr>
            <a:r>
              <a:rPr lang="en-US" sz="1600">
                <a:solidFill>
                  <a:srgbClr val="031D40"/>
                </a:solidFill>
                <a:latin typeface="Heebo Light" pitchFamily="34" charset="0"/>
                <a:ea typeface="Heebo Light" pitchFamily="34" charset="-122"/>
                <a:cs typeface="Heebo Light" pitchFamily="34" charset="-120"/>
              </a:rPr>
              <a:t>Adjusters investigate incidents, assess damage, and settle claims. They communicate with all parties and analyze reports to determine fair compensation within policy coverage</a:t>
            </a:r>
            <a:endParaRPr kumimoji="0" lang="en-US" sz="16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21" name="Shape 9">
            <a:extLst>
              <a:ext uri="{FF2B5EF4-FFF2-40B4-BE49-F238E27FC236}">
                <a16:creationId xmlns:a16="http://schemas.microsoft.com/office/drawing/2014/main" id="{84B1FDF3-3748-FBCB-7707-2A2043AD76B5}"/>
              </a:ext>
            </a:extLst>
          </p:cNvPr>
          <p:cNvSpPr/>
          <p:nvPr/>
        </p:nvSpPr>
        <p:spPr>
          <a:xfrm>
            <a:off x="952286" y="4481536"/>
            <a:ext cx="510302" cy="510302"/>
          </a:xfrm>
          <a:prstGeom prst="roundRect">
            <a:avLst>
              <a:gd name="adj" fmla="val 18669"/>
            </a:avLst>
          </a:prstGeom>
          <a:solidFill>
            <a:srgbClr val="D4E4F7"/>
          </a:solidFill>
          <a:ln w="7620">
            <a:solidFill>
              <a:srgbClr val="BACADD"/>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22" name="Text 10">
            <a:extLst>
              <a:ext uri="{FF2B5EF4-FFF2-40B4-BE49-F238E27FC236}">
                <a16:creationId xmlns:a16="http://schemas.microsoft.com/office/drawing/2014/main" id="{EDA3A3AC-2295-F9CD-E127-5FC176963E29}"/>
              </a:ext>
            </a:extLst>
          </p:cNvPr>
          <p:cNvSpPr/>
          <p:nvPr/>
        </p:nvSpPr>
        <p:spPr>
          <a:xfrm>
            <a:off x="1111472" y="4566547"/>
            <a:ext cx="191929" cy="340281"/>
          </a:xfrm>
          <a:prstGeom prst="rect">
            <a:avLst/>
          </a:prstGeom>
          <a:noFill/>
          <a:ln/>
        </p:spPr>
        <p:txBody>
          <a:bodyPr wrap="none" lIns="0" tIns="0" rIns="0" bIns="0" rtlCol="0" anchor="t"/>
          <a:lstStyle/>
          <a:p>
            <a:pPr marL="0" marR="0" lvl="0" indent="0" algn="ctr" defTabSz="914400" rtl="0" eaLnBrk="1" fontAlgn="auto" latinLnBrk="0" hangingPunct="1">
              <a:lnSpc>
                <a:spcPts val="2650"/>
              </a:lnSpc>
              <a:spcBef>
                <a:spcPts val="0"/>
              </a:spcBef>
              <a:spcAft>
                <a:spcPts val="0"/>
              </a:spcAft>
              <a:buClrTx/>
              <a:buSzTx/>
              <a:buFontTx/>
              <a:buNone/>
              <a:tabLst/>
              <a:defRPr/>
            </a:pPr>
            <a:r>
              <a:rPr kumimoji="0" lang="en-US" sz="2650" b="0" i="0" u="none" strike="noStrike" kern="1200" cap="none" spc="0" normalizeH="0" baseline="0" noProof="0">
                <a:ln>
                  <a:noFill/>
                </a:ln>
                <a:solidFill>
                  <a:srgbClr val="031D40"/>
                </a:solidFill>
                <a:effectLst/>
                <a:uLnTx/>
                <a:uFillTx/>
                <a:latin typeface="Montserrat" pitchFamily="34" charset="0"/>
                <a:ea typeface="Montserrat" pitchFamily="34" charset="-122"/>
                <a:cs typeface="Montserrat" pitchFamily="34" charset="-120"/>
              </a:rPr>
              <a:t>3</a:t>
            </a:r>
            <a:endParaRPr kumimoji="0" lang="en-US" sz="265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23" name="Text 11">
            <a:extLst>
              <a:ext uri="{FF2B5EF4-FFF2-40B4-BE49-F238E27FC236}">
                <a16:creationId xmlns:a16="http://schemas.microsoft.com/office/drawing/2014/main" id="{3D2FF98D-6144-4CD8-BDEA-C27C06166E21}"/>
              </a:ext>
            </a:extLst>
          </p:cNvPr>
          <p:cNvSpPr/>
          <p:nvPr/>
        </p:nvSpPr>
        <p:spPr>
          <a:xfrm>
            <a:off x="1707544" y="4566547"/>
            <a:ext cx="3560950" cy="345259"/>
          </a:xfrm>
          <a:prstGeom prst="rect">
            <a:avLst/>
          </a:prstGeom>
          <a:noFill/>
          <a:ln/>
        </p:spPr>
        <p:txBody>
          <a:bodyPr wrap="none" lIns="0" tIns="0" rIns="0" bIns="0" rtlCol="0" anchor="t"/>
          <a:lstStyle/>
          <a:p>
            <a:pPr>
              <a:lnSpc>
                <a:spcPts val="2500"/>
              </a:lnSpc>
            </a:pPr>
            <a:r>
              <a:rPr lang="en-US" sz="2400">
                <a:solidFill>
                  <a:srgbClr val="031D40"/>
                </a:solidFill>
                <a:latin typeface="Montserrat"/>
                <a:ea typeface="Montserrat" pitchFamily="34" charset="-122"/>
                <a:cs typeface="Montserrat" pitchFamily="34" charset="-120"/>
              </a:rPr>
              <a:t>Flexible Work Options</a:t>
            </a:r>
            <a:endParaRPr lang="en-US" sz="2400">
              <a:latin typeface="Montserrat"/>
            </a:endParaRPr>
          </a:p>
        </p:txBody>
      </p:sp>
      <p:sp>
        <p:nvSpPr>
          <p:cNvPr id="24" name="Text 12">
            <a:extLst>
              <a:ext uri="{FF2B5EF4-FFF2-40B4-BE49-F238E27FC236}">
                <a16:creationId xmlns:a16="http://schemas.microsoft.com/office/drawing/2014/main" id="{BD101E5D-C35D-2D88-351F-4D8F2CC6883E}"/>
              </a:ext>
            </a:extLst>
          </p:cNvPr>
          <p:cNvSpPr/>
          <p:nvPr/>
        </p:nvSpPr>
        <p:spPr>
          <a:xfrm>
            <a:off x="1689402" y="5021151"/>
            <a:ext cx="6819305" cy="725805"/>
          </a:xfrm>
          <a:prstGeom prst="rect">
            <a:avLst/>
          </a:prstGeom>
          <a:noFill/>
          <a:ln/>
        </p:spPr>
        <p:txBody>
          <a:bodyPr wrap="square" lIns="0" tIns="0" rIns="0" bIns="0" rtlCol="0" anchor="t"/>
          <a:lstStyle/>
          <a:p>
            <a:pPr marL="0" marR="0" lvl="0" indent="0" algn="l" defTabSz="914400" rtl="0" eaLnBrk="1" fontAlgn="auto" latinLnBrk="0" hangingPunct="1">
              <a:spcBef>
                <a:spcPts val="0"/>
              </a:spcBef>
              <a:spcAft>
                <a:spcPts val="0"/>
              </a:spcAft>
              <a:buClrTx/>
              <a:buSzTx/>
              <a:buFontTx/>
              <a:buNone/>
              <a:tabLst/>
              <a:defRPr/>
            </a:pPr>
            <a:r>
              <a:rPr kumimoji="0" lang="en-US" sz="1600" b="0" i="0" u="none" strike="noStrike" kern="1200" cap="none" spc="0" normalizeH="0" baseline="0" noProof="0">
                <a:ln>
                  <a:noFill/>
                </a:ln>
                <a:solidFill>
                  <a:srgbClr val="031D40"/>
                </a:solidFill>
                <a:effectLst/>
                <a:uLnTx/>
                <a:uFillTx/>
                <a:latin typeface="Heebo Light" pitchFamily="34" charset="0"/>
                <a:ea typeface="Heebo Light" pitchFamily="34" charset="-122"/>
                <a:cs typeface="Heebo Light" pitchFamily="34" charset="-120"/>
              </a:rPr>
              <a:t>Work at a desk or in the field, part-time or full-time, in an office or remotely - claims positions offer flexibility to match your lifestyle.</a:t>
            </a:r>
          </a:p>
          <a:p>
            <a:pPr marL="0" marR="0" lvl="0" indent="0" algn="l" defTabSz="914400" rtl="0" eaLnBrk="1" fontAlgn="auto" latinLnBrk="0" hangingPunct="1">
              <a:spcBef>
                <a:spcPts val="0"/>
              </a:spcBef>
              <a:spcAft>
                <a:spcPts val="0"/>
              </a:spcAft>
              <a:buClrTx/>
              <a:buSzTx/>
              <a:buFontTx/>
              <a:buNone/>
              <a:tabLst/>
              <a:defRPr/>
            </a:pPr>
            <a:r>
              <a:rPr kumimoji="0" lang="en-US" sz="1600" b="0" i="0" u="none" strike="noStrike" kern="1200" cap="none" spc="0" normalizeH="0" baseline="0" noProof="0">
                <a:ln>
                  <a:noFill/>
                </a:ln>
                <a:solidFill>
                  <a:srgbClr val="031D40"/>
                </a:solidFill>
                <a:effectLst/>
                <a:uLnTx/>
                <a:uFillTx/>
                <a:latin typeface="Heebo Light" pitchFamily="34" charset="0"/>
                <a:ea typeface="Heebo Light" pitchFamily="34" charset="-122"/>
                <a:cs typeface="Heebo Light" pitchFamily="34" charset="-120"/>
              </a:rPr>
              <a:t>.</a:t>
            </a:r>
            <a:endParaRPr kumimoji="0" lang="en-US" sz="1600" b="0" i="0" u="none" strike="noStrike" kern="1200" cap="none" spc="0" normalizeH="0" baseline="0" noProof="0">
              <a:ln>
                <a:noFill/>
              </a:ln>
              <a:solidFill>
                <a:prstClr val="black"/>
              </a:solidFill>
              <a:effectLst/>
              <a:uLnTx/>
              <a:uFillTx/>
              <a:latin typeface="Avenir Next LT Pro Light"/>
              <a:ea typeface="+mn-ea"/>
              <a:cs typeface="+mn-cs"/>
            </a:endParaRPr>
          </a:p>
        </p:txBody>
      </p:sp>
      <p:pic>
        <p:nvPicPr>
          <p:cNvPr id="2" name="Image 0" descr="preencoded.png">
            <a:extLst>
              <a:ext uri="{FF2B5EF4-FFF2-40B4-BE49-F238E27FC236}">
                <a16:creationId xmlns:a16="http://schemas.microsoft.com/office/drawing/2014/main" id="{C3B73B31-7557-B241-8B1A-294280E36603}"/>
              </a:ext>
            </a:extLst>
          </p:cNvPr>
          <p:cNvPicPr>
            <a:picLocks noChangeAspect="1"/>
          </p:cNvPicPr>
          <p:nvPr/>
        </p:nvPicPr>
        <p:blipFill>
          <a:blip r:embed="rId3"/>
          <a:stretch>
            <a:fillRect/>
          </a:stretch>
        </p:blipFill>
        <p:spPr>
          <a:xfrm>
            <a:off x="8748068" y="-6504"/>
            <a:ext cx="4046912" cy="6070368"/>
          </a:xfrm>
          <a:prstGeom prst="rect">
            <a:avLst/>
          </a:prstGeom>
        </p:spPr>
      </p:pic>
    </p:spTree>
    <p:extLst>
      <p:ext uri="{BB962C8B-B14F-4D97-AF65-F5344CB8AC3E}">
        <p14:creationId xmlns:p14="http://schemas.microsoft.com/office/powerpoint/2010/main" val="1083301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0CA1B-C86F-59C7-A039-A6182EACEDB6}"/>
            </a:ext>
          </a:extLst>
        </p:cNvPr>
        <p:cNvGrpSpPr/>
        <p:nvPr/>
      </p:nvGrpSpPr>
      <p:grpSpPr>
        <a:xfrm>
          <a:off x="0" y="0"/>
          <a:ext cx="0" cy="0"/>
          <a:chOff x="0" y="0"/>
          <a:chExt cx="0" cy="0"/>
        </a:xfrm>
      </p:grpSpPr>
      <p:sp>
        <p:nvSpPr>
          <p:cNvPr id="27" name="Footer Placeholder 26">
            <a:extLst>
              <a:ext uri="{FF2B5EF4-FFF2-40B4-BE49-F238E27FC236}">
                <a16:creationId xmlns:a16="http://schemas.microsoft.com/office/drawing/2014/main" id="{4F23B87F-EBE4-2F17-E778-86637A1B33A1}"/>
              </a:ext>
            </a:extLst>
          </p:cNvPr>
          <p:cNvSpPr>
            <a:spLocks noGrp="1"/>
          </p:cNvSpPr>
          <p:nvPr>
            <p:ph type="ftr" sz="quarter" idx="11"/>
          </p:nvPr>
        </p:nvSpPr>
        <p:spPr>
          <a:xfrm>
            <a:off x="643560" y="6213503"/>
            <a:ext cx="935824"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012041"/>
                </a:solidFill>
                <a:effectLst/>
                <a:uLnTx/>
                <a:uFillTx/>
                <a:latin typeface="Montserrat" pitchFamily="2" charset="77"/>
                <a:ea typeface="+mn-ea"/>
                <a:cs typeface="+mn-cs"/>
              </a:rPr>
              <a:t>Invest</a:t>
            </a:r>
          </a:p>
        </p:txBody>
      </p:sp>
      <p:sp>
        <p:nvSpPr>
          <p:cNvPr id="9" name="Title 8">
            <a:extLst>
              <a:ext uri="{FF2B5EF4-FFF2-40B4-BE49-F238E27FC236}">
                <a16:creationId xmlns:a16="http://schemas.microsoft.com/office/drawing/2014/main" id="{5F67145C-F6BF-6768-6DA0-346EFDE58735}"/>
              </a:ext>
            </a:extLst>
          </p:cNvPr>
          <p:cNvSpPr>
            <a:spLocks noGrp="1"/>
          </p:cNvSpPr>
          <p:nvPr>
            <p:ph type="title"/>
          </p:nvPr>
        </p:nvSpPr>
        <p:spPr/>
        <p:txBody>
          <a:bodyPr>
            <a:normAutofit/>
          </a:bodyPr>
          <a:lstStyle/>
          <a:p>
            <a:pPr marL="0" indent="0">
              <a:lnSpc>
                <a:spcPct val="100000"/>
              </a:lnSpc>
            </a:pPr>
            <a:r>
              <a:rPr lang="en-US" sz="3200">
                <a:solidFill>
                  <a:srgbClr val="031D40"/>
                </a:solidFill>
                <a:latin typeface="Montserrat SemiBold" panose="00000700000000000000" pitchFamily="2" charset="0"/>
                <a:ea typeface="Montserrat" pitchFamily="34" charset="-122"/>
                <a:cs typeface="Montserrat" pitchFamily="34" charset="-120"/>
              </a:rPr>
              <a:t>The Actuary: </a:t>
            </a:r>
            <a:br>
              <a:rPr lang="en-US" sz="3200">
                <a:solidFill>
                  <a:srgbClr val="031D40"/>
                </a:solidFill>
                <a:latin typeface="Montserrat SemiBold" panose="00000700000000000000" pitchFamily="2" charset="0"/>
                <a:ea typeface="Montserrat" pitchFamily="34" charset="-122"/>
                <a:cs typeface="Montserrat" pitchFamily="34" charset="-120"/>
              </a:rPr>
            </a:br>
            <a:r>
              <a:rPr lang="en-US" sz="3200" i="1">
                <a:solidFill>
                  <a:srgbClr val="031D40"/>
                </a:solidFill>
                <a:latin typeface="Montserrat SemiBold" panose="00000700000000000000" pitchFamily="2" charset="0"/>
                <a:ea typeface="Montserrat" pitchFamily="34" charset="-122"/>
                <a:cs typeface="Montserrat" pitchFamily="34" charset="-120"/>
              </a:rPr>
              <a:t>Minimizing Risk</a:t>
            </a:r>
          </a:p>
        </p:txBody>
      </p:sp>
      <p:pic>
        <p:nvPicPr>
          <p:cNvPr id="2" name="Image 0" descr="preencoded.png">
            <a:extLst>
              <a:ext uri="{FF2B5EF4-FFF2-40B4-BE49-F238E27FC236}">
                <a16:creationId xmlns:a16="http://schemas.microsoft.com/office/drawing/2014/main" id="{77709680-414F-AA12-8F86-DF61192FBC4B}"/>
              </a:ext>
            </a:extLst>
          </p:cNvPr>
          <p:cNvPicPr>
            <a:picLocks noChangeAspect="1"/>
          </p:cNvPicPr>
          <p:nvPr/>
        </p:nvPicPr>
        <p:blipFill>
          <a:blip r:embed="rId3"/>
          <a:stretch>
            <a:fillRect/>
          </a:stretch>
        </p:blipFill>
        <p:spPr>
          <a:xfrm>
            <a:off x="8357830" y="-13155"/>
            <a:ext cx="4041058" cy="6061587"/>
          </a:xfrm>
          <a:prstGeom prst="rect">
            <a:avLst/>
          </a:prstGeom>
        </p:spPr>
      </p:pic>
      <p:sp>
        <p:nvSpPr>
          <p:cNvPr id="3" name="Text 1">
            <a:extLst>
              <a:ext uri="{FF2B5EF4-FFF2-40B4-BE49-F238E27FC236}">
                <a16:creationId xmlns:a16="http://schemas.microsoft.com/office/drawing/2014/main" id="{622D5542-4FAF-F806-6799-B02A69B79D78}"/>
              </a:ext>
            </a:extLst>
          </p:cNvPr>
          <p:cNvSpPr/>
          <p:nvPr/>
        </p:nvSpPr>
        <p:spPr>
          <a:xfrm>
            <a:off x="862137" y="1893825"/>
            <a:ext cx="3194010" cy="453509"/>
          </a:xfrm>
          <a:prstGeom prst="rect">
            <a:avLst/>
          </a:prstGeom>
          <a:noFill/>
          <a:ln/>
        </p:spPr>
        <p:txBody>
          <a:bodyPr wrap="none" lIns="0" tIns="0" rIns="0" bIns="0" rtlCol="0" anchor="t"/>
          <a:lstStyle/>
          <a:p>
            <a:pPr marL="0" marR="0" lvl="0" indent="0" algn="l" defTabSz="914400" rtl="0" eaLnBrk="1" fontAlgn="auto" latinLnBrk="0" hangingPunct="1">
              <a:lnSpc>
                <a:spcPts val="3550"/>
              </a:lnSpc>
              <a:spcBef>
                <a:spcPts val="0"/>
              </a:spcBef>
              <a:spcAft>
                <a:spcPts val="0"/>
              </a:spcAft>
              <a:buClrTx/>
              <a:buSzTx/>
              <a:buFontTx/>
              <a:buNone/>
              <a:tabLst/>
              <a:defRPr/>
            </a:pPr>
            <a:r>
              <a:rPr kumimoji="0" lang="en-US" sz="2200" b="1" i="0" u="none" strike="noStrike" kern="1200" cap="none" spc="0" normalizeH="0" baseline="0" noProof="0">
                <a:ln>
                  <a:noFill/>
                </a:ln>
                <a:solidFill>
                  <a:srgbClr val="031D40"/>
                </a:solidFill>
                <a:effectLst/>
                <a:uLnTx/>
                <a:uFillTx/>
                <a:latin typeface="Heebo Light" pitchFamily="34" charset="0"/>
                <a:ea typeface="Heebo Light" pitchFamily="34" charset="-122"/>
                <a:cs typeface="Heebo Light" pitchFamily="34" charset="-120"/>
              </a:rPr>
              <a:t>Statistical Analysis</a:t>
            </a:r>
            <a:endParaRPr kumimoji="0" lang="en-US" sz="22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4" name="Text 2">
            <a:extLst>
              <a:ext uri="{FF2B5EF4-FFF2-40B4-BE49-F238E27FC236}">
                <a16:creationId xmlns:a16="http://schemas.microsoft.com/office/drawing/2014/main" id="{DC32C25C-9347-396A-229C-1F77FCA0F2D5}"/>
              </a:ext>
            </a:extLst>
          </p:cNvPr>
          <p:cNvSpPr/>
          <p:nvPr/>
        </p:nvSpPr>
        <p:spPr>
          <a:xfrm>
            <a:off x="862137" y="2487907"/>
            <a:ext cx="3194010" cy="1088708"/>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031D40"/>
                </a:solidFill>
                <a:effectLst/>
                <a:uLnTx/>
                <a:uFillTx/>
                <a:latin typeface="Heebo Light" pitchFamily="34" charset="0"/>
                <a:ea typeface="Heebo Light" pitchFamily="34" charset="-122"/>
                <a:cs typeface="Heebo Light" pitchFamily="34" charset="-120"/>
              </a:rPr>
              <a:t>Collect and compile data for analysis. Estimate event probability and potential costs.</a:t>
            </a:r>
            <a:endParaRPr kumimoji="0" lang="en-US" sz="175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5" name="Text 3">
            <a:extLst>
              <a:ext uri="{FF2B5EF4-FFF2-40B4-BE49-F238E27FC236}">
                <a16:creationId xmlns:a16="http://schemas.microsoft.com/office/drawing/2014/main" id="{8AC12ABB-E739-CF43-DC5C-0D5265CC3D03}"/>
              </a:ext>
            </a:extLst>
          </p:cNvPr>
          <p:cNvSpPr/>
          <p:nvPr/>
        </p:nvSpPr>
        <p:spPr>
          <a:xfrm>
            <a:off x="862137" y="3615588"/>
            <a:ext cx="3194010" cy="907018"/>
          </a:xfrm>
          <a:prstGeom prst="rect">
            <a:avLst/>
          </a:prstGeom>
          <a:noFill/>
          <a:ln/>
        </p:spPr>
        <p:txBody>
          <a:bodyPr wrap="square" lIns="0" tIns="0" rIns="0" bIns="0" rtlCol="0" anchor="t"/>
          <a:lstStyle/>
          <a:p>
            <a:pPr marL="0" marR="0" lvl="0" indent="0" algn="l" defTabSz="914400" rtl="0" eaLnBrk="1" fontAlgn="auto" latinLnBrk="0" hangingPunct="1">
              <a:lnSpc>
                <a:spcPts val="3550"/>
              </a:lnSpc>
              <a:spcBef>
                <a:spcPts val="0"/>
              </a:spcBef>
              <a:spcAft>
                <a:spcPts val="0"/>
              </a:spcAft>
              <a:buClrTx/>
              <a:buSzTx/>
              <a:buFontTx/>
              <a:buNone/>
              <a:tabLst/>
              <a:defRPr/>
            </a:pPr>
            <a:r>
              <a:rPr kumimoji="0" lang="en-US" sz="2200" b="0" i="0" u="none" strike="noStrike" kern="1200" cap="none" spc="0" normalizeH="0" baseline="0" noProof="0">
                <a:ln>
                  <a:noFill/>
                </a:ln>
                <a:solidFill>
                  <a:srgbClr val="031D40"/>
                </a:solidFill>
                <a:effectLst/>
                <a:uLnTx/>
                <a:uFillTx/>
                <a:latin typeface="Heebo Light" pitchFamily="34" charset="0"/>
                <a:ea typeface="Heebo Light" pitchFamily="34" charset="-122"/>
                <a:cs typeface="Heebo Light" pitchFamily="34" charset="-120"/>
              </a:rPr>
              <a:t>
</a:t>
            </a:r>
            <a:r>
              <a:rPr kumimoji="0" lang="en-US" sz="2200" b="1" i="0" u="none" strike="noStrike" kern="1200" cap="none" spc="0" normalizeH="0" baseline="0" noProof="0">
                <a:ln>
                  <a:noFill/>
                </a:ln>
                <a:solidFill>
                  <a:srgbClr val="031D40"/>
                </a:solidFill>
                <a:effectLst/>
                <a:uLnTx/>
                <a:uFillTx/>
                <a:latin typeface="Heebo Light" pitchFamily="34" charset="0"/>
                <a:ea typeface="Heebo Light" pitchFamily="34" charset="-122"/>
                <a:cs typeface="Heebo Light" pitchFamily="34" charset="-120"/>
              </a:rPr>
              <a:t>Communication</a:t>
            </a:r>
            <a:endParaRPr kumimoji="0" lang="en-US" sz="22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6" name="Text 4">
            <a:extLst>
              <a:ext uri="{FF2B5EF4-FFF2-40B4-BE49-F238E27FC236}">
                <a16:creationId xmlns:a16="http://schemas.microsoft.com/office/drawing/2014/main" id="{92F62260-1608-E110-5906-8DF13900814E}"/>
              </a:ext>
            </a:extLst>
          </p:cNvPr>
          <p:cNvSpPr/>
          <p:nvPr/>
        </p:nvSpPr>
        <p:spPr>
          <a:xfrm>
            <a:off x="862137" y="4663179"/>
            <a:ext cx="3194010" cy="1088708"/>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031D40"/>
                </a:solidFill>
                <a:effectLst/>
                <a:uLnTx/>
                <a:uFillTx/>
                <a:latin typeface="Heebo Light" pitchFamily="34" charset="0"/>
                <a:ea typeface="Heebo Light" pitchFamily="34" charset="-122"/>
                <a:cs typeface="Heebo Light" pitchFamily="34" charset="-120"/>
              </a:rPr>
              <a:t>Explain proposals to company executives, clients, and government officials.</a:t>
            </a:r>
            <a:endParaRPr kumimoji="0" lang="en-US" sz="175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7" name="Text 5">
            <a:extLst>
              <a:ext uri="{FF2B5EF4-FFF2-40B4-BE49-F238E27FC236}">
                <a16:creationId xmlns:a16="http://schemas.microsoft.com/office/drawing/2014/main" id="{9CD29934-1249-43EF-1044-05188106E991}"/>
              </a:ext>
            </a:extLst>
          </p:cNvPr>
          <p:cNvSpPr/>
          <p:nvPr/>
        </p:nvSpPr>
        <p:spPr>
          <a:xfrm>
            <a:off x="4924668" y="1893825"/>
            <a:ext cx="3194010" cy="453509"/>
          </a:xfrm>
          <a:prstGeom prst="rect">
            <a:avLst/>
          </a:prstGeom>
          <a:noFill/>
          <a:ln/>
        </p:spPr>
        <p:txBody>
          <a:bodyPr wrap="none" lIns="0" tIns="0" rIns="0" bIns="0" rtlCol="0" anchor="t"/>
          <a:lstStyle/>
          <a:p>
            <a:pPr marL="0" marR="0" lvl="0" indent="0" algn="l" defTabSz="914400" rtl="0" eaLnBrk="1" fontAlgn="auto" latinLnBrk="0" hangingPunct="1">
              <a:lnSpc>
                <a:spcPts val="3550"/>
              </a:lnSpc>
              <a:spcBef>
                <a:spcPts val="0"/>
              </a:spcBef>
              <a:spcAft>
                <a:spcPts val="0"/>
              </a:spcAft>
              <a:buClrTx/>
              <a:buSzTx/>
              <a:buFontTx/>
              <a:buNone/>
              <a:tabLst/>
              <a:defRPr/>
            </a:pPr>
            <a:r>
              <a:rPr kumimoji="0" lang="en-US" sz="2200" b="1" i="0" u="none" strike="noStrike" kern="1200" cap="none" spc="0" normalizeH="0" baseline="0" noProof="0">
                <a:ln>
                  <a:noFill/>
                </a:ln>
                <a:solidFill>
                  <a:srgbClr val="031D40"/>
                </a:solidFill>
                <a:effectLst/>
                <a:uLnTx/>
                <a:uFillTx/>
                <a:latin typeface="Heebo Light" pitchFamily="34" charset="0"/>
                <a:ea typeface="Heebo Light" pitchFamily="34" charset="-122"/>
                <a:cs typeface="Heebo Light" pitchFamily="34" charset="-120"/>
              </a:rPr>
              <a:t>Policy Design</a:t>
            </a:r>
            <a:endParaRPr kumimoji="0" lang="en-US" sz="22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8" name="Text 6">
            <a:extLst>
              <a:ext uri="{FF2B5EF4-FFF2-40B4-BE49-F238E27FC236}">
                <a16:creationId xmlns:a16="http://schemas.microsoft.com/office/drawing/2014/main" id="{8584CCAD-5AAE-D57C-CAE5-0D335964B876}"/>
              </a:ext>
            </a:extLst>
          </p:cNvPr>
          <p:cNvSpPr/>
          <p:nvPr/>
        </p:nvSpPr>
        <p:spPr>
          <a:xfrm>
            <a:off x="4924668" y="2551407"/>
            <a:ext cx="3194010" cy="1088708"/>
          </a:xfrm>
          <a:prstGeom prst="rect">
            <a:avLst/>
          </a:prstGeom>
          <a:noFill/>
          <a:ln/>
        </p:spPr>
        <p:txBody>
          <a:bodyPr wrap="square" lIns="0" tIns="0" rIns="0" bIns="0" rtlCol="0" anchor="t"/>
          <a:lstStyle/>
          <a:p>
            <a:pPr marL="0" marR="0" lvl="0" indent="0" algn="l" defTabSz="914400" rtl="0" eaLnBrk="1" fontAlgn="auto" latinLnBrk="0" hangingPunct="1">
              <a:lnSpc>
                <a:spcPts val="2850"/>
              </a:lnSpc>
              <a:spcBef>
                <a:spcPts val="0"/>
              </a:spcBef>
              <a:spcAft>
                <a:spcPts val="0"/>
              </a:spcAft>
              <a:buClrTx/>
              <a:buSzTx/>
              <a:buFontTx/>
              <a:buNone/>
              <a:tabLst/>
              <a:defRPr/>
            </a:pPr>
            <a:r>
              <a:rPr kumimoji="0" lang="en-US" sz="1750" b="0" i="0" u="none" strike="noStrike" kern="1200" cap="none" spc="0" normalizeH="0" baseline="0" noProof="0">
                <a:ln>
                  <a:noFill/>
                </a:ln>
                <a:solidFill>
                  <a:srgbClr val="031D40"/>
                </a:solidFill>
                <a:effectLst/>
                <a:uLnTx/>
                <a:uFillTx/>
                <a:latin typeface="Heebo Light" pitchFamily="34" charset="0"/>
                <a:ea typeface="Heebo Light" pitchFamily="34" charset="-122"/>
                <a:cs typeface="Heebo Light" pitchFamily="34" charset="-120"/>
              </a:rPr>
              <a:t>Design and test policies to minimize risk and maximize profitability.</a:t>
            </a:r>
            <a:endParaRPr kumimoji="0" lang="en-US" sz="175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11" name="Text 7">
            <a:extLst>
              <a:ext uri="{FF2B5EF4-FFF2-40B4-BE49-F238E27FC236}">
                <a16:creationId xmlns:a16="http://schemas.microsoft.com/office/drawing/2014/main" id="{DB32386D-34B5-6F4A-219B-A99A635A8C2A}"/>
              </a:ext>
            </a:extLst>
          </p:cNvPr>
          <p:cNvSpPr/>
          <p:nvPr/>
        </p:nvSpPr>
        <p:spPr>
          <a:xfrm>
            <a:off x="4856321" y="4514493"/>
            <a:ext cx="3501509" cy="453509"/>
          </a:xfrm>
          <a:prstGeom prst="rect">
            <a:avLst/>
          </a:prstGeom>
          <a:noFill/>
          <a:ln/>
        </p:spPr>
        <p:txBody>
          <a:bodyPr wrap="none" lIns="0" tIns="0" rIns="0" bIns="0" rtlCol="0" anchor="t"/>
          <a:lstStyle/>
          <a:p>
            <a:pPr marL="0" marR="0" lvl="0" indent="0" algn="l" defTabSz="914400" rtl="0" eaLnBrk="1" fontAlgn="auto" latinLnBrk="0" hangingPunct="1">
              <a:lnSpc>
                <a:spcPts val="355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venir Next LT Pro Light"/>
              <a:ea typeface="+mn-ea"/>
              <a:cs typeface="+mn-cs"/>
            </a:endParaRPr>
          </a:p>
        </p:txBody>
      </p:sp>
      <p:sp>
        <p:nvSpPr>
          <p:cNvPr id="25" name="Slide Number Placeholder 6">
            <a:extLst>
              <a:ext uri="{FF2B5EF4-FFF2-40B4-BE49-F238E27FC236}">
                <a16:creationId xmlns:a16="http://schemas.microsoft.com/office/drawing/2014/main" id="{4811F10B-5101-EE7C-5930-B321BCE2523B}"/>
              </a:ext>
            </a:extLst>
          </p:cNvPr>
          <p:cNvSpPr txBox="1">
            <a:spLocks/>
          </p:cNvSpPr>
          <p:nvPr/>
        </p:nvSpPr>
        <p:spPr>
          <a:xfrm>
            <a:off x="10868247" y="6213504"/>
            <a:ext cx="9358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5CEABB6-07DC-46E8-9B57-56EC44A396E5}" type="slidenum">
              <a:rPr kumimoji="0" lang="en-US" sz="1800" b="0" i="0" u="none" strike="noStrike" kern="1200" cap="none" spc="0" normalizeH="0" baseline="0" noProof="0" smtClean="0">
                <a:ln>
                  <a:noFill/>
                </a:ln>
                <a:solidFill>
                  <a:prstClr val="black"/>
                </a:solidFill>
                <a:effectLst/>
                <a:uLnTx/>
                <a:uFillTx/>
                <a:latin typeface="Avenir Next LT Pro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black"/>
              </a:solidFill>
              <a:effectLst/>
              <a:uLnTx/>
              <a:uFillTx/>
              <a:latin typeface="Avenir Next LT Pro Light"/>
              <a:ea typeface="+mn-ea"/>
              <a:cs typeface="+mn-cs"/>
            </a:endParaRPr>
          </a:p>
        </p:txBody>
      </p:sp>
    </p:spTree>
    <p:extLst>
      <p:ext uri="{BB962C8B-B14F-4D97-AF65-F5344CB8AC3E}">
        <p14:creationId xmlns:p14="http://schemas.microsoft.com/office/powerpoint/2010/main" val="1790957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C09A6-6EFA-1C85-89AF-BCEBB2E4D444}"/>
            </a:ext>
          </a:extLst>
        </p:cNvPr>
        <p:cNvGrpSpPr/>
        <p:nvPr/>
      </p:nvGrpSpPr>
      <p:grpSpPr>
        <a:xfrm>
          <a:off x="0" y="0"/>
          <a:ext cx="0" cy="0"/>
          <a:chOff x="0" y="0"/>
          <a:chExt cx="0" cy="0"/>
        </a:xfrm>
      </p:grpSpPr>
      <p:sp>
        <p:nvSpPr>
          <p:cNvPr id="13" name="Text Placeholder 8">
            <a:extLst>
              <a:ext uri="{FF2B5EF4-FFF2-40B4-BE49-F238E27FC236}">
                <a16:creationId xmlns:a16="http://schemas.microsoft.com/office/drawing/2014/main" id="{17632879-AD14-C0AB-2188-F779ECBEF3FF}"/>
              </a:ext>
            </a:extLst>
          </p:cNvPr>
          <p:cNvSpPr txBox="1">
            <a:spLocks/>
          </p:cNvSpPr>
          <p:nvPr/>
        </p:nvSpPr>
        <p:spPr>
          <a:xfrm>
            <a:off x="1" y="2359336"/>
            <a:ext cx="12191999" cy="551738"/>
          </a:xfrm>
          <a:prstGeom prst="rect">
            <a:avLst/>
          </a:prstGeom>
        </p:spPr>
        <p:txBody>
          <a:bodyPr vert="horz" lIns="0" tIns="0" rIns="0" bIns="0" rtlCol="0" anchor="ctr"/>
          <a:lstStyle>
            <a:defPPr>
              <a:defRPr lang="en-US"/>
            </a:defPPr>
            <a:lvl1pPr marL="0" algn="ctr" defTabSz="914400" rtl="0" eaLnBrk="1" latinLnBrk="0" hangingPunct="1">
              <a:defRPr sz="7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a:ln>
                <a:noFill/>
              </a:ln>
              <a:solidFill>
                <a:srgbClr val="F04D30"/>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04D30"/>
                </a:solidFill>
                <a:effectLst>
                  <a:outerShdw blurRad="38100" dist="38100" dir="2700000" algn="tl">
                    <a:srgbClr val="000000">
                      <a:alpha val="43137"/>
                    </a:srgbClr>
                  </a:outerShdw>
                </a:effectLst>
                <a:uLnTx/>
                <a:uFillTx/>
                <a:latin typeface="Montserrat" panose="00000500000000000000" pitchFamily="2" charset="0"/>
                <a:ea typeface="+mn-ea"/>
                <a:cs typeface="+mn-cs"/>
              </a:rPr>
              <a:t>Your Turn…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ontserrat" panose="00000500000000000000" pitchFamily="2" charset="0"/>
                <a:ea typeface="+mn-ea"/>
                <a:cs typeface="+mn-cs"/>
              </a:rPr>
              <a:t>Which insurance career</a:t>
            </a:r>
            <a:br>
              <a:rPr kumimoji="0" lang="en-US" sz="6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ontserrat" panose="00000500000000000000" pitchFamily="2" charset="0"/>
                <a:ea typeface="+mn-ea"/>
                <a:cs typeface="+mn-cs"/>
              </a:rPr>
            </a:br>
            <a:r>
              <a:rPr kumimoji="0" lang="en-US" sz="6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ontserrat" panose="00000500000000000000" pitchFamily="2" charset="0"/>
                <a:ea typeface="+mn-ea"/>
                <a:cs typeface="+mn-cs"/>
              </a:rPr>
              <a:t>most interests you? </a:t>
            </a:r>
            <a:br>
              <a:rPr kumimoji="0" lang="en-US" sz="6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ontserrat" panose="00000500000000000000" pitchFamily="2" charset="0"/>
                <a:ea typeface="+mn-ea"/>
                <a:cs typeface="+mn-cs"/>
              </a:rPr>
            </a:br>
            <a:r>
              <a:rPr kumimoji="0" lang="en-US" sz="6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ontserrat" panose="00000500000000000000" pitchFamily="2" charset="0"/>
                <a:ea typeface="+mn-ea"/>
                <a:cs typeface="+mn-cs"/>
              </a:rPr>
              <a:t>Why</a:t>
            </a:r>
            <a:r>
              <a:rPr kumimoji="0" lang="en-US" sz="7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ontserrat" panose="00000500000000000000" pitchFamily="2"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6098D1"/>
                </a:solidFill>
                <a:effectLst>
                  <a:outerShdw blurRad="38100" dist="38100" dir="2700000" algn="tl">
                    <a:srgbClr val="000000">
                      <a:alpha val="43137"/>
                    </a:srgbClr>
                  </a:outerShdw>
                </a:effectLst>
                <a:uLnTx/>
                <a:uFillTx/>
                <a:latin typeface="Montserrat" panose="00000500000000000000" pitchFamily="2" charset="0"/>
                <a:ea typeface="+mn-ea"/>
                <a:cs typeface="+mn-cs"/>
              </a:rPr>
              <a:t>Visit </a:t>
            </a:r>
            <a:r>
              <a:rPr kumimoji="0" lang="en-US" sz="3000" b="1" i="0" u="sng" strike="noStrike" kern="1200" cap="none" spc="0" normalizeH="0" baseline="0" noProof="0">
                <a:ln>
                  <a:noFill/>
                </a:ln>
                <a:solidFill>
                  <a:srgbClr val="6098D1"/>
                </a:solidFill>
                <a:effectLst>
                  <a:outerShdw blurRad="38100" dist="38100" dir="2700000" algn="tl">
                    <a:srgbClr val="000000">
                      <a:alpha val="43137"/>
                    </a:srgbClr>
                  </a:outerShdw>
                </a:effectLst>
                <a:uLnTx/>
                <a:uFillTx/>
                <a:latin typeface="Montserrat" panose="00000500000000000000" pitchFamily="2" charset="0"/>
                <a:ea typeface="+mn-ea"/>
                <a:cs typeface="+mn-cs"/>
              </a:rPr>
              <a:t>insuremypath.org/careers</a:t>
            </a:r>
            <a:r>
              <a:rPr kumimoji="0" lang="en-US" sz="3000" b="1" i="0" u="none" strike="noStrike" kern="1200" cap="none" spc="0" normalizeH="0" baseline="0" noProof="0">
                <a:ln>
                  <a:noFill/>
                </a:ln>
                <a:solidFill>
                  <a:srgbClr val="6098D1"/>
                </a:solidFill>
                <a:effectLst>
                  <a:outerShdw blurRad="38100" dist="38100" dir="2700000" algn="tl">
                    <a:srgbClr val="000000">
                      <a:alpha val="43137"/>
                    </a:srgbClr>
                  </a:outerShdw>
                </a:effectLst>
                <a:uLnTx/>
                <a:uFillTx/>
                <a:latin typeface="Montserrat" panose="00000500000000000000" pitchFamily="2" charset="0"/>
                <a:ea typeface="+mn-ea"/>
                <a:cs typeface="+mn-cs"/>
              </a:rPr>
              <a:t> to explore </a:t>
            </a:r>
            <a:br>
              <a:rPr kumimoji="0" lang="en-US" sz="3000" b="1" i="0" u="none" strike="noStrike" kern="1200" cap="none" spc="0" normalizeH="0" baseline="0" noProof="0">
                <a:ln>
                  <a:noFill/>
                </a:ln>
                <a:solidFill>
                  <a:srgbClr val="6098D1"/>
                </a:solidFill>
                <a:effectLst>
                  <a:outerShdw blurRad="38100" dist="38100" dir="2700000" algn="tl">
                    <a:srgbClr val="000000">
                      <a:alpha val="43137"/>
                    </a:srgbClr>
                  </a:outerShdw>
                </a:effectLst>
                <a:uLnTx/>
                <a:uFillTx/>
                <a:latin typeface="Montserrat" panose="00000500000000000000" pitchFamily="2" charset="0"/>
                <a:ea typeface="+mn-ea"/>
                <a:cs typeface="+mn-cs"/>
              </a:rPr>
            </a:br>
            <a:r>
              <a:rPr kumimoji="0" lang="en-US" sz="3000" b="1" i="0" u="none" strike="noStrike" kern="1200" cap="none" spc="0" normalizeH="0" baseline="0" noProof="0">
                <a:ln>
                  <a:noFill/>
                </a:ln>
                <a:solidFill>
                  <a:srgbClr val="6098D1"/>
                </a:solidFill>
                <a:effectLst>
                  <a:outerShdw blurRad="38100" dist="38100" dir="2700000" algn="tl">
                    <a:srgbClr val="000000">
                      <a:alpha val="43137"/>
                    </a:srgbClr>
                  </a:outerShdw>
                </a:effectLst>
                <a:uLnTx/>
                <a:uFillTx/>
                <a:latin typeface="Montserrat" panose="00000500000000000000" pitchFamily="2" charset="0"/>
                <a:ea typeface="+mn-ea"/>
                <a:cs typeface="+mn-cs"/>
              </a:rPr>
              <a:t>12 unique insurance career paths.</a:t>
            </a:r>
            <a:endParaRPr kumimoji="0" lang="en-US" sz="3000" b="1" i="0" u="none" strike="noStrike" kern="1200" cap="none" spc="0" normalizeH="0" baseline="0" noProof="0">
              <a:ln>
                <a:noFill/>
              </a:ln>
              <a:solidFill>
                <a:srgbClr val="6098D1"/>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1461871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12041"/>
        </a:solidFill>
        <a:effectLst/>
      </p:bgPr>
    </p:bg>
    <p:spTree>
      <p:nvGrpSpPr>
        <p:cNvPr id="1" name=""/>
        <p:cNvGrpSpPr/>
        <p:nvPr/>
      </p:nvGrpSpPr>
      <p:grpSpPr>
        <a:xfrm>
          <a:off x="0" y="0"/>
          <a:ext cx="0" cy="0"/>
          <a:chOff x="0" y="0"/>
          <a:chExt cx="0" cy="0"/>
        </a:xfrm>
      </p:grpSpPr>
      <p:sp>
        <p:nvSpPr>
          <p:cNvPr id="2" name="Text Placeholder 8">
            <a:extLst>
              <a:ext uri="{FF2B5EF4-FFF2-40B4-BE49-F238E27FC236}">
                <a16:creationId xmlns:a16="http://schemas.microsoft.com/office/drawing/2014/main" id="{72D2FCF7-D4AB-143D-E986-ADE05A38B27A}"/>
              </a:ext>
            </a:extLst>
          </p:cNvPr>
          <p:cNvSpPr txBox="1">
            <a:spLocks/>
          </p:cNvSpPr>
          <p:nvPr/>
        </p:nvSpPr>
        <p:spPr>
          <a:xfrm>
            <a:off x="1" y="3896081"/>
            <a:ext cx="12191999" cy="551738"/>
          </a:xfrm>
          <a:prstGeom prst="rect">
            <a:avLst/>
          </a:prstGeom>
        </p:spPr>
        <p:txBody>
          <a:bodyPr vert="horz" lIns="0" tIns="0" rIns="0" bIns="0" rtlCol="0" anchor="ctr"/>
          <a:lstStyle>
            <a:defPPr>
              <a:defRPr lang="en-US"/>
            </a:defPPr>
            <a:lvl1pPr marL="0" algn="ctr" defTabSz="914400" rtl="0" eaLnBrk="1" latinLnBrk="0" hangingPunct="1">
              <a:defRPr sz="7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a:ln>
                <a:noFill/>
              </a:ln>
              <a:solidFill>
                <a:srgbClr val="F04D30"/>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srgbClr val="F04D30"/>
                </a:solidFill>
                <a:effectLst/>
                <a:uLnTx/>
                <a:uFillTx/>
                <a:latin typeface="Montserrat" panose="00000500000000000000" pitchFamily="2" charset="0"/>
                <a:ea typeface="+mn-ea"/>
                <a:cs typeface="+mn-cs"/>
              </a:rPr>
              <a:t>Insurance Careers </a:t>
            </a:r>
            <a:br>
              <a:rPr kumimoji="0" lang="en-US" sz="5000" b="1" i="0" u="none" strike="noStrike" kern="1200" cap="none" spc="0" normalizeH="0" baseline="0" noProof="0">
                <a:ln>
                  <a:noFill/>
                </a:ln>
                <a:solidFill>
                  <a:srgbClr val="F04D30"/>
                </a:solidFill>
                <a:effectLst/>
                <a:uLnTx/>
                <a:uFillTx/>
                <a:latin typeface="Montserrat" panose="00000500000000000000" pitchFamily="2" charset="0"/>
                <a:ea typeface="+mn-ea"/>
                <a:cs typeface="+mn-cs"/>
              </a:rPr>
            </a:br>
            <a:r>
              <a:rPr kumimoji="0" lang="en-US" sz="5000" b="1" i="0" u="none" strike="noStrike" kern="1200" cap="none" spc="0" normalizeH="0" baseline="0" noProof="0">
                <a:ln>
                  <a:noFill/>
                </a:ln>
                <a:solidFill>
                  <a:srgbClr val="F04D30"/>
                </a:solidFill>
                <a:effectLst/>
                <a:uLnTx/>
                <a:uFillTx/>
                <a:latin typeface="Montserrat" panose="00000500000000000000" pitchFamily="2" charset="0"/>
                <a:ea typeface="+mn-ea"/>
                <a:cs typeface="+mn-cs"/>
              </a:rPr>
              <a:t>Group Activity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a:ln>
                <a:noFill/>
              </a:ln>
              <a:solidFill>
                <a:srgbClr val="F04D30"/>
              </a:solidFill>
              <a:effectLst/>
              <a:uLnTx/>
              <a:uFillTx/>
              <a:latin typeface="Montserrat" panose="00000500000000000000" pitchFamily="2" charset="0"/>
              <a:ea typeface="+mn-ea"/>
              <a:cs typeface="+mn-cs"/>
            </a:endParaRPr>
          </a:p>
        </p:txBody>
      </p:sp>
      <p:sp>
        <p:nvSpPr>
          <p:cNvPr id="3" name="TextBox 2">
            <a:extLst>
              <a:ext uri="{FF2B5EF4-FFF2-40B4-BE49-F238E27FC236}">
                <a16:creationId xmlns:a16="http://schemas.microsoft.com/office/drawing/2014/main" id="{57841ABA-5093-DB4D-F7BE-9F971735BFA5}"/>
              </a:ext>
            </a:extLst>
          </p:cNvPr>
          <p:cNvSpPr txBox="1"/>
          <p:nvPr/>
        </p:nvSpPr>
        <p:spPr>
          <a:xfrm>
            <a:off x="9245600" y="544010"/>
            <a:ext cx="245640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Approx </a:t>
            </a:r>
            <a:r>
              <a:rPr lang="en-US" sz="1800" b="1" kern="1200">
                <a:solidFill>
                  <a:prstClr val="white"/>
                </a:solidFill>
                <a:latin typeface="Montserrat" panose="00000500000000000000" pitchFamily="2" charset="0"/>
                <a:ea typeface="+mn-ea"/>
                <a:cs typeface="+mn-cs"/>
              </a:rPr>
              <a:t>25</a:t>
            </a:r>
            <a:r>
              <a:rPr kumimoji="0" lang="en-US" sz="18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 minutes</a:t>
            </a:r>
            <a:r>
              <a:rPr kumimoji="0" lang="en-US" sz="1800" b="1" i="0" u="none" strike="noStrike" kern="1200" cap="none" spc="0" normalizeH="0" baseline="0" noProof="0">
                <a:ln>
                  <a:noFill/>
                </a:ln>
                <a:solidFill>
                  <a:prstClr val="white"/>
                </a:solidFill>
                <a:effectLst/>
                <a:uLnTx/>
                <a:uFillTx/>
                <a:latin typeface="Avenir Next LT Pro Light"/>
                <a:ea typeface="+mn-ea"/>
                <a:cs typeface="+mn-cs"/>
              </a:rPr>
              <a:t> </a:t>
            </a:r>
          </a:p>
        </p:txBody>
      </p:sp>
      <p:sp>
        <p:nvSpPr>
          <p:cNvPr id="6" name="TextBox 5">
            <a:extLst>
              <a:ext uri="{FF2B5EF4-FFF2-40B4-BE49-F238E27FC236}">
                <a16:creationId xmlns:a16="http://schemas.microsoft.com/office/drawing/2014/main" id="{0C8F4CB8-CBCB-5008-446D-1F9EC913243B}"/>
              </a:ext>
            </a:extLst>
          </p:cNvPr>
          <p:cNvSpPr txBox="1"/>
          <p:nvPr/>
        </p:nvSpPr>
        <p:spPr>
          <a:xfrm>
            <a:off x="752475" y="5029200"/>
            <a:ext cx="1183005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Avenir Next LT Pro Light"/>
                <a:ea typeface="+mn-ea"/>
                <a:cs typeface="+mn-cs"/>
              </a:rPr>
              <a:t>Directions: </a:t>
            </a:r>
            <a:r>
              <a:rPr kumimoji="0" lang="en-US" sz="2200" i="0" u="none" strike="noStrike" kern="1200" cap="none" spc="0" normalizeH="0" baseline="0" noProof="0">
                <a:ln>
                  <a:noFill/>
                </a:ln>
                <a:solidFill>
                  <a:prstClr val="white"/>
                </a:solidFill>
                <a:effectLst/>
                <a:uLnTx/>
                <a:uFillTx/>
                <a:latin typeface="Avenir Next LT Pro Light"/>
                <a:ea typeface="+mn-ea"/>
                <a:cs typeface="+mn-cs"/>
              </a:rPr>
              <a:t>Brea</a:t>
            </a:r>
            <a:r>
              <a:rPr lang="en-US" sz="2200" kern="1200">
                <a:solidFill>
                  <a:prstClr val="white"/>
                </a:solidFill>
                <a:latin typeface="Avenir Next LT Pro Light"/>
                <a:ea typeface="+mn-ea"/>
                <a:cs typeface="+mn-cs"/>
              </a:rPr>
              <a:t>k up into teams to answer the following insurance careers 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kern="1200">
                <a:solidFill>
                  <a:prstClr val="white"/>
                </a:solidFill>
                <a:latin typeface="Avenir Next LT Pro Light"/>
                <a:ea typeface="+mn-ea"/>
                <a:cs typeface="+mn-cs"/>
              </a:rPr>
              <a:t>Insuremypath.org is a great resource for students to use while playing the game. A link to the answers can be found on the classroom connections lesson plan and in the notes area of </a:t>
            </a:r>
            <a:br>
              <a:rPr lang="en-US" sz="2200" kern="1200">
                <a:solidFill>
                  <a:prstClr val="white"/>
                </a:solidFill>
                <a:latin typeface="Avenir Next LT Pro Light"/>
                <a:ea typeface="+mn-ea"/>
                <a:cs typeface="+mn-cs"/>
              </a:rPr>
            </a:br>
            <a:r>
              <a:rPr lang="en-US" sz="2200" kern="1200">
                <a:solidFill>
                  <a:prstClr val="white"/>
                </a:solidFill>
                <a:latin typeface="Avenir Next LT Pro Light"/>
                <a:ea typeface="+mn-ea"/>
                <a:cs typeface="+mn-cs"/>
              </a:rPr>
              <a:t>the game slides.</a:t>
            </a:r>
            <a:endParaRPr kumimoji="0" lang="en-US" sz="2200" b="0" i="0" u="none" strike="noStrike" kern="1200" cap="none" spc="0" normalizeH="0" baseline="0" noProof="0">
              <a:ln>
                <a:noFill/>
              </a:ln>
              <a:solidFill>
                <a:prstClr val="white"/>
              </a:solidFill>
              <a:effectLst/>
              <a:uLnTx/>
              <a:uFillTx/>
              <a:latin typeface="Avenir Next LT Pro Light"/>
              <a:ea typeface="+mn-ea"/>
              <a:cs typeface="+mn-cs"/>
            </a:endParaRPr>
          </a:p>
        </p:txBody>
      </p:sp>
      <p:pic>
        <p:nvPicPr>
          <p:cNvPr id="4" name="Picture 3" descr="A logo with blue and grey text&#10;&#10;AI-generated content may be incorrect.">
            <a:extLst>
              <a:ext uri="{FF2B5EF4-FFF2-40B4-BE49-F238E27FC236}">
                <a16:creationId xmlns:a16="http://schemas.microsoft.com/office/drawing/2014/main" id="{BBB9746F-6D52-1EB5-15EF-3A4AF3A965B0}"/>
              </a:ext>
            </a:extLst>
          </p:cNvPr>
          <p:cNvPicPr>
            <a:picLocks noChangeAspect="1"/>
          </p:cNvPicPr>
          <p:nvPr/>
        </p:nvPicPr>
        <p:blipFill>
          <a:blip r:embed="rId3"/>
          <a:stretch>
            <a:fillRect/>
          </a:stretch>
        </p:blipFill>
        <p:spPr>
          <a:xfrm>
            <a:off x="3447500" y="782528"/>
            <a:ext cx="4885795" cy="2646472"/>
          </a:xfrm>
          <a:prstGeom prst="rect">
            <a:avLst/>
          </a:prstGeom>
        </p:spPr>
      </p:pic>
    </p:spTree>
    <p:extLst>
      <p:ext uri="{BB962C8B-B14F-4D97-AF65-F5344CB8AC3E}">
        <p14:creationId xmlns:p14="http://schemas.microsoft.com/office/powerpoint/2010/main" val="3805936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2"/>
          <p:cNvSpPr/>
          <p:nvPr/>
        </p:nvSpPr>
        <p:spPr>
          <a:xfrm>
            <a:off x="2093062" y="85525"/>
            <a:ext cx="1964700" cy="1072800"/>
          </a:xfrm>
          <a:prstGeom prst="rect">
            <a:avLst/>
          </a:prstGeom>
          <a:solidFill>
            <a:srgbClr val="0047D6"/>
          </a:solidFill>
          <a:ln w="12700" cap="flat" cmpd="sng">
            <a:solidFill>
              <a:srgbClr val="31538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lvl="0" indent="0" algn="l" rtl="0">
              <a:spcBef>
                <a:spcPts val="0"/>
              </a:spcBef>
              <a:spcAft>
                <a:spcPts val="0"/>
              </a:spcAft>
              <a:buNone/>
            </a:pPr>
            <a:endParaRPr sz="2600">
              <a:solidFill>
                <a:schemeClr val="lt1"/>
              </a:solidFill>
              <a:latin typeface="Calibri"/>
              <a:ea typeface="Calibri"/>
              <a:cs typeface="Calibri"/>
              <a:sym typeface="Calibri"/>
            </a:endParaRPr>
          </a:p>
          <a:p>
            <a:pPr marL="0" lvl="0" indent="0" algn="l" rtl="0">
              <a:spcBef>
                <a:spcPts val="0"/>
              </a:spcBef>
              <a:spcAft>
                <a:spcPts val="0"/>
              </a:spcAft>
              <a:buNone/>
            </a:pPr>
            <a:endParaRPr sz="2600">
              <a:solidFill>
                <a:schemeClr val="lt1"/>
              </a:solidFill>
              <a:latin typeface="Calibri"/>
              <a:ea typeface="Calibri"/>
              <a:cs typeface="Calibri"/>
              <a:sym typeface="Calibri"/>
            </a:endParaRPr>
          </a:p>
          <a:p>
            <a:pPr marL="0" lvl="0" indent="0" algn="l" rtl="0">
              <a:spcBef>
                <a:spcPts val="0"/>
              </a:spcBef>
              <a:spcAft>
                <a:spcPts val="0"/>
              </a:spcAft>
              <a:buNone/>
            </a:pPr>
            <a:r>
              <a:rPr lang="en-US" sz="2600">
                <a:solidFill>
                  <a:schemeClr val="lt1"/>
                </a:solidFill>
                <a:latin typeface="Calibri"/>
                <a:ea typeface="Calibri"/>
                <a:cs typeface="Calibri"/>
                <a:sym typeface="Calibri"/>
              </a:rPr>
              <a:t>WHO AM I?</a:t>
            </a:r>
            <a:endParaRPr sz="2600">
              <a:solidFill>
                <a:schemeClr val="lt1"/>
              </a:solidFill>
              <a:latin typeface="Calibri"/>
              <a:ea typeface="Calibri"/>
              <a:cs typeface="Calibri"/>
              <a:sym typeface="Calibri"/>
            </a:endParaRPr>
          </a:p>
          <a:p>
            <a:pPr marL="0" lvl="0" indent="0" algn="ctr" rtl="0">
              <a:lnSpc>
                <a:spcPct val="115000"/>
              </a:lnSpc>
              <a:spcBef>
                <a:spcPts val="0"/>
              </a:spcBef>
              <a:spcAft>
                <a:spcPts val="0"/>
              </a:spcAft>
              <a:buSzPts val="1100"/>
              <a:buNone/>
            </a:pPr>
            <a:endParaRPr sz="2400">
              <a:solidFill>
                <a:srgbClr val="FFFFFF"/>
              </a:solidFill>
              <a:highlight>
                <a:srgbClr val="2A3698"/>
              </a:highlight>
            </a:endParaRPr>
          </a:p>
          <a:p>
            <a:pPr marL="0" marR="0" lvl="0" indent="0" algn="l" rtl="0">
              <a:spcBef>
                <a:spcPts val="0"/>
              </a:spcBef>
              <a:spcAft>
                <a:spcPts val="0"/>
              </a:spcAft>
              <a:buNone/>
            </a:pPr>
            <a:endParaRPr sz="3100">
              <a:solidFill>
                <a:schemeClr val="lt1"/>
              </a:solidFill>
              <a:latin typeface="Calibri"/>
              <a:ea typeface="Calibri"/>
              <a:cs typeface="Calibri"/>
              <a:sym typeface="Calibri"/>
            </a:endParaRPr>
          </a:p>
        </p:txBody>
      </p:sp>
      <p:sp>
        <p:nvSpPr>
          <p:cNvPr id="75" name="Google Shape;75;p2"/>
          <p:cNvSpPr/>
          <p:nvPr/>
        </p:nvSpPr>
        <p:spPr>
          <a:xfrm>
            <a:off x="6129362" y="0"/>
            <a:ext cx="1980900" cy="1072800"/>
          </a:xfrm>
          <a:prstGeom prst="rect">
            <a:avLst/>
          </a:prstGeom>
          <a:solidFill>
            <a:srgbClr val="0047D6"/>
          </a:solidFill>
          <a:ln w="12700" cap="flat" cmpd="sng">
            <a:solidFill>
              <a:srgbClr val="31538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AT" sz="2700">
                <a:solidFill>
                  <a:schemeClr val="lt1"/>
                </a:solidFill>
                <a:latin typeface="Calibri"/>
                <a:ea typeface="Calibri"/>
                <a:cs typeface="Calibri"/>
                <a:sym typeface="Calibri"/>
              </a:rPr>
              <a:t>TRUE or FALSE</a:t>
            </a:r>
            <a:endParaRPr sz="2700" i="0" u="none" strike="noStrike" cap="none">
              <a:solidFill>
                <a:schemeClr val="lt1"/>
              </a:solidFill>
              <a:latin typeface="Calibri"/>
              <a:ea typeface="Calibri"/>
              <a:cs typeface="Calibri"/>
              <a:sym typeface="Calibri"/>
            </a:endParaRPr>
          </a:p>
        </p:txBody>
      </p:sp>
      <p:sp>
        <p:nvSpPr>
          <p:cNvPr id="76" name="Google Shape;76;p2"/>
          <p:cNvSpPr/>
          <p:nvPr/>
        </p:nvSpPr>
        <p:spPr>
          <a:xfrm>
            <a:off x="10234456" y="0"/>
            <a:ext cx="1962000" cy="1072800"/>
          </a:xfrm>
          <a:prstGeom prst="rect">
            <a:avLst/>
          </a:prstGeom>
          <a:solidFill>
            <a:srgbClr val="0047D6"/>
          </a:solidFill>
          <a:ln w="12700" cap="flat" cmpd="sng">
            <a:solidFill>
              <a:srgbClr val="31538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AT" sz="2400">
                <a:solidFill>
                  <a:schemeClr val="lt1"/>
                </a:solidFill>
                <a:latin typeface="Calibri"/>
                <a:ea typeface="Calibri"/>
                <a:cs typeface="Calibri"/>
                <a:sym typeface="Calibri"/>
              </a:rPr>
              <a:t>Double Jeopardy</a:t>
            </a:r>
            <a:endParaRPr sz="2400" i="0" u="none" strike="noStrike" cap="none">
              <a:solidFill>
                <a:schemeClr val="lt1"/>
              </a:solidFill>
              <a:latin typeface="Calibri"/>
              <a:ea typeface="Calibri"/>
              <a:cs typeface="Calibri"/>
              <a:sym typeface="Calibri"/>
            </a:endParaRPr>
          </a:p>
        </p:txBody>
      </p:sp>
      <p:sp>
        <p:nvSpPr>
          <p:cNvPr id="77" name="Google Shape;77;p2"/>
          <p:cNvSpPr/>
          <p:nvPr/>
        </p:nvSpPr>
        <p:spPr>
          <a:xfrm>
            <a:off x="0" y="1163534"/>
            <a:ext cx="1976400" cy="1072800"/>
          </a:xfrm>
          <a:prstGeom prst="rect">
            <a:avLst/>
          </a:prstGeom>
          <a:solidFill>
            <a:schemeClr val="tx2"/>
          </a:solidFill>
          <a:ln w="12700" cap="flat" cmpd="sng">
            <a:solidFill>
              <a:srgbClr val="31538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lvl="0" algn="ctr"/>
            <a:endParaRPr lang="de-AT" sz="4000" spc="-300">
              <a:solidFill>
                <a:schemeClr val="bg1"/>
              </a:solidFill>
            </a:endParaRPr>
          </a:p>
        </p:txBody>
      </p:sp>
      <p:sp>
        <p:nvSpPr>
          <p:cNvPr id="78" name="Google Shape;78;p2">
            <a:hlinkClick r:id="rId3" action="ppaction://hlinksldjump"/>
          </p:cNvPr>
          <p:cNvSpPr/>
          <p:nvPr/>
        </p:nvSpPr>
        <p:spPr>
          <a:xfrm>
            <a:off x="2057516" y="1163534"/>
            <a:ext cx="1962000" cy="1072800"/>
          </a:xfrm>
          <a:prstGeom prst="rect">
            <a:avLst/>
          </a:prstGeom>
          <a:solidFill>
            <a:srgbClr val="0047D6"/>
          </a:solidFill>
          <a:ln w="12700" cap="flat" cmpd="sng">
            <a:solidFill>
              <a:srgbClr val="31538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9" name="Google Shape;79;p2">
            <a:hlinkClick r:id="rId4" action="ppaction://hlinksldjump"/>
          </p:cNvPr>
          <p:cNvSpPr/>
          <p:nvPr/>
        </p:nvSpPr>
        <p:spPr>
          <a:xfrm>
            <a:off x="4090699" y="1163534"/>
            <a:ext cx="1962000" cy="1072800"/>
          </a:xfrm>
          <a:prstGeom prst="rect">
            <a:avLst/>
          </a:prstGeom>
          <a:solidFill>
            <a:srgbClr val="0047D6"/>
          </a:solidFill>
          <a:ln w="12700" cap="flat" cmpd="sng">
            <a:solidFill>
              <a:srgbClr val="31538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0" name="Google Shape;80;p2"/>
          <p:cNvSpPr/>
          <p:nvPr/>
        </p:nvSpPr>
        <p:spPr>
          <a:xfrm>
            <a:off x="6138274" y="1163534"/>
            <a:ext cx="1971900" cy="1072800"/>
          </a:xfrm>
          <a:prstGeom prst="rect">
            <a:avLst/>
          </a:prstGeom>
          <a:solidFill>
            <a:srgbClr val="0047D6"/>
          </a:solidFill>
          <a:ln w="12700" cap="flat" cmpd="sng">
            <a:solidFill>
              <a:srgbClr val="31538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1" name="Google Shape;81;p2">
            <a:hlinkClick r:id="rId5" action="ppaction://hlinksldjump"/>
          </p:cNvPr>
          <p:cNvSpPr/>
          <p:nvPr/>
        </p:nvSpPr>
        <p:spPr>
          <a:xfrm>
            <a:off x="8201272" y="1163534"/>
            <a:ext cx="1962000" cy="1072800"/>
          </a:xfrm>
          <a:prstGeom prst="rect">
            <a:avLst/>
          </a:prstGeom>
          <a:solidFill>
            <a:srgbClr val="0047D6"/>
          </a:solidFill>
          <a:ln w="12700" cap="flat" cmpd="sng">
            <a:solidFill>
              <a:srgbClr val="31538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2" name="Google Shape;82;p2"/>
          <p:cNvSpPr/>
          <p:nvPr/>
        </p:nvSpPr>
        <p:spPr>
          <a:xfrm>
            <a:off x="10234455" y="1163534"/>
            <a:ext cx="1962000" cy="1072800"/>
          </a:xfrm>
          <a:prstGeom prst="rect">
            <a:avLst/>
          </a:prstGeom>
          <a:solidFill>
            <a:srgbClr val="0047D6"/>
          </a:solidFill>
          <a:ln w="12700" cap="flat" cmpd="sng">
            <a:solidFill>
              <a:srgbClr val="31538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3" name="Google Shape;83;p2"/>
          <p:cNvSpPr/>
          <p:nvPr/>
        </p:nvSpPr>
        <p:spPr>
          <a:xfrm>
            <a:off x="0" y="2327827"/>
            <a:ext cx="1976400" cy="1072800"/>
          </a:xfrm>
          <a:prstGeom prst="rect">
            <a:avLst/>
          </a:prstGeom>
          <a:solidFill>
            <a:schemeClr val="tx2"/>
          </a:solidFill>
          <a:ln w="12700" cap="flat" cmpd="sng">
            <a:solidFill>
              <a:srgbClr val="31538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lvl="0" algn="ctr"/>
            <a:endParaRPr lang="de-AT" sz="4000" spc="-300">
              <a:solidFill>
                <a:srgbClr val="0047D6"/>
              </a:solidFill>
            </a:endParaRPr>
          </a:p>
        </p:txBody>
      </p:sp>
      <p:sp>
        <p:nvSpPr>
          <p:cNvPr id="84" name="Google Shape;84;p2">
            <a:hlinkClick r:id="rId6" action="ppaction://hlinksldjump"/>
          </p:cNvPr>
          <p:cNvSpPr/>
          <p:nvPr/>
        </p:nvSpPr>
        <p:spPr>
          <a:xfrm>
            <a:off x="2057517" y="2327827"/>
            <a:ext cx="1962000" cy="1072800"/>
          </a:xfrm>
          <a:prstGeom prst="rect">
            <a:avLst/>
          </a:prstGeom>
          <a:solidFill>
            <a:srgbClr val="0047D6"/>
          </a:solidFill>
          <a:ln w="12700" cap="flat" cmpd="sng">
            <a:solidFill>
              <a:srgbClr val="31538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5" name="Google Shape;85;p2">
            <a:hlinkClick r:id="rId7" action="ppaction://hlinksldjump"/>
          </p:cNvPr>
          <p:cNvSpPr/>
          <p:nvPr/>
        </p:nvSpPr>
        <p:spPr>
          <a:xfrm>
            <a:off x="4090700" y="2327827"/>
            <a:ext cx="1962000" cy="1072800"/>
          </a:xfrm>
          <a:prstGeom prst="rect">
            <a:avLst/>
          </a:prstGeom>
          <a:solidFill>
            <a:srgbClr val="0047D6"/>
          </a:solidFill>
          <a:ln w="12700" cap="flat" cmpd="sng">
            <a:solidFill>
              <a:srgbClr val="31538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6" name="Google Shape;86;p2">
            <a:hlinkClick r:id="rId8" action="ppaction://hlinksldjump"/>
          </p:cNvPr>
          <p:cNvSpPr/>
          <p:nvPr/>
        </p:nvSpPr>
        <p:spPr>
          <a:xfrm>
            <a:off x="6133822" y="2327827"/>
            <a:ext cx="1986300" cy="1072800"/>
          </a:xfrm>
          <a:prstGeom prst="rect">
            <a:avLst/>
          </a:prstGeom>
          <a:solidFill>
            <a:srgbClr val="0047D6"/>
          </a:solidFill>
          <a:ln w="12700" cap="flat" cmpd="sng">
            <a:solidFill>
              <a:srgbClr val="31538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7" name="Google Shape;87;p2">
            <a:hlinkClick r:id="rId9" action="ppaction://hlinksldjump"/>
          </p:cNvPr>
          <p:cNvSpPr/>
          <p:nvPr/>
        </p:nvSpPr>
        <p:spPr>
          <a:xfrm>
            <a:off x="8201273" y="2327827"/>
            <a:ext cx="1962000" cy="1072800"/>
          </a:xfrm>
          <a:prstGeom prst="rect">
            <a:avLst/>
          </a:prstGeom>
          <a:solidFill>
            <a:srgbClr val="0047D6"/>
          </a:solidFill>
          <a:ln w="12700" cap="flat" cmpd="sng">
            <a:solidFill>
              <a:srgbClr val="31538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88" name="Google Shape;88;p2"/>
          <p:cNvSpPr/>
          <p:nvPr/>
        </p:nvSpPr>
        <p:spPr>
          <a:xfrm>
            <a:off x="10234456" y="2327827"/>
            <a:ext cx="1962000" cy="1072800"/>
          </a:xfrm>
          <a:prstGeom prst="rect">
            <a:avLst/>
          </a:prstGeom>
          <a:solidFill>
            <a:srgbClr val="0047D6"/>
          </a:solidFill>
          <a:ln w="12700" cap="flat" cmpd="sng">
            <a:solidFill>
              <a:srgbClr val="31538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0" name="Google Shape;90;p2">
            <a:hlinkClick r:id="rId10" action="ppaction://hlinksldjump"/>
          </p:cNvPr>
          <p:cNvSpPr/>
          <p:nvPr/>
        </p:nvSpPr>
        <p:spPr>
          <a:xfrm>
            <a:off x="2057516" y="3492881"/>
            <a:ext cx="1962000" cy="1072800"/>
          </a:xfrm>
          <a:prstGeom prst="rect">
            <a:avLst/>
          </a:prstGeom>
          <a:solidFill>
            <a:srgbClr val="0047D6"/>
          </a:solidFill>
          <a:ln w="12700" cap="flat" cmpd="sng">
            <a:solidFill>
              <a:srgbClr val="31538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1" name="Google Shape;91;p2">
            <a:hlinkClick r:id="rId11" action="ppaction://hlinksldjump"/>
          </p:cNvPr>
          <p:cNvSpPr/>
          <p:nvPr/>
        </p:nvSpPr>
        <p:spPr>
          <a:xfrm>
            <a:off x="4090699" y="3492121"/>
            <a:ext cx="1962000" cy="1072800"/>
          </a:xfrm>
          <a:prstGeom prst="rect">
            <a:avLst/>
          </a:prstGeom>
          <a:solidFill>
            <a:srgbClr val="0047D6"/>
          </a:solidFill>
          <a:ln w="12700" cap="flat" cmpd="sng">
            <a:solidFill>
              <a:srgbClr val="31538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2" name="Google Shape;92;p2">
            <a:hlinkClick r:id="rId12" action="ppaction://hlinksldjump"/>
          </p:cNvPr>
          <p:cNvSpPr/>
          <p:nvPr/>
        </p:nvSpPr>
        <p:spPr>
          <a:xfrm>
            <a:off x="6138274" y="3492121"/>
            <a:ext cx="1971900" cy="1072800"/>
          </a:xfrm>
          <a:prstGeom prst="rect">
            <a:avLst/>
          </a:prstGeom>
          <a:solidFill>
            <a:srgbClr val="0047D6"/>
          </a:solidFill>
          <a:ln w="12700" cap="flat" cmpd="sng">
            <a:solidFill>
              <a:srgbClr val="31538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3" name="Google Shape;93;p2">
            <a:hlinkClick r:id="rId13" action="ppaction://hlinksldjump"/>
          </p:cNvPr>
          <p:cNvSpPr/>
          <p:nvPr/>
        </p:nvSpPr>
        <p:spPr>
          <a:xfrm>
            <a:off x="8201272" y="3492121"/>
            <a:ext cx="1962000" cy="1072800"/>
          </a:xfrm>
          <a:prstGeom prst="rect">
            <a:avLst/>
          </a:prstGeom>
          <a:solidFill>
            <a:srgbClr val="0047D6"/>
          </a:solidFill>
          <a:ln w="12700" cap="flat" cmpd="sng">
            <a:solidFill>
              <a:srgbClr val="31538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4" name="Google Shape;94;p2"/>
          <p:cNvSpPr/>
          <p:nvPr/>
        </p:nvSpPr>
        <p:spPr>
          <a:xfrm>
            <a:off x="10229999" y="3492881"/>
            <a:ext cx="1962000" cy="1072800"/>
          </a:xfrm>
          <a:prstGeom prst="rect">
            <a:avLst/>
          </a:prstGeom>
          <a:solidFill>
            <a:srgbClr val="0047D6"/>
          </a:solidFill>
          <a:ln w="12700" cap="flat" cmpd="sng">
            <a:solidFill>
              <a:srgbClr val="31538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5" name="Google Shape;95;p2"/>
          <p:cNvSpPr/>
          <p:nvPr/>
        </p:nvSpPr>
        <p:spPr>
          <a:xfrm>
            <a:off x="0" y="4637297"/>
            <a:ext cx="1976400" cy="1072800"/>
          </a:xfrm>
          <a:prstGeom prst="rect">
            <a:avLst/>
          </a:prstGeom>
          <a:solidFill>
            <a:schemeClr val="bg1"/>
          </a:solidFill>
          <a:ln w="12700" cap="flat" cmpd="sng">
            <a:solidFill>
              <a:srgbClr val="31538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lvl="0" algn="ctr"/>
            <a:endParaRPr lang="de-AT" sz="2800" spc="-300">
              <a:solidFill>
                <a:srgbClr val="0047D6"/>
              </a:solidFill>
            </a:endParaRPr>
          </a:p>
        </p:txBody>
      </p:sp>
      <p:sp>
        <p:nvSpPr>
          <p:cNvPr id="96" name="Google Shape;96;p2">
            <a:hlinkClick r:id="rId14" action="ppaction://hlinksldjump"/>
          </p:cNvPr>
          <p:cNvSpPr/>
          <p:nvPr/>
        </p:nvSpPr>
        <p:spPr>
          <a:xfrm>
            <a:off x="2057517" y="4637297"/>
            <a:ext cx="1962000" cy="1072800"/>
          </a:xfrm>
          <a:prstGeom prst="rect">
            <a:avLst/>
          </a:prstGeom>
          <a:solidFill>
            <a:srgbClr val="0047D6"/>
          </a:solidFill>
          <a:ln w="12700" cap="flat" cmpd="sng">
            <a:solidFill>
              <a:srgbClr val="31538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7" name="Google Shape;97;p2">
            <a:hlinkClick r:id="rId15" action="ppaction://hlinksldjump"/>
          </p:cNvPr>
          <p:cNvSpPr/>
          <p:nvPr/>
        </p:nvSpPr>
        <p:spPr>
          <a:xfrm>
            <a:off x="4090700" y="4637297"/>
            <a:ext cx="1962000" cy="1072800"/>
          </a:xfrm>
          <a:prstGeom prst="rect">
            <a:avLst/>
          </a:prstGeom>
          <a:solidFill>
            <a:srgbClr val="0047D6"/>
          </a:solidFill>
          <a:ln w="12700" cap="flat" cmpd="sng">
            <a:solidFill>
              <a:srgbClr val="31538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8" name="Google Shape;98;p2">
            <a:hlinkClick r:id="rId16" action="ppaction://hlinksldjump"/>
          </p:cNvPr>
          <p:cNvSpPr/>
          <p:nvPr/>
        </p:nvSpPr>
        <p:spPr>
          <a:xfrm>
            <a:off x="6129362" y="4637297"/>
            <a:ext cx="1980900" cy="1072800"/>
          </a:xfrm>
          <a:prstGeom prst="rect">
            <a:avLst/>
          </a:prstGeom>
          <a:solidFill>
            <a:srgbClr val="0047D6"/>
          </a:solidFill>
          <a:ln w="12700" cap="flat" cmpd="sng">
            <a:solidFill>
              <a:srgbClr val="31538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9" name="Google Shape;99;p2">
            <a:hlinkClick r:id="rId17" action="ppaction://hlinksldjump"/>
          </p:cNvPr>
          <p:cNvSpPr/>
          <p:nvPr/>
        </p:nvSpPr>
        <p:spPr>
          <a:xfrm>
            <a:off x="8201273" y="4637297"/>
            <a:ext cx="1962000" cy="1072800"/>
          </a:xfrm>
          <a:prstGeom prst="rect">
            <a:avLst/>
          </a:prstGeom>
          <a:solidFill>
            <a:srgbClr val="0047D6"/>
          </a:solidFill>
          <a:ln w="12700" cap="flat" cmpd="sng">
            <a:solidFill>
              <a:srgbClr val="31538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0" name="Google Shape;100;p2"/>
          <p:cNvSpPr/>
          <p:nvPr/>
        </p:nvSpPr>
        <p:spPr>
          <a:xfrm>
            <a:off x="10230000" y="4637297"/>
            <a:ext cx="1962000" cy="1072800"/>
          </a:xfrm>
          <a:prstGeom prst="rect">
            <a:avLst/>
          </a:prstGeom>
          <a:solidFill>
            <a:srgbClr val="0047D6"/>
          </a:solidFill>
          <a:ln w="12700" cap="flat" cmpd="sng">
            <a:solidFill>
              <a:srgbClr val="31538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1" name="Google Shape;101;p2"/>
          <p:cNvSpPr/>
          <p:nvPr/>
        </p:nvSpPr>
        <p:spPr>
          <a:xfrm>
            <a:off x="8120153" y="0"/>
            <a:ext cx="81000" cy="6858000"/>
          </a:xfrm>
          <a:prstGeom prst="rect">
            <a:avLst/>
          </a:prstGeom>
          <a:solidFill>
            <a:srgbClr val="0C0C0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2" name="Google Shape;102;p2"/>
          <p:cNvSpPr/>
          <p:nvPr/>
        </p:nvSpPr>
        <p:spPr>
          <a:xfrm rot="5400000">
            <a:off x="6049758" y="-3810865"/>
            <a:ext cx="87000" cy="12192000"/>
          </a:xfrm>
          <a:prstGeom prst="rect">
            <a:avLst/>
          </a:prstGeom>
          <a:solidFill>
            <a:srgbClr val="0C0C0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3" name="Google Shape;103;p2"/>
          <p:cNvSpPr/>
          <p:nvPr/>
        </p:nvSpPr>
        <p:spPr>
          <a:xfrm rot="5400000">
            <a:off x="6052499" y="-2642388"/>
            <a:ext cx="87000" cy="12192000"/>
          </a:xfrm>
          <a:prstGeom prst="rect">
            <a:avLst/>
          </a:prstGeom>
          <a:solidFill>
            <a:srgbClr val="0C0C0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4" name="Google Shape;104;p2"/>
          <p:cNvSpPr/>
          <p:nvPr/>
        </p:nvSpPr>
        <p:spPr>
          <a:xfrm rot="5400000">
            <a:off x="6052501" y="-1483036"/>
            <a:ext cx="87000" cy="12192000"/>
          </a:xfrm>
          <a:prstGeom prst="rect">
            <a:avLst/>
          </a:prstGeom>
          <a:solidFill>
            <a:srgbClr val="0C0C0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5" name="Google Shape;105;p2"/>
          <p:cNvSpPr/>
          <p:nvPr/>
        </p:nvSpPr>
        <p:spPr>
          <a:xfrm>
            <a:off x="4454" y="5762299"/>
            <a:ext cx="1976400" cy="1072800"/>
          </a:xfrm>
          <a:prstGeom prst="rect">
            <a:avLst/>
          </a:prstGeom>
          <a:solidFill>
            <a:schemeClr val="bg1"/>
          </a:solidFill>
          <a:ln w="12700" cap="flat" cmpd="sng">
            <a:solidFill>
              <a:srgbClr val="31538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lvl="0" algn="ctr"/>
            <a:endParaRPr lang="de-AT" sz="7200" spc="-300">
              <a:solidFill>
                <a:schemeClr val="bg1"/>
              </a:solidFill>
            </a:endParaRPr>
          </a:p>
        </p:txBody>
      </p:sp>
      <p:sp>
        <p:nvSpPr>
          <p:cNvPr id="106" name="Google Shape;106;p2">
            <a:hlinkClick r:id="rId18" action="ppaction://hlinksldjump"/>
          </p:cNvPr>
          <p:cNvSpPr/>
          <p:nvPr/>
        </p:nvSpPr>
        <p:spPr>
          <a:xfrm>
            <a:off x="2061971" y="5762299"/>
            <a:ext cx="1962000" cy="1072800"/>
          </a:xfrm>
          <a:prstGeom prst="rect">
            <a:avLst/>
          </a:prstGeom>
          <a:solidFill>
            <a:srgbClr val="0047D6"/>
          </a:solidFill>
          <a:ln w="12700" cap="flat" cmpd="sng">
            <a:solidFill>
              <a:srgbClr val="31538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7" name="Google Shape;107;p2">
            <a:hlinkClick r:id="rId19" action="ppaction://hlinksldjump"/>
          </p:cNvPr>
          <p:cNvSpPr/>
          <p:nvPr/>
        </p:nvSpPr>
        <p:spPr>
          <a:xfrm>
            <a:off x="4095154" y="5762299"/>
            <a:ext cx="1962000" cy="1072800"/>
          </a:xfrm>
          <a:prstGeom prst="rect">
            <a:avLst/>
          </a:prstGeom>
          <a:solidFill>
            <a:srgbClr val="0047D6"/>
          </a:solidFill>
          <a:ln w="12700" cap="flat" cmpd="sng">
            <a:solidFill>
              <a:srgbClr val="31538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8" name="Google Shape;108;p2">
            <a:hlinkClick r:id="rId20" action="ppaction://hlinksldjump"/>
          </p:cNvPr>
          <p:cNvSpPr/>
          <p:nvPr/>
        </p:nvSpPr>
        <p:spPr>
          <a:xfrm>
            <a:off x="6133816" y="5762299"/>
            <a:ext cx="1980900" cy="1072800"/>
          </a:xfrm>
          <a:prstGeom prst="rect">
            <a:avLst/>
          </a:prstGeom>
          <a:solidFill>
            <a:srgbClr val="0047D6"/>
          </a:solidFill>
          <a:ln w="12700" cap="flat" cmpd="sng">
            <a:solidFill>
              <a:srgbClr val="31538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9" name="Google Shape;109;p2">
            <a:hlinkClick r:id="rId21" action="ppaction://hlinksldjump"/>
          </p:cNvPr>
          <p:cNvSpPr/>
          <p:nvPr/>
        </p:nvSpPr>
        <p:spPr>
          <a:xfrm>
            <a:off x="8195788" y="5762299"/>
            <a:ext cx="1962000" cy="1072800"/>
          </a:xfrm>
          <a:prstGeom prst="rect">
            <a:avLst/>
          </a:prstGeom>
          <a:solidFill>
            <a:srgbClr val="0047D6"/>
          </a:solidFill>
          <a:ln w="12700" cap="flat" cmpd="sng">
            <a:solidFill>
              <a:srgbClr val="31538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0" name="Google Shape;110;p2"/>
          <p:cNvSpPr/>
          <p:nvPr/>
        </p:nvSpPr>
        <p:spPr>
          <a:xfrm>
            <a:off x="10234454" y="5762299"/>
            <a:ext cx="1962000" cy="1072800"/>
          </a:xfrm>
          <a:prstGeom prst="rect">
            <a:avLst/>
          </a:prstGeom>
          <a:solidFill>
            <a:srgbClr val="0047D6"/>
          </a:solidFill>
          <a:ln w="12700" cap="flat" cmpd="sng">
            <a:solidFill>
              <a:srgbClr val="31538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1" name="Google Shape;111;p2"/>
          <p:cNvSpPr/>
          <p:nvPr/>
        </p:nvSpPr>
        <p:spPr>
          <a:xfrm rot="5400000">
            <a:off x="6056955" y="-358035"/>
            <a:ext cx="87000" cy="12192000"/>
          </a:xfrm>
          <a:prstGeom prst="rect">
            <a:avLst/>
          </a:prstGeom>
          <a:solidFill>
            <a:srgbClr val="0C0C0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3" name="Google Shape;113;p2"/>
          <p:cNvSpPr txBox="1"/>
          <p:nvPr/>
        </p:nvSpPr>
        <p:spPr>
          <a:xfrm>
            <a:off x="2061280" y="1315213"/>
            <a:ext cx="19809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AT" sz="4400" b="0" i="0" u="none" strike="noStrike" cap="none">
                <a:solidFill>
                  <a:srgbClr val="FFC000"/>
                </a:solidFill>
                <a:latin typeface="Acme"/>
                <a:ea typeface="Acme"/>
                <a:cs typeface="Acme"/>
                <a:sym typeface="Acme"/>
                <a:hlinkClick r:id="rId3" action="ppaction://hlinksldjump">
                  <a:extLst>
                    <a:ext uri="{A12FA001-AC4F-418D-AE19-62706E023703}">
                      <ahyp:hlinkClr xmlns:ahyp="http://schemas.microsoft.com/office/drawing/2018/hyperlinkcolor" val="tx"/>
                    </a:ext>
                  </a:extLst>
                </a:hlinkClick>
              </a:rPr>
              <a:t> $ 100</a:t>
            </a:r>
            <a:endParaRPr>
              <a:solidFill>
                <a:srgbClr val="FFC000"/>
              </a:solidFill>
            </a:endParaRPr>
          </a:p>
        </p:txBody>
      </p:sp>
      <p:sp>
        <p:nvSpPr>
          <p:cNvPr id="114" name="Google Shape;114;p2">
            <a:hlinkClick r:id="rId22" action="ppaction://hlinksldjump"/>
          </p:cNvPr>
          <p:cNvSpPr txBox="1"/>
          <p:nvPr/>
        </p:nvSpPr>
        <p:spPr>
          <a:xfrm>
            <a:off x="4111147" y="1330274"/>
            <a:ext cx="19809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AT" sz="4400" b="0" i="0" u="none" strike="noStrike" cap="none">
                <a:solidFill>
                  <a:srgbClr val="FFC000"/>
                </a:solidFill>
                <a:latin typeface="Acme"/>
                <a:ea typeface="Acme"/>
                <a:cs typeface="Acme"/>
                <a:sym typeface="Acme"/>
                <a:hlinkClick r:id="rId4" action="ppaction://hlinksldjump">
                  <a:extLst>
                    <a:ext uri="{A12FA001-AC4F-418D-AE19-62706E023703}">
                      <ahyp:hlinkClr xmlns:ahyp="http://schemas.microsoft.com/office/drawing/2018/hyperlinkcolor" val="tx"/>
                    </a:ext>
                  </a:extLst>
                </a:hlinkClick>
              </a:rPr>
              <a:t>$ 100</a:t>
            </a:r>
            <a:endParaRPr>
              <a:solidFill>
                <a:srgbClr val="FFC000"/>
              </a:solidFill>
            </a:endParaRPr>
          </a:p>
        </p:txBody>
      </p:sp>
      <p:sp>
        <p:nvSpPr>
          <p:cNvPr id="115" name="Google Shape;115;p2">
            <a:hlinkClick r:id="rId22" action="ppaction://hlinksldjump"/>
          </p:cNvPr>
          <p:cNvSpPr txBox="1"/>
          <p:nvPr/>
        </p:nvSpPr>
        <p:spPr>
          <a:xfrm>
            <a:off x="6119651" y="1315213"/>
            <a:ext cx="19809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AT" sz="4400" b="0" i="0" u="none" strike="noStrike" cap="none">
                <a:solidFill>
                  <a:srgbClr val="FFC000"/>
                </a:solidFill>
                <a:latin typeface="Acme"/>
                <a:ea typeface="Acme"/>
                <a:cs typeface="Acme"/>
                <a:sym typeface="Acme"/>
                <a:hlinkClick r:id="rId22" action="ppaction://hlinksldjump">
                  <a:extLst>
                    <a:ext uri="{A12FA001-AC4F-418D-AE19-62706E023703}">
                      <ahyp:hlinkClr xmlns:ahyp="http://schemas.microsoft.com/office/drawing/2018/hyperlinkcolor" val="tx"/>
                    </a:ext>
                  </a:extLst>
                </a:hlinkClick>
              </a:rPr>
              <a:t>$ 100</a:t>
            </a:r>
            <a:endParaRPr>
              <a:solidFill>
                <a:srgbClr val="FFC000"/>
              </a:solidFill>
            </a:endParaRPr>
          </a:p>
        </p:txBody>
      </p:sp>
      <p:sp>
        <p:nvSpPr>
          <p:cNvPr id="116" name="Google Shape;116;p2"/>
          <p:cNvSpPr txBox="1"/>
          <p:nvPr/>
        </p:nvSpPr>
        <p:spPr>
          <a:xfrm>
            <a:off x="8159453" y="1326205"/>
            <a:ext cx="19809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AT" sz="4400" b="0" i="0" u="none" strike="noStrike" cap="none">
                <a:solidFill>
                  <a:srgbClr val="FFC000"/>
                </a:solidFill>
                <a:latin typeface="Acme"/>
                <a:ea typeface="Acme"/>
                <a:cs typeface="Acme"/>
                <a:sym typeface="Acme"/>
                <a:hlinkClick r:id="rId5" action="ppaction://hlinksldjump">
                  <a:extLst>
                    <a:ext uri="{A12FA001-AC4F-418D-AE19-62706E023703}">
                      <ahyp:hlinkClr xmlns:ahyp="http://schemas.microsoft.com/office/drawing/2018/hyperlinkcolor" val="tx"/>
                    </a:ext>
                  </a:extLst>
                </a:hlinkClick>
              </a:rPr>
              <a:t>$ 100</a:t>
            </a:r>
            <a:endParaRPr>
              <a:solidFill>
                <a:srgbClr val="FFC000"/>
              </a:solidFill>
            </a:endParaRPr>
          </a:p>
        </p:txBody>
      </p:sp>
      <p:sp>
        <p:nvSpPr>
          <p:cNvPr id="117" name="Google Shape;117;p2">
            <a:hlinkClick r:id="rId23" action="ppaction://hlinksldjump"/>
          </p:cNvPr>
          <p:cNvSpPr txBox="1"/>
          <p:nvPr/>
        </p:nvSpPr>
        <p:spPr>
          <a:xfrm>
            <a:off x="10242010" y="1358689"/>
            <a:ext cx="19809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AT" sz="4400" b="0" i="0" u="none" strike="noStrike" cap="none">
                <a:solidFill>
                  <a:srgbClr val="FFC000"/>
                </a:solidFill>
                <a:latin typeface="Acme"/>
                <a:ea typeface="Acme"/>
                <a:cs typeface="Acme"/>
                <a:sym typeface="Acme"/>
              </a:rPr>
              <a:t>$ 200</a:t>
            </a:r>
            <a:endParaRPr>
              <a:solidFill>
                <a:srgbClr val="FFC000"/>
              </a:solidFill>
            </a:endParaRPr>
          </a:p>
        </p:txBody>
      </p:sp>
      <p:sp>
        <p:nvSpPr>
          <p:cNvPr id="119" name="Google Shape;119;p2"/>
          <p:cNvSpPr txBox="1"/>
          <p:nvPr/>
        </p:nvSpPr>
        <p:spPr>
          <a:xfrm>
            <a:off x="2048032" y="2481376"/>
            <a:ext cx="19809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AT" sz="4400" b="0" i="0" u="none" strike="noStrike" cap="none">
                <a:solidFill>
                  <a:srgbClr val="FFC000"/>
                </a:solidFill>
                <a:latin typeface="Acme"/>
                <a:ea typeface="Acme"/>
                <a:cs typeface="Acme"/>
                <a:sym typeface="Acme"/>
                <a:hlinkClick r:id="rId6" action="ppaction://hlinksldjump">
                  <a:extLst>
                    <a:ext uri="{A12FA001-AC4F-418D-AE19-62706E023703}">
                      <ahyp:hlinkClr xmlns:ahyp="http://schemas.microsoft.com/office/drawing/2018/hyperlinkcolor" val="tx"/>
                    </a:ext>
                  </a:extLst>
                </a:hlinkClick>
              </a:rPr>
              <a:t> $ </a:t>
            </a:r>
            <a:r>
              <a:rPr lang="de-AT" sz="4400">
                <a:solidFill>
                  <a:srgbClr val="FFC000"/>
                </a:solidFill>
                <a:latin typeface="Acme"/>
                <a:ea typeface="Acme"/>
                <a:cs typeface="Acme"/>
                <a:sym typeface="Acme"/>
                <a:hlinkClick r:id="rId6" action="ppaction://hlinksldjump">
                  <a:extLst>
                    <a:ext uri="{A12FA001-AC4F-418D-AE19-62706E023703}">
                      <ahyp:hlinkClr xmlns:ahyp="http://schemas.microsoft.com/office/drawing/2018/hyperlinkcolor" val="tx"/>
                    </a:ext>
                  </a:extLst>
                </a:hlinkClick>
              </a:rPr>
              <a:t>2</a:t>
            </a:r>
            <a:r>
              <a:rPr lang="de-AT" sz="4400" b="0" i="0" u="none" strike="noStrike" cap="none">
                <a:solidFill>
                  <a:srgbClr val="FFC000"/>
                </a:solidFill>
                <a:latin typeface="Acme"/>
                <a:ea typeface="Acme"/>
                <a:cs typeface="Acme"/>
                <a:sym typeface="Acme"/>
                <a:hlinkClick r:id="rId6" action="ppaction://hlinksldjump">
                  <a:extLst>
                    <a:ext uri="{A12FA001-AC4F-418D-AE19-62706E023703}">
                      <ahyp:hlinkClr xmlns:ahyp="http://schemas.microsoft.com/office/drawing/2018/hyperlinkcolor" val="tx"/>
                    </a:ext>
                  </a:extLst>
                </a:hlinkClick>
              </a:rPr>
              <a:t>00</a:t>
            </a:r>
            <a:endParaRPr>
              <a:solidFill>
                <a:srgbClr val="FFC000"/>
              </a:solidFill>
            </a:endParaRPr>
          </a:p>
        </p:txBody>
      </p:sp>
      <p:sp>
        <p:nvSpPr>
          <p:cNvPr id="120" name="Google Shape;120;p2"/>
          <p:cNvSpPr txBox="1"/>
          <p:nvPr/>
        </p:nvSpPr>
        <p:spPr>
          <a:xfrm>
            <a:off x="4097899" y="2496437"/>
            <a:ext cx="19809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AT" sz="4400" b="0" i="0" u="none" strike="noStrike" cap="none">
                <a:solidFill>
                  <a:srgbClr val="FFC000"/>
                </a:solidFill>
                <a:latin typeface="Acme"/>
                <a:ea typeface="Acme"/>
                <a:cs typeface="Acme"/>
                <a:sym typeface="Acme"/>
                <a:hlinkClick r:id="rId7" action="ppaction://hlinksldjump">
                  <a:extLst>
                    <a:ext uri="{A12FA001-AC4F-418D-AE19-62706E023703}">
                      <ahyp:hlinkClr xmlns:ahyp="http://schemas.microsoft.com/office/drawing/2018/hyperlinkcolor" val="tx"/>
                    </a:ext>
                  </a:extLst>
                </a:hlinkClick>
              </a:rPr>
              <a:t>$ 200</a:t>
            </a:r>
            <a:endParaRPr>
              <a:solidFill>
                <a:srgbClr val="FFC000"/>
              </a:solidFill>
            </a:endParaRPr>
          </a:p>
        </p:txBody>
      </p:sp>
      <p:sp>
        <p:nvSpPr>
          <p:cNvPr id="121" name="Google Shape;121;p2"/>
          <p:cNvSpPr txBox="1"/>
          <p:nvPr/>
        </p:nvSpPr>
        <p:spPr>
          <a:xfrm>
            <a:off x="6106403" y="2481376"/>
            <a:ext cx="19809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AT" sz="4400" b="0" i="0" u="none" strike="noStrike" cap="none">
                <a:solidFill>
                  <a:srgbClr val="FFC000"/>
                </a:solidFill>
                <a:latin typeface="Acme"/>
                <a:ea typeface="Acme"/>
                <a:cs typeface="Acme"/>
                <a:sym typeface="Acme"/>
                <a:hlinkClick r:id="rId8" action="ppaction://hlinksldjump">
                  <a:extLst>
                    <a:ext uri="{A12FA001-AC4F-418D-AE19-62706E023703}">
                      <ahyp:hlinkClr xmlns:ahyp="http://schemas.microsoft.com/office/drawing/2018/hyperlinkcolor" val="tx"/>
                    </a:ext>
                  </a:extLst>
                </a:hlinkClick>
              </a:rPr>
              <a:t>$ 200</a:t>
            </a:r>
            <a:endParaRPr>
              <a:solidFill>
                <a:srgbClr val="FFC000"/>
              </a:solidFill>
            </a:endParaRPr>
          </a:p>
        </p:txBody>
      </p:sp>
      <p:sp>
        <p:nvSpPr>
          <p:cNvPr id="122" name="Google Shape;122;p2"/>
          <p:cNvSpPr txBox="1"/>
          <p:nvPr/>
        </p:nvSpPr>
        <p:spPr>
          <a:xfrm>
            <a:off x="8146205" y="2492368"/>
            <a:ext cx="19809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AT" sz="4400" b="0" i="0" u="none" strike="noStrike" cap="none">
                <a:solidFill>
                  <a:srgbClr val="FFC000"/>
                </a:solidFill>
                <a:latin typeface="Acme"/>
                <a:ea typeface="Acme"/>
                <a:cs typeface="Acme"/>
                <a:sym typeface="Acme"/>
                <a:hlinkClick r:id="rId9" action="ppaction://hlinksldjump">
                  <a:extLst>
                    <a:ext uri="{A12FA001-AC4F-418D-AE19-62706E023703}">
                      <ahyp:hlinkClr xmlns:ahyp="http://schemas.microsoft.com/office/drawing/2018/hyperlinkcolor" val="tx"/>
                    </a:ext>
                  </a:extLst>
                </a:hlinkClick>
              </a:rPr>
              <a:t>$ 200</a:t>
            </a:r>
            <a:endParaRPr>
              <a:solidFill>
                <a:srgbClr val="FFC000"/>
              </a:solidFill>
            </a:endParaRPr>
          </a:p>
        </p:txBody>
      </p:sp>
      <p:sp>
        <p:nvSpPr>
          <p:cNvPr id="123" name="Google Shape;123;p2">
            <a:hlinkClick r:id="rId24" action="ppaction://hlinksldjump"/>
          </p:cNvPr>
          <p:cNvSpPr txBox="1"/>
          <p:nvPr/>
        </p:nvSpPr>
        <p:spPr>
          <a:xfrm>
            <a:off x="10228762" y="2524852"/>
            <a:ext cx="19809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AT" sz="4400" b="0" i="0" u="none" strike="noStrike" cap="none">
                <a:solidFill>
                  <a:srgbClr val="FFC000"/>
                </a:solidFill>
                <a:latin typeface="Acme"/>
                <a:ea typeface="Acme"/>
                <a:cs typeface="Acme"/>
                <a:sym typeface="Acme"/>
                <a:hlinkClick r:id="rId24" action="ppaction://hlinksldjump">
                  <a:extLst>
                    <a:ext uri="{A12FA001-AC4F-418D-AE19-62706E023703}">
                      <ahyp:hlinkClr xmlns:ahyp="http://schemas.microsoft.com/office/drawing/2018/hyperlinkcolor" val="tx"/>
                    </a:ext>
                  </a:extLst>
                </a:hlinkClick>
              </a:rPr>
              <a:t>$ 400</a:t>
            </a:r>
            <a:endParaRPr>
              <a:solidFill>
                <a:srgbClr val="FFC000"/>
              </a:solidFill>
            </a:endParaRPr>
          </a:p>
        </p:txBody>
      </p:sp>
      <p:sp>
        <p:nvSpPr>
          <p:cNvPr id="125" name="Google Shape;125;p2"/>
          <p:cNvSpPr txBox="1"/>
          <p:nvPr/>
        </p:nvSpPr>
        <p:spPr>
          <a:xfrm>
            <a:off x="2031918" y="3632478"/>
            <a:ext cx="19809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AT" sz="4400" b="0" i="0" u="none" strike="noStrike" cap="none">
                <a:solidFill>
                  <a:srgbClr val="FFC000"/>
                </a:solidFill>
                <a:latin typeface="Acme"/>
                <a:ea typeface="Acme"/>
                <a:cs typeface="Acme"/>
                <a:sym typeface="Acme"/>
                <a:hlinkClick r:id="rId10" action="ppaction://hlinksldjump">
                  <a:extLst>
                    <a:ext uri="{A12FA001-AC4F-418D-AE19-62706E023703}">
                      <ahyp:hlinkClr xmlns:ahyp="http://schemas.microsoft.com/office/drawing/2018/hyperlinkcolor" val="tx"/>
                    </a:ext>
                  </a:extLst>
                </a:hlinkClick>
              </a:rPr>
              <a:t>$ 300</a:t>
            </a:r>
            <a:endParaRPr>
              <a:solidFill>
                <a:srgbClr val="FFC000"/>
              </a:solidFill>
            </a:endParaRPr>
          </a:p>
        </p:txBody>
      </p:sp>
      <p:sp>
        <p:nvSpPr>
          <p:cNvPr id="126" name="Google Shape;126;p2"/>
          <p:cNvSpPr txBox="1"/>
          <p:nvPr/>
        </p:nvSpPr>
        <p:spPr>
          <a:xfrm>
            <a:off x="4081785" y="3647539"/>
            <a:ext cx="19809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AT" sz="4400" b="0" i="0" u="none" strike="noStrike" cap="none">
                <a:solidFill>
                  <a:srgbClr val="FFC000"/>
                </a:solidFill>
                <a:latin typeface="Acme"/>
                <a:ea typeface="Acme"/>
                <a:cs typeface="Acme"/>
                <a:sym typeface="Acme"/>
                <a:hlinkClick r:id="rId11" action="ppaction://hlinksldjump">
                  <a:extLst>
                    <a:ext uri="{A12FA001-AC4F-418D-AE19-62706E023703}">
                      <ahyp:hlinkClr xmlns:ahyp="http://schemas.microsoft.com/office/drawing/2018/hyperlinkcolor" val="tx"/>
                    </a:ext>
                  </a:extLst>
                </a:hlinkClick>
              </a:rPr>
              <a:t>$ </a:t>
            </a:r>
            <a:r>
              <a:rPr lang="de-AT" sz="4400">
                <a:solidFill>
                  <a:srgbClr val="FFC000"/>
                </a:solidFill>
                <a:latin typeface="Acme"/>
                <a:ea typeface="Acme"/>
                <a:cs typeface="Acme"/>
                <a:sym typeface="Acme"/>
                <a:hlinkClick r:id="rId11" action="ppaction://hlinksldjump">
                  <a:extLst>
                    <a:ext uri="{A12FA001-AC4F-418D-AE19-62706E023703}">
                      <ahyp:hlinkClr xmlns:ahyp="http://schemas.microsoft.com/office/drawing/2018/hyperlinkcolor" val="tx"/>
                    </a:ext>
                  </a:extLst>
                </a:hlinkClick>
              </a:rPr>
              <a:t>3</a:t>
            </a:r>
            <a:r>
              <a:rPr lang="de-AT" sz="4400" b="0" i="0" u="none" strike="noStrike" cap="none">
                <a:solidFill>
                  <a:srgbClr val="FFC000"/>
                </a:solidFill>
                <a:latin typeface="Acme"/>
                <a:ea typeface="Acme"/>
                <a:cs typeface="Acme"/>
                <a:sym typeface="Acme"/>
                <a:hlinkClick r:id="rId11" action="ppaction://hlinksldjump">
                  <a:extLst>
                    <a:ext uri="{A12FA001-AC4F-418D-AE19-62706E023703}">
                      <ahyp:hlinkClr xmlns:ahyp="http://schemas.microsoft.com/office/drawing/2018/hyperlinkcolor" val="tx"/>
                    </a:ext>
                  </a:extLst>
                </a:hlinkClick>
              </a:rPr>
              <a:t>00</a:t>
            </a:r>
            <a:endParaRPr>
              <a:solidFill>
                <a:srgbClr val="FFC000"/>
              </a:solidFill>
            </a:endParaRPr>
          </a:p>
        </p:txBody>
      </p:sp>
      <p:sp>
        <p:nvSpPr>
          <p:cNvPr id="127" name="Google Shape;127;p2"/>
          <p:cNvSpPr txBox="1"/>
          <p:nvPr/>
        </p:nvSpPr>
        <p:spPr>
          <a:xfrm>
            <a:off x="6090289" y="3632478"/>
            <a:ext cx="19809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AT" sz="4400" b="0" i="0" u="none" strike="noStrike" cap="none">
                <a:solidFill>
                  <a:srgbClr val="FFC000"/>
                </a:solidFill>
                <a:latin typeface="Acme"/>
                <a:ea typeface="Acme"/>
                <a:cs typeface="Acme"/>
                <a:sym typeface="Acme"/>
                <a:hlinkClick r:id="rId12" action="ppaction://hlinksldjump">
                  <a:extLst>
                    <a:ext uri="{A12FA001-AC4F-418D-AE19-62706E023703}">
                      <ahyp:hlinkClr xmlns:ahyp="http://schemas.microsoft.com/office/drawing/2018/hyperlinkcolor" val="tx"/>
                    </a:ext>
                  </a:extLst>
                </a:hlinkClick>
              </a:rPr>
              <a:t>$ 300</a:t>
            </a:r>
            <a:endParaRPr>
              <a:solidFill>
                <a:srgbClr val="FFC000"/>
              </a:solidFill>
            </a:endParaRPr>
          </a:p>
        </p:txBody>
      </p:sp>
      <p:sp>
        <p:nvSpPr>
          <p:cNvPr id="128" name="Google Shape;128;p2"/>
          <p:cNvSpPr txBox="1"/>
          <p:nvPr/>
        </p:nvSpPr>
        <p:spPr>
          <a:xfrm>
            <a:off x="8130091" y="3643470"/>
            <a:ext cx="19809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AT" sz="4400" b="0" i="0" u="none" strike="noStrike" cap="none">
                <a:solidFill>
                  <a:srgbClr val="FFC000"/>
                </a:solidFill>
                <a:latin typeface="Acme"/>
                <a:ea typeface="Acme"/>
                <a:cs typeface="Acme"/>
                <a:sym typeface="Acme"/>
                <a:hlinkClick r:id="rId13" action="ppaction://hlinksldjump">
                  <a:extLst>
                    <a:ext uri="{A12FA001-AC4F-418D-AE19-62706E023703}">
                      <ahyp:hlinkClr xmlns:ahyp="http://schemas.microsoft.com/office/drawing/2018/hyperlinkcolor" val="tx"/>
                    </a:ext>
                  </a:extLst>
                </a:hlinkClick>
              </a:rPr>
              <a:t>$ 300</a:t>
            </a:r>
            <a:endParaRPr>
              <a:solidFill>
                <a:srgbClr val="FFC000"/>
              </a:solidFill>
            </a:endParaRPr>
          </a:p>
        </p:txBody>
      </p:sp>
      <p:sp>
        <p:nvSpPr>
          <p:cNvPr id="129" name="Google Shape;129;p2"/>
          <p:cNvSpPr txBox="1"/>
          <p:nvPr/>
        </p:nvSpPr>
        <p:spPr>
          <a:xfrm>
            <a:off x="10212648" y="3675954"/>
            <a:ext cx="19809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AT" sz="4400" b="0" i="0" u="none" strike="noStrike" cap="none">
                <a:solidFill>
                  <a:srgbClr val="FFC000"/>
                </a:solidFill>
                <a:latin typeface="Acme"/>
                <a:ea typeface="Acme"/>
                <a:cs typeface="Acme"/>
                <a:sym typeface="Acme"/>
                <a:hlinkClick r:id="rId25" action="ppaction://hlinksldjump">
                  <a:extLst>
                    <a:ext uri="{A12FA001-AC4F-418D-AE19-62706E023703}">
                      <ahyp:hlinkClr xmlns:ahyp="http://schemas.microsoft.com/office/drawing/2018/hyperlinkcolor" val="tx"/>
                    </a:ext>
                  </a:extLst>
                </a:hlinkClick>
              </a:rPr>
              <a:t>$ 600</a:t>
            </a:r>
            <a:endParaRPr>
              <a:solidFill>
                <a:srgbClr val="FFC000"/>
              </a:solidFill>
            </a:endParaRPr>
          </a:p>
        </p:txBody>
      </p:sp>
      <p:sp>
        <p:nvSpPr>
          <p:cNvPr id="131" name="Google Shape;131;p2"/>
          <p:cNvSpPr txBox="1"/>
          <p:nvPr/>
        </p:nvSpPr>
        <p:spPr>
          <a:xfrm>
            <a:off x="2018670" y="4798641"/>
            <a:ext cx="19809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AT" sz="4400" b="0" i="0" u="none" strike="noStrike" cap="none">
                <a:solidFill>
                  <a:srgbClr val="FFC000"/>
                </a:solidFill>
                <a:latin typeface="Acme"/>
                <a:ea typeface="Acme"/>
                <a:cs typeface="Acme"/>
                <a:sym typeface="Acme"/>
                <a:hlinkClick r:id="rId14" action="ppaction://hlinksldjump">
                  <a:extLst>
                    <a:ext uri="{A12FA001-AC4F-418D-AE19-62706E023703}">
                      <ahyp:hlinkClr xmlns:ahyp="http://schemas.microsoft.com/office/drawing/2018/hyperlinkcolor" val="tx"/>
                    </a:ext>
                  </a:extLst>
                </a:hlinkClick>
              </a:rPr>
              <a:t>$ 400</a:t>
            </a:r>
            <a:endParaRPr>
              <a:solidFill>
                <a:srgbClr val="FFC000"/>
              </a:solidFill>
            </a:endParaRPr>
          </a:p>
        </p:txBody>
      </p:sp>
      <p:sp>
        <p:nvSpPr>
          <p:cNvPr id="132" name="Google Shape;132;p2"/>
          <p:cNvSpPr txBox="1"/>
          <p:nvPr/>
        </p:nvSpPr>
        <p:spPr>
          <a:xfrm>
            <a:off x="4068537" y="4813702"/>
            <a:ext cx="19809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AT" sz="4400" b="0" i="0" u="none" strike="noStrike" cap="none">
                <a:solidFill>
                  <a:srgbClr val="FFC000"/>
                </a:solidFill>
                <a:latin typeface="Acme"/>
                <a:ea typeface="Acme"/>
                <a:cs typeface="Acme"/>
                <a:sym typeface="Acme"/>
                <a:hlinkClick r:id="rId15" action="ppaction://hlinksldjump">
                  <a:extLst>
                    <a:ext uri="{A12FA001-AC4F-418D-AE19-62706E023703}">
                      <ahyp:hlinkClr xmlns:ahyp="http://schemas.microsoft.com/office/drawing/2018/hyperlinkcolor" val="tx"/>
                    </a:ext>
                  </a:extLst>
                </a:hlinkClick>
              </a:rPr>
              <a:t>$ 400</a:t>
            </a:r>
            <a:endParaRPr>
              <a:solidFill>
                <a:srgbClr val="FFC000"/>
              </a:solidFill>
            </a:endParaRPr>
          </a:p>
        </p:txBody>
      </p:sp>
      <p:sp>
        <p:nvSpPr>
          <p:cNvPr id="133" name="Google Shape;133;p2"/>
          <p:cNvSpPr txBox="1"/>
          <p:nvPr/>
        </p:nvSpPr>
        <p:spPr>
          <a:xfrm>
            <a:off x="6077041" y="4798641"/>
            <a:ext cx="19809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AT" sz="4400" b="0" i="0" u="none" strike="noStrike" cap="none">
                <a:solidFill>
                  <a:srgbClr val="FFC000"/>
                </a:solidFill>
                <a:latin typeface="Acme"/>
                <a:ea typeface="Acme"/>
                <a:cs typeface="Acme"/>
                <a:sym typeface="Acme"/>
                <a:hlinkClick r:id="rId16" action="ppaction://hlinksldjump">
                  <a:extLst>
                    <a:ext uri="{A12FA001-AC4F-418D-AE19-62706E023703}">
                      <ahyp:hlinkClr xmlns:ahyp="http://schemas.microsoft.com/office/drawing/2018/hyperlinkcolor" val="tx"/>
                    </a:ext>
                  </a:extLst>
                </a:hlinkClick>
              </a:rPr>
              <a:t>$ 400</a:t>
            </a:r>
            <a:endParaRPr>
              <a:solidFill>
                <a:srgbClr val="FFC000"/>
              </a:solidFill>
            </a:endParaRPr>
          </a:p>
        </p:txBody>
      </p:sp>
      <p:sp>
        <p:nvSpPr>
          <p:cNvPr id="134" name="Google Shape;134;p2">
            <a:hlinkClick r:id="rId13" action="ppaction://hlinksldjump"/>
          </p:cNvPr>
          <p:cNvSpPr txBox="1"/>
          <p:nvPr/>
        </p:nvSpPr>
        <p:spPr>
          <a:xfrm>
            <a:off x="8116843" y="4809633"/>
            <a:ext cx="19809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AT" sz="4400" b="0" i="0" u="none" strike="noStrike" cap="none">
                <a:solidFill>
                  <a:srgbClr val="FFC000"/>
                </a:solidFill>
                <a:latin typeface="Acme"/>
                <a:ea typeface="Acme"/>
                <a:cs typeface="Acme"/>
                <a:sym typeface="Acme"/>
                <a:hlinkClick r:id="rId17" action="ppaction://hlinksldjump">
                  <a:extLst>
                    <a:ext uri="{A12FA001-AC4F-418D-AE19-62706E023703}">
                      <ahyp:hlinkClr xmlns:ahyp="http://schemas.microsoft.com/office/drawing/2018/hyperlinkcolor" val="tx"/>
                    </a:ext>
                  </a:extLst>
                </a:hlinkClick>
              </a:rPr>
              <a:t>$ 400</a:t>
            </a:r>
            <a:endParaRPr>
              <a:solidFill>
                <a:srgbClr val="FFC000"/>
              </a:solidFill>
            </a:endParaRPr>
          </a:p>
        </p:txBody>
      </p:sp>
      <p:sp>
        <p:nvSpPr>
          <p:cNvPr id="135" name="Google Shape;135;p2"/>
          <p:cNvSpPr txBox="1"/>
          <p:nvPr/>
        </p:nvSpPr>
        <p:spPr>
          <a:xfrm>
            <a:off x="10199400" y="4842117"/>
            <a:ext cx="19809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AT" sz="4400" b="0" i="0" u="none" strike="noStrike" cap="none">
                <a:solidFill>
                  <a:srgbClr val="FFC000"/>
                </a:solidFill>
                <a:latin typeface="Acme"/>
                <a:ea typeface="Acme"/>
                <a:cs typeface="Acme"/>
                <a:sym typeface="Acme"/>
                <a:hlinkClick r:id="rId26" action="ppaction://hlinksldjump">
                  <a:extLst>
                    <a:ext uri="{A12FA001-AC4F-418D-AE19-62706E023703}">
                      <ahyp:hlinkClr xmlns:ahyp="http://schemas.microsoft.com/office/drawing/2018/hyperlinkcolor" val="tx"/>
                    </a:ext>
                  </a:extLst>
                </a:hlinkClick>
              </a:rPr>
              <a:t>$ 800</a:t>
            </a:r>
            <a:endParaRPr>
              <a:solidFill>
                <a:srgbClr val="FFC000"/>
              </a:solidFill>
            </a:endParaRPr>
          </a:p>
        </p:txBody>
      </p:sp>
      <p:sp>
        <p:nvSpPr>
          <p:cNvPr id="137" name="Google Shape;137;p2"/>
          <p:cNvSpPr txBox="1">
            <a:spLocks/>
          </p:cNvSpPr>
          <p:nvPr/>
        </p:nvSpPr>
        <p:spPr>
          <a:xfrm>
            <a:off x="1957960" y="5937766"/>
            <a:ext cx="21393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AT" sz="4400" b="0" i="0" u="none" strike="noStrike" cap="none">
                <a:solidFill>
                  <a:srgbClr val="FFC000"/>
                </a:solidFill>
                <a:latin typeface="Acme"/>
                <a:ea typeface="Acme"/>
                <a:cs typeface="Acme"/>
                <a:sym typeface="Acme"/>
                <a:hlinkClick r:id="rId18" action="ppaction://hlinksldjump">
                  <a:extLst>
                    <a:ext uri="{A12FA001-AC4F-418D-AE19-62706E023703}">
                      <ahyp:hlinkClr xmlns:ahyp="http://schemas.microsoft.com/office/drawing/2018/hyperlinkcolor" val="tx"/>
                    </a:ext>
                  </a:extLst>
                </a:hlinkClick>
              </a:rPr>
              <a:t>$ </a:t>
            </a:r>
            <a:r>
              <a:rPr lang="de-AT" sz="4400">
                <a:solidFill>
                  <a:srgbClr val="FFC000"/>
                </a:solidFill>
                <a:latin typeface="Acme"/>
                <a:ea typeface="Acme"/>
                <a:cs typeface="Acme"/>
                <a:sym typeface="Acme"/>
                <a:hlinkClick r:id="rId18" action="ppaction://hlinksldjump">
                  <a:extLst>
                    <a:ext uri="{A12FA001-AC4F-418D-AE19-62706E023703}">
                      <ahyp:hlinkClr xmlns:ahyp="http://schemas.microsoft.com/office/drawing/2018/hyperlinkcolor" val="tx"/>
                    </a:ext>
                  </a:extLst>
                </a:hlinkClick>
              </a:rPr>
              <a:t>5</a:t>
            </a:r>
            <a:r>
              <a:rPr lang="de-AT" sz="4400" b="0" i="0" u="none" strike="noStrike" cap="none">
                <a:solidFill>
                  <a:srgbClr val="FFC000"/>
                </a:solidFill>
                <a:latin typeface="Acme"/>
                <a:ea typeface="Acme"/>
                <a:cs typeface="Acme"/>
                <a:sym typeface="Acme"/>
                <a:hlinkClick r:id="rId18" action="ppaction://hlinksldjump">
                  <a:extLst>
                    <a:ext uri="{A12FA001-AC4F-418D-AE19-62706E023703}">
                      <ahyp:hlinkClr xmlns:ahyp="http://schemas.microsoft.com/office/drawing/2018/hyperlinkcolor" val="tx"/>
                    </a:ext>
                  </a:extLst>
                </a:hlinkClick>
              </a:rPr>
              <a:t>00</a:t>
            </a:r>
            <a:endParaRPr>
              <a:solidFill>
                <a:srgbClr val="FFC000"/>
              </a:solidFill>
            </a:endParaRPr>
          </a:p>
        </p:txBody>
      </p:sp>
      <p:sp>
        <p:nvSpPr>
          <p:cNvPr id="138" name="Google Shape;138;p2"/>
          <p:cNvSpPr txBox="1"/>
          <p:nvPr/>
        </p:nvSpPr>
        <p:spPr>
          <a:xfrm>
            <a:off x="4010618" y="5949216"/>
            <a:ext cx="21393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AT" sz="4400" b="0" i="0" u="none" strike="noStrike" cap="none">
                <a:solidFill>
                  <a:srgbClr val="FFC000"/>
                </a:solidFill>
                <a:latin typeface="Acme"/>
                <a:ea typeface="Acme"/>
                <a:cs typeface="Acme"/>
                <a:sym typeface="Acme"/>
                <a:hlinkClick r:id="rId19" action="ppaction://hlinksldjump">
                  <a:extLst>
                    <a:ext uri="{A12FA001-AC4F-418D-AE19-62706E023703}">
                      <ahyp:hlinkClr xmlns:ahyp="http://schemas.microsoft.com/office/drawing/2018/hyperlinkcolor" val="tx"/>
                    </a:ext>
                  </a:extLst>
                </a:hlinkClick>
              </a:rPr>
              <a:t>$ </a:t>
            </a:r>
            <a:r>
              <a:rPr lang="de-AT" sz="4400">
                <a:solidFill>
                  <a:srgbClr val="FFC000"/>
                </a:solidFill>
                <a:latin typeface="Acme"/>
                <a:ea typeface="Acme"/>
                <a:cs typeface="Acme"/>
                <a:sym typeface="Acme"/>
                <a:hlinkClick r:id="rId19" action="ppaction://hlinksldjump">
                  <a:extLst>
                    <a:ext uri="{A12FA001-AC4F-418D-AE19-62706E023703}">
                      <ahyp:hlinkClr xmlns:ahyp="http://schemas.microsoft.com/office/drawing/2018/hyperlinkcolor" val="tx"/>
                    </a:ext>
                  </a:extLst>
                </a:hlinkClick>
              </a:rPr>
              <a:t>5</a:t>
            </a:r>
            <a:r>
              <a:rPr lang="de-AT" sz="4400" b="0" i="0" u="none" strike="noStrike" cap="none">
                <a:solidFill>
                  <a:srgbClr val="FFC000"/>
                </a:solidFill>
                <a:latin typeface="Acme"/>
                <a:ea typeface="Acme"/>
                <a:cs typeface="Acme"/>
                <a:sym typeface="Acme"/>
                <a:hlinkClick r:id="rId19" action="ppaction://hlinksldjump">
                  <a:extLst>
                    <a:ext uri="{A12FA001-AC4F-418D-AE19-62706E023703}">
                      <ahyp:hlinkClr xmlns:ahyp="http://schemas.microsoft.com/office/drawing/2018/hyperlinkcolor" val="tx"/>
                    </a:ext>
                  </a:extLst>
                </a:hlinkClick>
              </a:rPr>
              <a:t>00</a:t>
            </a:r>
            <a:endParaRPr>
              <a:solidFill>
                <a:srgbClr val="FFC000"/>
              </a:solidFill>
            </a:endParaRPr>
          </a:p>
        </p:txBody>
      </p:sp>
      <p:sp>
        <p:nvSpPr>
          <p:cNvPr id="139" name="Google Shape;139;p2"/>
          <p:cNvSpPr txBox="1"/>
          <p:nvPr/>
        </p:nvSpPr>
        <p:spPr>
          <a:xfrm>
            <a:off x="6071941" y="5946892"/>
            <a:ext cx="21393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AT" sz="4400" b="0" i="0" u="none" strike="noStrike" cap="none">
                <a:solidFill>
                  <a:srgbClr val="FFC000"/>
                </a:solidFill>
                <a:latin typeface="Acme"/>
                <a:ea typeface="Acme"/>
                <a:cs typeface="Acme"/>
                <a:sym typeface="Acme"/>
                <a:hlinkClick r:id="rId20" action="ppaction://hlinksldjump">
                  <a:extLst>
                    <a:ext uri="{A12FA001-AC4F-418D-AE19-62706E023703}">
                      <ahyp:hlinkClr xmlns:ahyp="http://schemas.microsoft.com/office/drawing/2018/hyperlinkcolor" val="tx"/>
                    </a:ext>
                  </a:extLst>
                </a:hlinkClick>
              </a:rPr>
              <a:t>$ </a:t>
            </a:r>
            <a:r>
              <a:rPr lang="de-AT" sz="4400">
                <a:solidFill>
                  <a:srgbClr val="FFC000"/>
                </a:solidFill>
                <a:latin typeface="Acme"/>
                <a:ea typeface="Acme"/>
                <a:cs typeface="Acme"/>
                <a:sym typeface="Acme"/>
                <a:hlinkClick r:id="rId20" action="ppaction://hlinksldjump">
                  <a:extLst>
                    <a:ext uri="{A12FA001-AC4F-418D-AE19-62706E023703}">
                      <ahyp:hlinkClr xmlns:ahyp="http://schemas.microsoft.com/office/drawing/2018/hyperlinkcolor" val="tx"/>
                    </a:ext>
                  </a:extLst>
                </a:hlinkClick>
              </a:rPr>
              <a:t>5</a:t>
            </a:r>
            <a:r>
              <a:rPr lang="de-AT" sz="4400" b="0" i="0" u="none" strike="noStrike" cap="none">
                <a:solidFill>
                  <a:srgbClr val="FFC000"/>
                </a:solidFill>
                <a:latin typeface="Acme"/>
                <a:ea typeface="Acme"/>
                <a:cs typeface="Acme"/>
                <a:sym typeface="Acme"/>
                <a:hlinkClick r:id="rId20" action="ppaction://hlinksldjump">
                  <a:extLst>
                    <a:ext uri="{A12FA001-AC4F-418D-AE19-62706E023703}">
                      <ahyp:hlinkClr xmlns:ahyp="http://schemas.microsoft.com/office/drawing/2018/hyperlinkcolor" val="tx"/>
                    </a:ext>
                  </a:extLst>
                </a:hlinkClick>
              </a:rPr>
              <a:t>00</a:t>
            </a:r>
            <a:endParaRPr>
              <a:solidFill>
                <a:srgbClr val="FFC000"/>
              </a:solidFill>
            </a:endParaRPr>
          </a:p>
        </p:txBody>
      </p:sp>
      <p:sp>
        <p:nvSpPr>
          <p:cNvPr id="140" name="Google Shape;140;p2"/>
          <p:cNvSpPr txBox="1"/>
          <p:nvPr/>
        </p:nvSpPr>
        <p:spPr>
          <a:xfrm>
            <a:off x="8090612" y="5958342"/>
            <a:ext cx="21393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AT" sz="4400" b="0" i="0" u="none" strike="noStrike" cap="none">
                <a:solidFill>
                  <a:srgbClr val="FFC000"/>
                </a:solidFill>
                <a:latin typeface="Acme"/>
                <a:ea typeface="Acme"/>
                <a:cs typeface="Acme"/>
                <a:sym typeface="Acme"/>
                <a:hlinkClick r:id="rId21" action="ppaction://hlinksldjump">
                  <a:extLst>
                    <a:ext uri="{A12FA001-AC4F-418D-AE19-62706E023703}">
                      <ahyp:hlinkClr xmlns:ahyp="http://schemas.microsoft.com/office/drawing/2018/hyperlinkcolor" val="tx"/>
                    </a:ext>
                  </a:extLst>
                </a:hlinkClick>
              </a:rPr>
              <a:t>$ </a:t>
            </a:r>
            <a:r>
              <a:rPr lang="de-AT" sz="4400">
                <a:solidFill>
                  <a:srgbClr val="FFC000"/>
                </a:solidFill>
                <a:latin typeface="Acme"/>
                <a:ea typeface="Acme"/>
                <a:cs typeface="Acme"/>
                <a:sym typeface="Acme"/>
                <a:hlinkClick r:id="rId21" action="ppaction://hlinksldjump">
                  <a:extLst>
                    <a:ext uri="{A12FA001-AC4F-418D-AE19-62706E023703}">
                      <ahyp:hlinkClr xmlns:ahyp="http://schemas.microsoft.com/office/drawing/2018/hyperlinkcolor" val="tx"/>
                    </a:ext>
                  </a:extLst>
                </a:hlinkClick>
              </a:rPr>
              <a:t>5</a:t>
            </a:r>
            <a:r>
              <a:rPr lang="de-AT" sz="4400" b="0" i="0" u="none" strike="noStrike" cap="none">
                <a:solidFill>
                  <a:srgbClr val="FFC000"/>
                </a:solidFill>
                <a:latin typeface="Acme"/>
                <a:ea typeface="Acme"/>
                <a:cs typeface="Acme"/>
                <a:sym typeface="Acme"/>
                <a:hlinkClick r:id="rId21" action="ppaction://hlinksldjump">
                  <a:extLst>
                    <a:ext uri="{A12FA001-AC4F-418D-AE19-62706E023703}">
                      <ahyp:hlinkClr xmlns:ahyp="http://schemas.microsoft.com/office/drawing/2018/hyperlinkcolor" val="tx"/>
                    </a:ext>
                  </a:extLst>
                </a:hlinkClick>
              </a:rPr>
              <a:t>00</a:t>
            </a:r>
            <a:endParaRPr>
              <a:solidFill>
                <a:srgbClr val="FFC000"/>
              </a:solidFill>
            </a:endParaRPr>
          </a:p>
        </p:txBody>
      </p:sp>
      <p:sp>
        <p:nvSpPr>
          <p:cNvPr id="141" name="Google Shape;141;p2"/>
          <p:cNvSpPr txBox="1"/>
          <p:nvPr/>
        </p:nvSpPr>
        <p:spPr>
          <a:xfrm>
            <a:off x="10143270" y="5969792"/>
            <a:ext cx="2139300" cy="769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AT" sz="4400" b="0" i="0" u="none" strike="noStrike" cap="none">
                <a:solidFill>
                  <a:srgbClr val="FFC000"/>
                </a:solidFill>
                <a:latin typeface="Acme"/>
                <a:ea typeface="Acme"/>
                <a:cs typeface="Acme"/>
                <a:sym typeface="Acme"/>
                <a:hlinkClick r:id="rId27" action="ppaction://hlinksldjump">
                  <a:extLst>
                    <a:ext uri="{A12FA001-AC4F-418D-AE19-62706E023703}">
                      <ahyp:hlinkClr xmlns:ahyp="http://schemas.microsoft.com/office/drawing/2018/hyperlinkcolor" val="tx"/>
                    </a:ext>
                  </a:extLst>
                </a:hlinkClick>
              </a:rPr>
              <a:t>$ 1000</a:t>
            </a:r>
            <a:endParaRPr>
              <a:solidFill>
                <a:srgbClr val="FFC000"/>
              </a:solidFill>
            </a:endParaRPr>
          </a:p>
        </p:txBody>
      </p:sp>
      <p:sp>
        <p:nvSpPr>
          <p:cNvPr id="143" name="Google Shape;143;p2"/>
          <p:cNvSpPr/>
          <p:nvPr/>
        </p:nvSpPr>
        <p:spPr>
          <a:xfrm rot="5400000">
            <a:off x="6047934" y="-4965219"/>
            <a:ext cx="87000" cy="12192000"/>
          </a:xfrm>
          <a:prstGeom prst="rect">
            <a:avLst/>
          </a:prstGeom>
          <a:solidFill>
            <a:srgbClr val="0C0C0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4" name="Google Shape;144;p2"/>
          <p:cNvSpPr/>
          <p:nvPr/>
        </p:nvSpPr>
        <p:spPr>
          <a:xfrm>
            <a:off x="6062637" y="0"/>
            <a:ext cx="81000" cy="6858000"/>
          </a:xfrm>
          <a:prstGeom prst="rect">
            <a:avLst/>
          </a:prstGeom>
          <a:solidFill>
            <a:srgbClr val="0C0C0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5" name="Google Shape;145;p2"/>
          <p:cNvSpPr/>
          <p:nvPr/>
        </p:nvSpPr>
        <p:spPr>
          <a:xfrm>
            <a:off x="4015060" y="0"/>
            <a:ext cx="81000" cy="6858000"/>
          </a:xfrm>
          <a:prstGeom prst="rect">
            <a:avLst/>
          </a:prstGeom>
          <a:solidFill>
            <a:srgbClr val="0C0C0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6" name="Google Shape;146;p2"/>
          <p:cNvSpPr/>
          <p:nvPr/>
        </p:nvSpPr>
        <p:spPr>
          <a:xfrm>
            <a:off x="10160890" y="0"/>
            <a:ext cx="81000" cy="6858000"/>
          </a:xfrm>
          <a:prstGeom prst="rect">
            <a:avLst/>
          </a:prstGeom>
          <a:solidFill>
            <a:srgbClr val="0C0C0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8" name="Google Shape;148;p2"/>
          <p:cNvSpPr/>
          <p:nvPr/>
        </p:nvSpPr>
        <p:spPr>
          <a:xfrm>
            <a:off x="12151440" y="5755"/>
            <a:ext cx="81000" cy="6858000"/>
          </a:xfrm>
          <a:prstGeom prst="rect">
            <a:avLst/>
          </a:prstGeom>
          <a:solidFill>
            <a:srgbClr val="0C0C0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9" name="Google Shape;149;p2"/>
          <p:cNvSpPr/>
          <p:nvPr/>
        </p:nvSpPr>
        <p:spPr>
          <a:xfrm rot="5400000">
            <a:off x="6069354" y="705518"/>
            <a:ext cx="87000" cy="12192000"/>
          </a:xfrm>
          <a:prstGeom prst="rect">
            <a:avLst/>
          </a:prstGeom>
          <a:solidFill>
            <a:srgbClr val="0C0C0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0" name="Google Shape;150;p2"/>
          <p:cNvSpPr txBox="1"/>
          <p:nvPr/>
        </p:nvSpPr>
        <p:spPr>
          <a:xfrm>
            <a:off x="103175" y="118275"/>
            <a:ext cx="1854900" cy="107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b="1">
              <a:solidFill>
                <a:schemeClr val="lt1"/>
              </a:solidFill>
              <a:latin typeface="Calibri"/>
              <a:ea typeface="Calibri"/>
              <a:cs typeface="Calibri"/>
              <a:sym typeface="Calibri"/>
            </a:endParaRPr>
          </a:p>
        </p:txBody>
      </p:sp>
      <p:sp>
        <p:nvSpPr>
          <p:cNvPr id="151" name="Google Shape;151;p2"/>
          <p:cNvSpPr/>
          <p:nvPr/>
        </p:nvSpPr>
        <p:spPr>
          <a:xfrm>
            <a:off x="4077849" y="-775"/>
            <a:ext cx="1964700" cy="1072800"/>
          </a:xfrm>
          <a:prstGeom prst="rect">
            <a:avLst/>
          </a:prstGeom>
          <a:solidFill>
            <a:srgbClr val="0047D6"/>
          </a:solidFill>
          <a:ln w="12700" cap="flat" cmpd="sng">
            <a:solidFill>
              <a:srgbClr val="31538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de-AT" sz="2500" b="1" i="0" u="none" strike="noStrike" cap="none">
                <a:solidFill>
                  <a:schemeClr val="lt1"/>
                </a:solidFill>
                <a:latin typeface="Calibri"/>
                <a:ea typeface="Calibri"/>
                <a:cs typeface="Calibri"/>
                <a:sym typeface="Calibri"/>
              </a:rPr>
              <a:t>Degree or </a:t>
            </a:r>
            <a:br>
              <a:rPr lang="de-AT" sz="2500" b="1" i="0" u="none" strike="noStrike" cap="none">
                <a:solidFill>
                  <a:schemeClr val="lt1"/>
                </a:solidFill>
                <a:latin typeface="Calibri"/>
                <a:ea typeface="Calibri"/>
                <a:cs typeface="Calibri"/>
                <a:sym typeface="Calibri"/>
              </a:rPr>
            </a:br>
            <a:r>
              <a:rPr lang="de-AT" sz="2500" b="1" i="0" u="none" strike="noStrike" cap="none">
                <a:solidFill>
                  <a:schemeClr val="lt1"/>
                </a:solidFill>
                <a:latin typeface="Calibri"/>
                <a:ea typeface="Calibri"/>
                <a:cs typeface="Calibri"/>
                <a:sym typeface="Calibri"/>
              </a:rPr>
              <a:t>No Degree</a:t>
            </a:r>
            <a:endParaRPr sz="2500" b="1" i="0" u="none" strike="noStrike" cap="none">
              <a:solidFill>
                <a:schemeClr val="lt1"/>
              </a:solidFill>
              <a:latin typeface="Calibri"/>
              <a:ea typeface="Calibri"/>
              <a:cs typeface="Calibri"/>
              <a:sym typeface="Calibri"/>
            </a:endParaRPr>
          </a:p>
        </p:txBody>
      </p:sp>
      <p:sp>
        <p:nvSpPr>
          <p:cNvPr id="152" name="Google Shape;152;p2"/>
          <p:cNvSpPr/>
          <p:nvPr/>
        </p:nvSpPr>
        <p:spPr>
          <a:xfrm>
            <a:off x="8153237" y="-775"/>
            <a:ext cx="1964700" cy="1072800"/>
          </a:xfrm>
          <a:prstGeom prst="rect">
            <a:avLst/>
          </a:prstGeom>
          <a:solidFill>
            <a:srgbClr val="0047D6"/>
          </a:solidFill>
          <a:ln w="12700" cap="flat" cmpd="sng">
            <a:solidFill>
              <a:srgbClr val="31538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AT" sz="2400">
                <a:solidFill>
                  <a:schemeClr val="lt1"/>
                </a:solidFill>
                <a:latin typeface="Calibri"/>
                <a:ea typeface="Calibri"/>
                <a:cs typeface="Calibri"/>
                <a:sym typeface="Calibri"/>
              </a:rPr>
              <a:t>Before they were</a:t>
            </a:r>
            <a:r>
              <a:rPr lang="de-AT" sz="2400" b="1">
                <a:solidFill>
                  <a:schemeClr val="lt1"/>
                </a:solidFill>
                <a:effectLst>
                  <a:outerShdw blurRad="38100" dist="38100" dir="2700000" algn="tl">
                    <a:srgbClr val="000000">
                      <a:alpha val="43137"/>
                    </a:srgbClr>
                  </a:outerShdw>
                </a:effectLst>
                <a:latin typeface="Calibri"/>
                <a:ea typeface="Calibri"/>
                <a:cs typeface="Calibri"/>
                <a:sym typeface="Calibri"/>
              </a:rPr>
              <a:t> Stars </a:t>
            </a:r>
            <a:endParaRPr sz="2400" b="1" i="0" u="none" strike="noStrike" cap="none">
              <a:solidFill>
                <a:schemeClr val="lt1"/>
              </a:solidFill>
              <a:effectLst>
                <a:outerShdw blurRad="38100" dist="38100" dir="2700000" algn="tl">
                  <a:srgbClr val="000000">
                    <a:alpha val="43137"/>
                  </a:srgbClr>
                </a:outerShdw>
              </a:effectLst>
              <a:latin typeface="Calibri"/>
              <a:ea typeface="Calibri"/>
              <a:cs typeface="Calibri"/>
              <a:sym typeface="Calibri"/>
            </a:endParaRPr>
          </a:p>
        </p:txBody>
      </p:sp>
      <p:sp>
        <p:nvSpPr>
          <p:cNvPr id="11" name="Google Shape;95;p2">
            <a:extLst>
              <a:ext uri="{FF2B5EF4-FFF2-40B4-BE49-F238E27FC236}">
                <a16:creationId xmlns:a16="http://schemas.microsoft.com/office/drawing/2014/main" id="{5C941F3D-27DE-9608-6EA0-9343F993B6A7}"/>
              </a:ext>
            </a:extLst>
          </p:cNvPr>
          <p:cNvSpPr/>
          <p:nvPr/>
        </p:nvSpPr>
        <p:spPr>
          <a:xfrm>
            <a:off x="18041" y="3483683"/>
            <a:ext cx="1976400" cy="1072800"/>
          </a:xfrm>
          <a:prstGeom prst="rect">
            <a:avLst/>
          </a:prstGeom>
          <a:solidFill>
            <a:schemeClr val="bg1"/>
          </a:solidFill>
          <a:ln w="12700" cap="flat" cmpd="sng">
            <a:solidFill>
              <a:srgbClr val="31538F"/>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lvl="0" algn="ctr"/>
            <a:endParaRPr lang="de-AT" sz="5000">
              <a:solidFill>
                <a:srgbClr val="0047D6"/>
              </a:solidFill>
            </a:endParaRPr>
          </a:p>
        </p:txBody>
      </p:sp>
      <p:sp>
        <p:nvSpPr>
          <p:cNvPr id="147" name="Google Shape;147;p2"/>
          <p:cNvSpPr/>
          <p:nvPr/>
        </p:nvSpPr>
        <p:spPr>
          <a:xfrm>
            <a:off x="-14634" y="7839"/>
            <a:ext cx="81000" cy="6858000"/>
          </a:xfrm>
          <a:prstGeom prst="rect">
            <a:avLst/>
          </a:prstGeom>
          <a:solidFill>
            <a:srgbClr val="0C0C0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2" name="Google Shape;142;p2"/>
          <p:cNvSpPr/>
          <p:nvPr/>
        </p:nvSpPr>
        <p:spPr>
          <a:xfrm>
            <a:off x="1979135" y="0"/>
            <a:ext cx="81000" cy="6858000"/>
          </a:xfrm>
          <a:prstGeom prst="rect">
            <a:avLst/>
          </a:prstGeom>
          <a:solidFill>
            <a:srgbClr val="0C0C0C"/>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 name="Picture 3" descr="A logo with blue and grey text&#10;&#10;AI-generated content may be incorrect.">
            <a:extLst>
              <a:ext uri="{FF2B5EF4-FFF2-40B4-BE49-F238E27FC236}">
                <a16:creationId xmlns:a16="http://schemas.microsoft.com/office/drawing/2014/main" id="{584A067E-F006-719E-6FC2-F32E7114D416}"/>
              </a:ext>
            </a:extLst>
          </p:cNvPr>
          <p:cNvPicPr>
            <a:picLocks noChangeAspect="1"/>
          </p:cNvPicPr>
          <p:nvPr/>
        </p:nvPicPr>
        <p:blipFill>
          <a:blip r:embed="rId28"/>
          <a:stretch>
            <a:fillRect/>
          </a:stretch>
        </p:blipFill>
        <p:spPr>
          <a:xfrm>
            <a:off x="32160" y="15863"/>
            <a:ext cx="1975108" cy="1069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400"/>
                                  </p:stCondLst>
                                  <p:childTnLst>
                                    <p:set>
                                      <p:cBhvr>
                                        <p:cTn id="6" dur="1" fill="hold">
                                          <p:stCondLst>
                                            <p:cond delay="0"/>
                                          </p:stCondLst>
                                        </p:cTn>
                                        <p:tgtEl>
                                          <p:spTgt spid="77"/>
                                        </p:tgtEl>
                                        <p:attrNameLst>
                                          <p:attrName>style.visibility</p:attrName>
                                        </p:attrNameLst>
                                      </p:cBhvr>
                                      <p:to>
                                        <p:strVal val="visible"/>
                                      </p:to>
                                    </p:set>
                                  </p:childTnLst>
                                </p:cTn>
                              </p:par>
                              <p:par>
                                <p:cTn id="7" presetID="1" presetClass="entr" presetSubtype="0" fill="hold" nodeType="withEffect">
                                  <p:stCondLst>
                                    <p:cond delay="400"/>
                                  </p:stCondLst>
                                  <p:childTnLst>
                                    <p:set>
                                      <p:cBhvr>
                                        <p:cTn id="8" dur="1" fill="hold">
                                          <p:stCondLst>
                                            <p:cond delay="0"/>
                                          </p:stCondLst>
                                        </p:cTn>
                                        <p:tgtEl>
                                          <p:spTgt spid="99"/>
                                        </p:tgtEl>
                                        <p:attrNameLst>
                                          <p:attrName>style.visibility</p:attrName>
                                        </p:attrNameLst>
                                      </p:cBhvr>
                                      <p:to>
                                        <p:strVal val="visible"/>
                                      </p:to>
                                    </p:set>
                                  </p:childTnLst>
                                </p:cTn>
                              </p:par>
                              <p:par>
                                <p:cTn id="9" presetID="1" presetClass="entr" presetSubtype="0" fill="hold" nodeType="withEffect">
                                  <p:stCondLst>
                                    <p:cond delay="400"/>
                                  </p:stCondLst>
                                  <p:childTnLst>
                                    <p:set>
                                      <p:cBhvr>
                                        <p:cTn id="10" dur="1" fill="hold">
                                          <p:stCondLst>
                                            <p:cond delay="0"/>
                                          </p:stCondLst>
                                        </p:cTn>
                                        <p:tgtEl>
                                          <p:spTgt spid="134"/>
                                        </p:tgtEl>
                                        <p:attrNameLst>
                                          <p:attrName>style.visibility</p:attrName>
                                        </p:attrNameLst>
                                      </p:cBhvr>
                                      <p:to>
                                        <p:strVal val="visible"/>
                                      </p:to>
                                    </p:set>
                                  </p:childTnLst>
                                </p:cTn>
                              </p:par>
                              <p:par>
                                <p:cTn id="11" presetID="1" presetClass="entr" presetSubtype="0" fill="hold" nodeType="withEffect">
                                  <p:stCondLst>
                                    <p:cond delay="400"/>
                                  </p:stCondLst>
                                  <p:childTnLst>
                                    <p:set>
                                      <p:cBhvr>
                                        <p:cTn id="12" dur="1" fill="hold">
                                          <p:stCondLst>
                                            <p:cond delay="0"/>
                                          </p:stCondLst>
                                        </p:cTn>
                                        <p:tgtEl>
                                          <p:spTgt spid="131"/>
                                        </p:tgtEl>
                                        <p:attrNameLst>
                                          <p:attrName>style.visibility</p:attrName>
                                        </p:attrNameLst>
                                      </p:cBhvr>
                                      <p:to>
                                        <p:strVal val="visible"/>
                                      </p:to>
                                    </p:set>
                                  </p:childTnLst>
                                </p:cTn>
                              </p:par>
                              <p:par>
                                <p:cTn id="13" presetID="1" presetClass="entr" presetSubtype="0" fill="hold" nodeType="withEffect">
                                  <p:stCondLst>
                                    <p:cond delay="400"/>
                                  </p:stCondLst>
                                  <p:childTnLst>
                                    <p:set>
                                      <p:cBhvr>
                                        <p:cTn id="14" dur="1" fill="hold">
                                          <p:stCondLst>
                                            <p:cond delay="0"/>
                                          </p:stCondLst>
                                        </p:cTn>
                                        <p:tgtEl>
                                          <p:spTgt spid="96"/>
                                        </p:tgtEl>
                                        <p:attrNameLst>
                                          <p:attrName>style.visibility</p:attrName>
                                        </p:attrNameLst>
                                      </p:cBhvr>
                                      <p:to>
                                        <p:strVal val="visible"/>
                                      </p:to>
                                    </p:set>
                                  </p:childTnLst>
                                </p:cTn>
                              </p:par>
                              <p:par>
                                <p:cTn id="15" presetID="1" presetClass="entr" presetSubtype="0" fill="hold" nodeType="withEffect">
                                  <p:stCondLst>
                                    <p:cond delay="400"/>
                                  </p:stCondLst>
                                  <p:childTnLst>
                                    <p:set>
                                      <p:cBhvr>
                                        <p:cTn id="16" dur="1" fill="hold">
                                          <p:stCondLst>
                                            <p:cond delay="0"/>
                                          </p:stCondLst>
                                        </p:cTn>
                                        <p:tgtEl>
                                          <p:spTgt spid="117"/>
                                        </p:tgtEl>
                                        <p:attrNameLst>
                                          <p:attrName>style.visibility</p:attrName>
                                        </p:attrNameLst>
                                      </p:cBhvr>
                                      <p:to>
                                        <p:strVal val="visible"/>
                                      </p:to>
                                    </p:set>
                                  </p:childTnLst>
                                </p:cTn>
                              </p:par>
                              <p:par>
                                <p:cTn id="17" presetID="1" presetClass="entr" presetSubtype="0" fill="hold" nodeType="withEffect">
                                  <p:stCondLst>
                                    <p:cond delay="400"/>
                                  </p:stCondLst>
                                  <p:childTnLst>
                                    <p:set>
                                      <p:cBhvr>
                                        <p:cTn id="18" dur="1" fill="hold">
                                          <p:stCondLst>
                                            <p:cond delay="0"/>
                                          </p:stCondLst>
                                        </p:cTn>
                                        <p:tgtEl>
                                          <p:spTgt spid="82"/>
                                        </p:tgtEl>
                                        <p:attrNameLst>
                                          <p:attrName>style.visibility</p:attrName>
                                        </p:attrNameLst>
                                      </p:cBhvr>
                                      <p:to>
                                        <p:strVal val="visible"/>
                                      </p:to>
                                    </p:set>
                                  </p:childTnLst>
                                </p:cTn>
                              </p:par>
                              <p:par>
                                <p:cTn id="19" presetID="1" presetClass="entr" presetSubtype="0" fill="hold" nodeType="withEffect">
                                  <p:stCondLst>
                                    <p:cond delay="400"/>
                                  </p:stCondLst>
                                  <p:childTnLst>
                                    <p:set>
                                      <p:cBhvr>
                                        <p:cTn id="20" dur="1" fill="hold">
                                          <p:stCondLst>
                                            <p:cond delay="0"/>
                                          </p:stCondLst>
                                        </p:cTn>
                                        <p:tgtEl>
                                          <p:spTgt spid="120"/>
                                        </p:tgtEl>
                                        <p:attrNameLst>
                                          <p:attrName>style.visibility</p:attrName>
                                        </p:attrNameLst>
                                      </p:cBhvr>
                                      <p:to>
                                        <p:strVal val="visible"/>
                                      </p:to>
                                    </p:set>
                                  </p:childTnLst>
                                </p:cTn>
                              </p:par>
                              <p:par>
                                <p:cTn id="21" presetID="1" presetClass="entr" presetSubtype="0" fill="hold" nodeType="withEffect">
                                  <p:stCondLst>
                                    <p:cond delay="400"/>
                                  </p:stCondLst>
                                  <p:childTnLst>
                                    <p:set>
                                      <p:cBhvr>
                                        <p:cTn id="22" dur="1" fill="hold">
                                          <p:stCondLst>
                                            <p:cond delay="0"/>
                                          </p:stCondLst>
                                        </p:cTn>
                                        <p:tgtEl>
                                          <p:spTgt spid="85"/>
                                        </p:tgtEl>
                                        <p:attrNameLst>
                                          <p:attrName>style.visibility</p:attrName>
                                        </p:attrNameLst>
                                      </p:cBhvr>
                                      <p:to>
                                        <p:strVal val="visible"/>
                                      </p:to>
                                    </p:set>
                                  </p:childTnLst>
                                </p:cTn>
                              </p:par>
                              <p:par>
                                <p:cTn id="23" presetID="1" presetClass="entr" presetSubtype="0" fill="hold" nodeType="withEffect">
                                  <p:stCondLst>
                                    <p:cond delay="800"/>
                                  </p:stCondLst>
                                  <p:childTnLst>
                                    <p:set>
                                      <p:cBhvr>
                                        <p:cTn id="24" dur="1" fill="hold">
                                          <p:stCondLst>
                                            <p:cond delay="0"/>
                                          </p:stCondLst>
                                        </p:cTn>
                                        <p:tgtEl>
                                          <p:spTgt spid="121"/>
                                        </p:tgtEl>
                                        <p:attrNameLst>
                                          <p:attrName>style.visibility</p:attrName>
                                        </p:attrNameLst>
                                      </p:cBhvr>
                                      <p:to>
                                        <p:strVal val="visible"/>
                                      </p:to>
                                    </p:set>
                                  </p:childTnLst>
                                </p:cTn>
                              </p:par>
                              <p:par>
                                <p:cTn id="25" presetID="1" presetClass="entr" presetSubtype="0" fill="hold" nodeType="withEffect">
                                  <p:stCondLst>
                                    <p:cond delay="800"/>
                                  </p:stCondLst>
                                  <p:childTnLst>
                                    <p:set>
                                      <p:cBhvr>
                                        <p:cTn id="26" dur="1" fill="hold">
                                          <p:stCondLst>
                                            <p:cond delay="0"/>
                                          </p:stCondLst>
                                        </p:cTn>
                                        <p:tgtEl>
                                          <p:spTgt spid="86"/>
                                        </p:tgtEl>
                                        <p:attrNameLst>
                                          <p:attrName>style.visibility</p:attrName>
                                        </p:attrNameLst>
                                      </p:cBhvr>
                                      <p:to>
                                        <p:strVal val="visible"/>
                                      </p:to>
                                    </p:set>
                                  </p:childTnLst>
                                </p:cTn>
                              </p:par>
                              <p:par>
                                <p:cTn id="27" presetID="1" presetClass="entr" presetSubtype="0" fill="hold" nodeType="withEffect">
                                  <p:stCondLst>
                                    <p:cond delay="800"/>
                                  </p:stCondLst>
                                  <p:childTnLst>
                                    <p:set>
                                      <p:cBhvr>
                                        <p:cTn id="28" dur="1" fill="hold">
                                          <p:stCondLst>
                                            <p:cond delay="0"/>
                                          </p:stCondLst>
                                        </p:cTn>
                                        <p:tgtEl>
                                          <p:spTgt spid="132"/>
                                        </p:tgtEl>
                                        <p:attrNameLst>
                                          <p:attrName>style.visibility</p:attrName>
                                        </p:attrNameLst>
                                      </p:cBhvr>
                                      <p:to>
                                        <p:strVal val="visible"/>
                                      </p:to>
                                    </p:set>
                                  </p:childTnLst>
                                </p:cTn>
                              </p:par>
                              <p:par>
                                <p:cTn id="29" presetID="1" presetClass="entr" presetSubtype="0" fill="hold" nodeType="withEffect">
                                  <p:stCondLst>
                                    <p:cond delay="800"/>
                                  </p:stCondLst>
                                  <p:childTnLst>
                                    <p:set>
                                      <p:cBhvr>
                                        <p:cTn id="30" dur="1" fill="hold">
                                          <p:stCondLst>
                                            <p:cond delay="0"/>
                                          </p:stCondLst>
                                        </p:cTn>
                                        <p:tgtEl>
                                          <p:spTgt spid="97"/>
                                        </p:tgtEl>
                                        <p:attrNameLst>
                                          <p:attrName>style.visibility</p:attrName>
                                        </p:attrNameLst>
                                      </p:cBhvr>
                                      <p:to>
                                        <p:strVal val="visible"/>
                                      </p:to>
                                    </p:set>
                                  </p:childTnLst>
                                </p:cTn>
                              </p:par>
                              <p:par>
                                <p:cTn id="31" presetID="1" presetClass="entr" presetSubtype="0" fill="hold" nodeType="withEffect">
                                  <p:stCondLst>
                                    <p:cond delay="800"/>
                                  </p:stCondLst>
                                  <p:childTnLst>
                                    <p:set>
                                      <p:cBhvr>
                                        <p:cTn id="32" dur="1" fill="hold">
                                          <p:stCondLst>
                                            <p:cond delay="0"/>
                                          </p:stCondLst>
                                        </p:cTn>
                                        <p:tgtEl>
                                          <p:spTgt spid="141"/>
                                        </p:tgtEl>
                                        <p:attrNameLst>
                                          <p:attrName>style.visibility</p:attrName>
                                        </p:attrNameLst>
                                      </p:cBhvr>
                                      <p:to>
                                        <p:strVal val="visible"/>
                                      </p:to>
                                    </p:set>
                                  </p:childTnLst>
                                </p:cTn>
                              </p:par>
                              <p:par>
                                <p:cTn id="33" presetID="1" presetClass="entr" presetSubtype="0" fill="hold" nodeType="withEffect">
                                  <p:stCondLst>
                                    <p:cond delay="800"/>
                                  </p:stCondLst>
                                  <p:childTnLst>
                                    <p:set>
                                      <p:cBhvr>
                                        <p:cTn id="34" dur="1" fill="hold">
                                          <p:stCondLst>
                                            <p:cond delay="0"/>
                                          </p:stCondLst>
                                        </p:cTn>
                                        <p:tgtEl>
                                          <p:spTgt spid="110"/>
                                        </p:tgtEl>
                                        <p:attrNameLst>
                                          <p:attrName>style.visibility</p:attrName>
                                        </p:attrNameLst>
                                      </p:cBhvr>
                                      <p:to>
                                        <p:strVal val="visible"/>
                                      </p:to>
                                    </p:set>
                                  </p:childTnLst>
                                </p:cTn>
                              </p:par>
                              <p:par>
                                <p:cTn id="35" presetID="1" presetClass="entr" presetSubtype="0" fill="hold" nodeType="withEffect">
                                  <p:stCondLst>
                                    <p:cond delay="800"/>
                                  </p:stCondLst>
                                  <p:childTnLst>
                                    <p:set>
                                      <p:cBhvr>
                                        <p:cTn id="36" dur="1" fill="hold">
                                          <p:stCondLst>
                                            <p:cond delay="0"/>
                                          </p:stCondLst>
                                        </p:cTn>
                                        <p:tgtEl>
                                          <p:spTgt spid="83"/>
                                        </p:tgtEl>
                                        <p:attrNameLst>
                                          <p:attrName>style.visibility</p:attrName>
                                        </p:attrNameLst>
                                      </p:cBhvr>
                                      <p:to>
                                        <p:strVal val="visible"/>
                                      </p:to>
                                    </p:set>
                                  </p:childTnLst>
                                </p:cTn>
                              </p:par>
                              <p:par>
                                <p:cTn id="37" presetID="1" presetClass="entr" presetSubtype="0" fill="hold" nodeType="withEffect">
                                  <p:stCondLst>
                                    <p:cond delay="800"/>
                                  </p:stCondLst>
                                  <p:childTnLst>
                                    <p:set>
                                      <p:cBhvr>
                                        <p:cTn id="38" dur="1" fill="hold">
                                          <p:stCondLst>
                                            <p:cond delay="0"/>
                                          </p:stCondLst>
                                        </p:cTn>
                                        <p:tgtEl>
                                          <p:spTgt spid="135"/>
                                        </p:tgtEl>
                                        <p:attrNameLst>
                                          <p:attrName>style.visibility</p:attrName>
                                        </p:attrNameLst>
                                      </p:cBhvr>
                                      <p:to>
                                        <p:strVal val="visible"/>
                                      </p:to>
                                    </p:set>
                                  </p:childTnLst>
                                </p:cTn>
                              </p:par>
                              <p:par>
                                <p:cTn id="39" presetID="1" presetClass="entr" presetSubtype="0" fill="hold" nodeType="withEffect">
                                  <p:stCondLst>
                                    <p:cond delay="800"/>
                                  </p:stCondLst>
                                  <p:childTnLst>
                                    <p:set>
                                      <p:cBhvr>
                                        <p:cTn id="40" dur="1" fill="hold">
                                          <p:stCondLst>
                                            <p:cond delay="0"/>
                                          </p:stCondLst>
                                        </p:cTn>
                                        <p:tgtEl>
                                          <p:spTgt spid="100"/>
                                        </p:tgtEl>
                                        <p:attrNameLst>
                                          <p:attrName>style.visibility</p:attrName>
                                        </p:attrNameLst>
                                      </p:cBhvr>
                                      <p:to>
                                        <p:strVal val="visible"/>
                                      </p:to>
                                    </p:set>
                                  </p:childTnLst>
                                </p:cTn>
                              </p:par>
                              <p:par>
                                <p:cTn id="41" presetID="1" presetClass="entr" presetSubtype="0" fill="hold" nodeType="withEffect">
                                  <p:stCondLst>
                                    <p:cond delay="1200"/>
                                  </p:stCondLst>
                                  <p:childTnLst>
                                    <p:set>
                                      <p:cBhvr>
                                        <p:cTn id="42" dur="1" fill="hold">
                                          <p:stCondLst>
                                            <p:cond delay="0"/>
                                          </p:stCondLst>
                                        </p:cTn>
                                        <p:tgtEl>
                                          <p:spTgt spid="137"/>
                                        </p:tgtEl>
                                        <p:attrNameLst>
                                          <p:attrName>style.visibility</p:attrName>
                                        </p:attrNameLst>
                                      </p:cBhvr>
                                      <p:to>
                                        <p:strVal val="visible"/>
                                      </p:to>
                                    </p:set>
                                  </p:childTnLst>
                                </p:cTn>
                              </p:par>
                              <p:par>
                                <p:cTn id="43" presetID="1" presetClass="entr" presetSubtype="0" fill="hold" nodeType="withEffect">
                                  <p:stCondLst>
                                    <p:cond delay="1200"/>
                                  </p:stCondLst>
                                  <p:childTnLst>
                                    <p:set>
                                      <p:cBhvr>
                                        <p:cTn id="44" dur="1" fill="hold">
                                          <p:stCondLst>
                                            <p:cond delay="0"/>
                                          </p:stCondLst>
                                        </p:cTn>
                                        <p:tgtEl>
                                          <p:spTgt spid="106"/>
                                        </p:tgtEl>
                                        <p:attrNameLst>
                                          <p:attrName>style.visibility</p:attrName>
                                        </p:attrNameLst>
                                      </p:cBhvr>
                                      <p:to>
                                        <p:strVal val="visible"/>
                                      </p:to>
                                    </p:set>
                                  </p:childTnLst>
                                </p:cTn>
                              </p:par>
                              <p:par>
                                <p:cTn id="45" presetID="1" presetClass="entr" presetSubtype="0" fill="hold" nodeType="withEffect">
                                  <p:stCondLst>
                                    <p:cond delay="1200"/>
                                  </p:stCondLst>
                                  <p:childTnLst>
                                    <p:set>
                                      <p:cBhvr>
                                        <p:cTn id="46" dur="1" fill="hold">
                                          <p:stCondLst>
                                            <p:cond delay="0"/>
                                          </p:stCondLst>
                                        </p:cTn>
                                        <p:tgtEl>
                                          <p:spTgt spid="126"/>
                                        </p:tgtEl>
                                        <p:attrNameLst>
                                          <p:attrName>style.visibility</p:attrName>
                                        </p:attrNameLst>
                                      </p:cBhvr>
                                      <p:to>
                                        <p:strVal val="visible"/>
                                      </p:to>
                                    </p:set>
                                  </p:childTnLst>
                                </p:cTn>
                              </p:par>
                              <p:par>
                                <p:cTn id="47" presetID="1" presetClass="entr" presetSubtype="0" fill="hold" nodeType="withEffect">
                                  <p:stCondLst>
                                    <p:cond delay="1200"/>
                                  </p:stCondLst>
                                  <p:childTnLst>
                                    <p:set>
                                      <p:cBhvr>
                                        <p:cTn id="48" dur="1" fill="hold">
                                          <p:stCondLst>
                                            <p:cond delay="0"/>
                                          </p:stCondLst>
                                        </p:cTn>
                                        <p:tgtEl>
                                          <p:spTgt spid="91"/>
                                        </p:tgtEl>
                                        <p:attrNameLst>
                                          <p:attrName>style.visibility</p:attrName>
                                        </p:attrNameLst>
                                      </p:cBhvr>
                                      <p:to>
                                        <p:strVal val="visible"/>
                                      </p:to>
                                    </p:set>
                                  </p:childTnLst>
                                </p:cTn>
                              </p:par>
                              <p:par>
                                <p:cTn id="49" presetID="1" presetClass="entr" presetSubtype="0" fill="hold" nodeType="withEffect">
                                  <p:stCondLst>
                                    <p:cond delay="1200"/>
                                  </p:stCondLst>
                                  <p:childTnLst>
                                    <p:set>
                                      <p:cBhvr>
                                        <p:cTn id="50" dur="1" fill="hold">
                                          <p:stCondLst>
                                            <p:cond delay="0"/>
                                          </p:stCondLst>
                                        </p:cTn>
                                        <p:tgtEl>
                                          <p:spTgt spid="116"/>
                                        </p:tgtEl>
                                        <p:attrNameLst>
                                          <p:attrName>style.visibility</p:attrName>
                                        </p:attrNameLst>
                                      </p:cBhvr>
                                      <p:to>
                                        <p:strVal val="visible"/>
                                      </p:to>
                                    </p:set>
                                  </p:childTnLst>
                                </p:cTn>
                              </p:par>
                              <p:par>
                                <p:cTn id="51" presetID="1" presetClass="entr" presetSubtype="0" fill="hold" nodeType="withEffect">
                                  <p:stCondLst>
                                    <p:cond delay="1200"/>
                                  </p:stCondLst>
                                  <p:childTnLst>
                                    <p:set>
                                      <p:cBhvr>
                                        <p:cTn id="52" dur="1" fill="hold">
                                          <p:stCondLst>
                                            <p:cond delay="0"/>
                                          </p:stCondLst>
                                        </p:cTn>
                                        <p:tgtEl>
                                          <p:spTgt spid="81"/>
                                        </p:tgtEl>
                                        <p:attrNameLst>
                                          <p:attrName>style.visibility</p:attrName>
                                        </p:attrNameLst>
                                      </p:cBhvr>
                                      <p:to>
                                        <p:strVal val="visible"/>
                                      </p:to>
                                    </p:set>
                                  </p:childTnLst>
                                </p:cTn>
                              </p:par>
                              <p:par>
                                <p:cTn id="53" presetID="1" presetClass="entr" presetSubtype="0" fill="hold" nodeType="withEffect">
                                  <p:stCondLst>
                                    <p:cond delay="1200"/>
                                  </p:stCondLst>
                                  <p:childTnLst>
                                    <p:set>
                                      <p:cBhvr>
                                        <p:cTn id="54" dur="1" fill="hold">
                                          <p:stCondLst>
                                            <p:cond delay="0"/>
                                          </p:stCondLst>
                                        </p:cTn>
                                        <p:tgtEl>
                                          <p:spTgt spid="128"/>
                                        </p:tgtEl>
                                        <p:attrNameLst>
                                          <p:attrName>style.visibility</p:attrName>
                                        </p:attrNameLst>
                                      </p:cBhvr>
                                      <p:to>
                                        <p:strVal val="visible"/>
                                      </p:to>
                                    </p:set>
                                  </p:childTnLst>
                                </p:cTn>
                              </p:par>
                              <p:par>
                                <p:cTn id="55" presetID="1" presetClass="entr" presetSubtype="0" fill="hold" nodeType="withEffect">
                                  <p:stCondLst>
                                    <p:cond delay="1200"/>
                                  </p:stCondLst>
                                  <p:childTnLst>
                                    <p:set>
                                      <p:cBhvr>
                                        <p:cTn id="56" dur="1" fill="hold">
                                          <p:stCondLst>
                                            <p:cond delay="0"/>
                                          </p:stCondLst>
                                        </p:cTn>
                                        <p:tgtEl>
                                          <p:spTgt spid="93"/>
                                        </p:tgtEl>
                                        <p:attrNameLst>
                                          <p:attrName>style.visibility</p:attrName>
                                        </p:attrNameLst>
                                      </p:cBhvr>
                                      <p:to>
                                        <p:strVal val="visible"/>
                                      </p:to>
                                    </p:set>
                                  </p:childTnLst>
                                </p:cTn>
                              </p:par>
                              <p:par>
                                <p:cTn id="57" presetID="1" presetClass="entr" presetSubtype="0" fill="hold" nodeType="withEffect">
                                  <p:stCondLst>
                                    <p:cond delay="1600"/>
                                  </p:stCondLst>
                                  <p:childTnLst>
                                    <p:set>
                                      <p:cBhvr>
                                        <p:cTn id="58" dur="1" fill="hold">
                                          <p:stCondLst>
                                            <p:cond delay="0"/>
                                          </p:stCondLst>
                                        </p:cTn>
                                        <p:tgtEl>
                                          <p:spTgt spid="113"/>
                                        </p:tgtEl>
                                        <p:attrNameLst>
                                          <p:attrName>style.visibility</p:attrName>
                                        </p:attrNameLst>
                                      </p:cBhvr>
                                      <p:to>
                                        <p:strVal val="visible"/>
                                      </p:to>
                                    </p:set>
                                  </p:childTnLst>
                                </p:cTn>
                              </p:par>
                              <p:par>
                                <p:cTn id="59" presetID="1" presetClass="entr" presetSubtype="0" fill="hold" nodeType="withEffect">
                                  <p:stCondLst>
                                    <p:cond delay="1600"/>
                                  </p:stCondLst>
                                  <p:childTnLst>
                                    <p:set>
                                      <p:cBhvr>
                                        <p:cTn id="60" dur="1" fill="hold">
                                          <p:stCondLst>
                                            <p:cond delay="0"/>
                                          </p:stCondLst>
                                        </p:cTn>
                                        <p:tgtEl>
                                          <p:spTgt spid="78"/>
                                        </p:tgtEl>
                                        <p:attrNameLst>
                                          <p:attrName>style.visibility</p:attrName>
                                        </p:attrNameLst>
                                      </p:cBhvr>
                                      <p:to>
                                        <p:strVal val="visible"/>
                                      </p:to>
                                    </p:set>
                                  </p:childTnLst>
                                </p:cTn>
                              </p:par>
                              <p:par>
                                <p:cTn id="61" presetID="1" presetClass="entr" presetSubtype="0" fill="hold" nodeType="withEffect">
                                  <p:stCondLst>
                                    <p:cond delay="1600"/>
                                  </p:stCondLst>
                                  <p:childTnLst>
                                    <p:set>
                                      <p:cBhvr>
                                        <p:cTn id="62" dur="1" fill="hold">
                                          <p:stCondLst>
                                            <p:cond delay="0"/>
                                          </p:stCondLst>
                                        </p:cTn>
                                        <p:tgtEl>
                                          <p:spTgt spid="138"/>
                                        </p:tgtEl>
                                        <p:attrNameLst>
                                          <p:attrName>style.visibility</p:attrName>
                                        </p:attrNameLst>
                                      </p:cBhvr>
                                      <p:to>
                                        <p:strVal val="visible"/>
                                      </p:to>
                                    </p:set>
                                  </p:childTnLst>
                                </p:cTn>
                              </p:par>
                              <p:par>
                                <p:cTn id="63" presetID="1" presetClass="entr" presetSubtype="0" fill="hold" nodeType="withEffect">
                                  <p:stCondLst>
                                    <p:cond delay="1600"/>
                                  </p:stCondLst>
                                  <p:childTnLst>
                                    <p:set>
                                      <p:cBhvr>
                                        <p:cTn id="64" dur="1" fill="hold">
                                          <p:stCondLst>
                                            <p:cond delay="0"/>
                                          </p:stCondLst>
                                        </p:cTn>
                                        <p:tgtEl>
                                          <p:spTgt spid="107"/>
                                        </p:tgtEl>
                                        <p:attrNameLst>
                                          <p:attrName>style.visibility</p:attrName>
                                        </p:attrNameLst>
                                      </p:cBhvr>
                                      <p:to>
                                        <p:strVal val="visible"/>
                                      </p:to>
                                    </p:set>
                                  </p:childTnLst>
                                </p:cTn>
                              </p:par>
                              <p:par>
                                <p:cTn id="65" presetID="1" presetClass="entr" presetSubtype="0" fill="hold" nodeType="withEffect">
                                  <p:stCondLst>
                                    <p:cond delay="1600"/>
                                  </p:stCondLst>
                                  <p:childTnLst>
                                    <p:set>
                                      <p:cBhvr>
                                        <p:cTn id="66" dur="1" fill="hold">
                                          <p:stCondLst>
                                            <p:cond delay="0"/>
                                          </p:stCondLst>
                                        </p:cTn>
                                        <p:tgtEl>
                                          <p:spTgt spid="122"/>
                                        </p:tgtEl>
                                        <p:attrNameLst>
                                          <p:attrName>style.visibility</p:attrName>
                                        </p:attrNameLst>
                                      </p:cBhvr>
                                      <p:to>
                                        <p:strVal val="visible"/>
                                      </p:to>
                                    </p:set>
                                  </p:childTnLst>
                                </p:cTn>
                              </p:par>
                              <p:par>
                                <p:cTn id="67" presetID="1" presetClass="entr" presetSubtype="0" fill="hold" nodeType="withEffect">
                                  <p:stCondLst>
                                    <p:cond delay="1600"/>
                                  </p:stCondLst>
                                  <p:childTnLst>
                                    <p:set>
                                      <p:cBhvr>
                                        <p:cTn id="68" dur="1" fill="hold">
                                          <p:stCondLst>
                                            <p:cond delay="0"/>
                                          </p:stCondLst>
                                        </p:cTn>
                                        <p:tgtEl>
                                          <p:spTgt spid="87"/>
                                        </p:tgtEl>
                                        <p:attrNameLst>
                                          <p:attrName>style.visibility</p:attrName>
                                        </p:attrNameLst>
                                      </p:cBhvr>
                                      <p:to>
                                        <p:strVal val="visible"/>
                                      </p:to>
                                    </p:set>
                                  </p:childTnLst>
                                </p:cTn>
                              </p:par>
                              <p:par>
                                <p:cTn id="69" presetID="1" presetClass="entr" presetSubtype="0" fill="hold" nodeType="withEffect">
                                  <p:stCondLst>
                                    <p:cond delay="1600"/>
                                  </p:stCondLst>
                                  <p:childTnLst>
                                    <p:set>
                                      <p:cBhvr>
                                        <p:cTn id="70" dur="1" fill="hold">
                                          <p:stCondLst>
                                            <p:cond delay="0"/>
                                          </p:stCondLst>
                                        </p:cTn>
                                        <p:tgtEl>
                                          <p:spTgt spid="95"/>
                                        </p:tgtEl>
                                        <p:attrNameLst>
                                          <p:attrName>style.visibility</p:attrName>
                                        </p:attrNameLst>
                                      </p:cBhvr>
                                      <p:to>
                                        <p:strVal val="visible"/>
                                      </p:to>
                                    </p:set>
                                  </p:childTnLst>
                                </p:cTn>
                              </p:par>
                              <p:par>
                                <p:cTn id="71" presetID="1" presetClass="entr" presetSubtype="0" fill="hold" nodeType="withEffect">
                                  <p:stCondLst>
                                    <p:cond delay="1600"/>
                                  </p:stCondLst>
                                  <p:childTnLst>
                                    <p:set>
                                      <p:cBhvr>
                                        <p:cTn id="72" dur="1" fill="hold">
                                          <p:stCondLst>
                                            <p:cond delay="0"/>
                                          </p:stCondLst>
                                        </p:cTn>
                                        <p:tgtEl>
                                          <p:spTgt spid="129"/>
                                        </p:tgtEl>
                                        <p:attrNameLst>
                                          <p:attrName>style.visibility</p:attrName>
                                        </p:attrNameLst>
                                      </p:cBhvr>
                                      <p:to>
                                        <p:strVal val="visible"/>
                                      </p:to>
                                    </p:set>
                                  </p:childTnLst>
                                </p:cTn>
                              </p:par>
                              <p:par>
                                <p:cTn id="73" presetID="1" presetClass="entr" presetSubtype="0" fill="hold" nodeType="withEffect">
                                  <p:stCondLst>
                                    <p:cond delay="1600"/>
                                  </p:stCondLst>
                                  <p:childTnLst>
                                    <p:set>
                                      <p:cBhvr>
                                        <p:cTn id="74" dur="1" fill="hold">
                                          <p:stCondLst>
                                            <p:cond delay="0"/>
                                          </p:stCondLst>
                                        </p:cTn>
                                        <p:tgtEl>
                                          <p:spTgt spid="94"/>
                                        </p:tgtEl>
                                        <p:attrNameLst>
                                          <p:attrName>style.visibility</p:attrName>
                                        </p:attrNameLst>
                                      </p:cBhvr>
                                      <p:to>
                                        <p:strVal val="visible"/>
                                      </p:to>
                                    </p:set>
                                  </p:childTnLst>
                                </p:cTn>
                              </p:par>
                              <p:par>
                                <p:cTn id="75" presetID="1" presetClass="entr" presetSubtype="0" fill="hold" nodeType="withEffect">
                                  <p:stCondLst>
                                    <p:cond delay="2000"/>
                                  </p:stCondLst>
                                  <p:childTnLst>
                                    <p:set>
                                      <p:cBhvr>
                                        <p:cTn id="76" dur="1" fill="hold">
                                          <p:stCondLst>
                                            <p:cond delay="0"/>
                                          </p:stCondLst>
                                        </p:cTn>
                                        <p:tgtEl>
                                          <p:spTgt spid="114"/>
                                        </p:tgtEl>
                                        <p:attrNameLst>
                                          <p:attrName>style.visibility</p:attrName>
                                        </p:attrNameLst>
                                      </p:cBhvr>
                                      <p:to>
                                        <p:strVal val="visible"/>
                                      </p:to>
                                    </p:set>
                                  </p:childTnLst>
                                </p:cTn>
                              </p:par>
                              <p:par>
                                <p:cTn id="77" presetID="1" presetClass="entr" presetSubtype="0" fill="hold" nodeType="withEffect">
                                  <p:stCondLst>
                                    <p:cond delay="2000"/>
                                  </p:stCondLst>
                                  <p:childTnLst>
                                    <p:set>
                                      <p:cBhvr>
                                        <p:cTn id="78" dur="1" fill="hold">
                                          <p:stCondLst>
                                            <p:cond delay="0"/>
                                          </p:stCondLst>
                                        </p:cTn>
                                        <p:tgtEl>
                                          <p:spTgt spid="79"/>
                                        </p:tgtEl>
                                        <p:attrNameLst>
                                          <p:attrName>style.visibility</p:attrName>
                                        </p:attrNameLst>
                                      </p:cBhvr>
                                      <p:to>
                                        <p:strVal val="visible"/>
                                      </p:to>
                                    </p:set>
                                  </p:childTnLst>
                                </p:cTn>
                              </p:par>
                              <p:par>
                                <p:cTn id="79" presetID="1" presetClass="entr" presetSubtype="0" fill="hold" nodeType="withEffect">
                                  <p:stCondLst>
                                    <p:cond delay="2000"/>
                                  </p:stCondLst>
                                  <p:childTnLst>
                                    <p:set>
                                      <p:cBhvr>
                                        <p:cTn id="80" dur="1" fill="hold">
                                          <p:stCondLst>
                                            <p:cond delay="0"/>
                                          </p:stCondLst>
                                        </p:cTn>
                                        <p:tgtEl>
                                          <p:spTgt spid="127"/>
                                        </p:tgtEl>
                                        <p:attrNameLst>
                                          <p:attrName>style.visibility</p:attrName>
                                        </p:attrNameLst>
                                      </p:cBhvr>
                                      <p:to>
                                        <p:strVal val="visible"/>
                                      </p:to>
                                    </p:set>
                                  </p:childTnLst>
                                </p:cTn>
                              </p:par>
                              <p:par>
                                <p:cTn id="81" presetID="1" presetClass="entr" presetSubtype="0" fill="hold" nodeType="withEffect">
                                  <p:stCondLst>
                                    <p:cond delay="2000"/>
                                  </p:stCondLst>
                                  <p:childTnLst>
                                    <p:set>
                                      <p:cBhvr>
                                        <p:cTn id="82" dur="1" fill="hold">
                                          <p:stCondLst>
                                            <p:cond delay="0"/>
                                          </p:stCondLst>
                                        </p:cTn>
                                        <p:tgtEl>
                                          <p:spTgt spid="92"/>
                                        </p:tgtEl>
                                        <p:attrNameLst>
                                          <p:attrName>style.visibility</p:attrName>
                                        </p:attrNameLst>
                                      </p:cBhvr>
                                      <p:to>
                                        <p:strVal val="visible"/>
                                      </p:to>
                                    </p:set>
                                  </p:childTnLst>
                                </p:cTn>
                              </p:par>
                              <p:par>
                                <p:cTn id="83" presetID="1" presetClass="entr" presetSubtype="0" fill="hold" nodeType="withEffect">
                                  <p:stCondLst>
                                    <p:cond delay="2000"/>
                                  </p:stCondLst>
                                  <p:childTnLst>
                                    <p:set>
                                      <p:cBhvr>
                                        <p:cTn id="84" dur="1" fill="hold">
                                          <p:stCondLst>
                                            <p:cond delay="0"/>
                                          </p:stCondLst>
                                        </p:cTn>
                                        <p:tgtEl>
                                          <p:spTgt spid="139"/>
                                        </p:tgtEl>
                                        <p:attrNameLst>
                                          <p:attrName>style.visibility</p:attrName>
                                        </p:attrNameLst>
                                      </p:cBhvr>
                                      <p:to>
                                        <p:strVal val="visible"/>
                                      </p:to>
                                    </p:set>
                                  </p:childTnLst>
                                </p:cTn>
                              </p:par>
                              <p:par>
                                <p:cTn id="85" presetID="1" presetClass="entr" presetSubtype="0" fill="hold" nodeType="withEffect">
                                  <p:stCondLst>
                                    <p:cond delay="2000"/>
                                  </p:stCondLst>
                                  <p:childTnLst>
                                    <p:set>
                                      <p:cBhvr>
                                        <p:cTn id="86" dur="1" fill="hold">
                                          <p:stCondLst>
                                            <p:cond delay="0"/>
                                          </p:stCondLst>
                                        </p:cTn>
                                        <p:tgtEl>
                                          <p:spTgt spid="108"/>
                                        </p:tgtEl>
                                        <p:attrNameLst>
                                          <p:attrName>style.visibility</p:attrName>
                                        </p:attrNameLst>
                                      </p:cBhvr>
                                      <p:to>
                                        <p:strVal val="visible"/>
                                      </p:to>
                                    </p:set>
                                  </p:childTnLst>
                                </p:cTn>
                              </p:par>
                              <p:par>
                                <p:cTn id="87" presetID="1" presetClass="entr" presetSubtype="0" fill="hold" nodeType="withEffect">
                                  <p:stCondLst>
                                    <p:cond delay="2000"/>
                                  </p:stCondLst>
                                  <p:childTnLst>
                                    <p:set>
                                      <p:cBhvr>
                                        <p:cTn id="88" dur="1" fill="hold">
                                          <p:stCondLst>
                                            <p:cond delay="0"/>
                                          </p:stCondLst>
                                        </p:cTn>
                                        <p:tgtEl>
                                          <p:spTgt spid="123"/>
                                        </p:tgtEl>
                                        <p:attrNameLst>
                                          <p:attrName>style.visibility</p:attrName>
                                        </p:attrNameLst>
                                      </p:cBhvr>
                                      <p:to>
                                        <p:strVal val="visible"/>
                                      </p:to>
                                    </p:set>
                                  </p:childTnLst>
                                </p:cTn>
                              </p:par>
                              <p:par>
                                <p:cTn id="89" presetID="1" presetClass="entr" presetSubtype="0" fill="hold" nodeType="withEffect">
                                  <p:stCondLst>
                                    <p:cond delay="2000"/>
                                  </p:stCondLst>
                                  <p:childTnLst>
                                    <p:set>
                                      <p:cBhvr>
                                        <p:cTn id="90" dur="1" fill="hold">
                                          <p:stCondLst>
                                            <p:cond delay="0"/>
                                          </p:stCondLst>
                                        </p:cTn>
                                        <p:tgtEl>
                                          <p:spTgt spid="88"/>
                                        </p:tgtEl>
                                        <p:attrNameLst>
                                          <p:attrName>style.visibility</p:attrName>
                                        </p:attrNameLst>
                                      </p:cBhvr>
                                      <p:to>
                                        <p:strVal val="visible"/>
                                      </p:to>
                                    </p:set>
                                  </p:childTnLst>
                                </p:cTn>
                              </p:par>
                              <p:par>
                                <p:cTn id="91" presetID="1" presetClass="entr" presetSubtype="0" fill="hold" nodeType="withEffect">
                                  <p:stCondLst>
                                    <p:cond delay="2000"/>
                                  </p:stCondLst>
                                  <p:childTnLst>
                                    <p:set>
                                      <p:cBhvr>
                                        <p:cTn id="92" dur="1" fill="hold">
                                          <p:stCondLst>
                                            <p:cond delay="0"/>
                                          </p:stCondLst>
                                        </p:cTn>
                                        <p:tgtEl>
                                          <p:spTgt spid="105"/>
                                        </p:tgtEl>
                                        <p:attrNameLst>
                                          <p:attrName>style.visibility</p:attrName>
                                        </p:attrNameLst>
                                      </p:cBhvr>
                                      <p:to>
                                        <p:strVal val="visible"/>
                                      </p:to>
                                    </p:set>
                                  </p:childTnLst>
                                </p:cTn>
                              </p:par>
                              <p:par>
                                <p:cTn id="93" presetID="1" presetClass="entr" presetSubtype="0" fill="hold" nodeType="withEffect">
                                  <p:stCondLst>
                                    <p:cond delay="2400"/>
                                  </p:stCondLst>
                                  <p:childTnLst>
                                    <p:set>
                                      <p:cBhvr>
                                        <p:cTn id="94" dur="1" fill="hold">
                                          <p:stCondLst>
                                            <p:cond delay="0"/>
                                          </p:stCondLst>
                                        </p:cTn>
                                        <p:tgtEl>
                                          <p:spTgt spid="125"/>
                                        </p:tgtEl>
                                        <p:attrNameLst>
                                          <p:attrName>style.visibility</p:attrName>
                                        </p:attrNameLst>
                                      </p:cBhvr>
                                      <p:to>
                                        <p:strVal val="visible"/>
                                      </p:to>
                                    </p:set>
                                  </p:childTnLst>
                                </p:cTn>
                              </p:par>
                              <p:par>
                                <p:cTn id="95" presetID="1" presetClass="entr" presetSubtype="0" fill="hold" nodeType="withEffect">
                                  <p:stCondLst>
                                    <p:cond delay="2400"/>
                                  </p:stCondLst>
                                  <p:childTnLst>
                                    <p:set>
                                      <p:cBhvr>
                                        <p:cTn id="96" dur="1" fill="hold">
                                          <p:stCondLst>
                                            <p:cond delay="0"/>
                                          </p:stCondLst>
                                        </p:cTn>
                                        <p:tgtEl>
                                          <p:spTgt spid="90"/>
                                        </p:tgtEl>
                                        <p:attrNameLst>
                                          <p:attrName>style.visibility</p:attrName>
                                        </p:attrNameLst>
                                      </p:cBhvr>
                                      <p:to>
                                        <p:strVal val="visible"/>
                                      </p:to>
                                    </p:set>
                                  </p:childTnLst>
                                </p:cTn>
                              </p:par>
                              <p:par>
                                <p:cTn id="97" presetID="1" presetClass="entr" presetSubtype="0" fill="hold" nodeType="withEffect">
                                  <p:stCondLst>
                                    <p:cond delay="2400"/>
                                  </p:stCondLst>
                                  <p:childTnLst>
                                    <p:set>
                                      <p:cBhvr>
                                        <p:cTn id="98" dur="1" fill="hold">
                                          <p:stCondLst>
                                            <p:cond delay="0"/>
                                          </p:stCondLst>
                                        </p:cTn>
                                        <p:tgtEl>
                                          <p:spTgt spid="115"/>
                                        </p:tgtEl>
                                        <p:attrNameLst>
                                          <p:attrName>style.visibility</p:attrName>
                                        </p:attrNameLst>
                                      </p:cBhvr>
                                      <p:to>
                                        <p:strVal val="visible"/>
                                      </p:to>
                                    </p:set>
                                  </p:childTnLst>
                                </p:cTn>
                              </p:par>
                              <p:par>
                                <p:cTn id="99" presetID="1" presetClass="entr" presetSubtype="0" fill="hold" nodeType="withEffect">
                                  <p:stCondLst>
                                    <p:cond delay="2400"/>
                                  </p:stCondLst>
                                  <p:childTnLst>
                                    <p:set>
                                      <p:cBhvr>
                                        <p:cTn id="100" dur="1" fill="hold">
                                          <p:stCondLst>
                                            <p:cond delay="0"/>
                                          </p:stCondLst>
                                        </p:cTn>
                                        <p:tgtEl>
                                          <p:spTgt spid="80"/>
                                        </p:tgtEl>
                                        <p:attrNameLst>
                                          <p:attrName>style.visibility</p:attrName>
                                        </p:attrNameLst>
                                      </p:cBhvr>
                                      <p:to>
                                        <p:strVal val="visible"/>
                                      </p:to>
                                    </p:set>
                                  </p:childTnLst>
                                </p:cTn>
                              </p:par>
                              <p:par>
                                <p:cTn id="101" presetID="1" presetClass="entr" presetSubtype="0" fill="hold" nodeType="withEffect">
                                  <p:stCondLst>
                                    <p:cond delay="2400"/>
                                  </p:stCondLst>
                                  <p:childTnLst>
                                    <p:set>
                                      <p:cBhvr>
                                        <p:cTn id="102" dur="1" fill="hold">
                                          <p:stCondLst>
                                            <p:cond delay="0"/>
                                          </p:stCondLst>
                                        </p:cTn>
                                        <p:tgtEl>
                                          <p:spTgt spid="133"/>
                                        </p:tgtEl>
                                        <p:attrNameLst>
                                          <p:attrName>style.visibility</p:attrName>
                                        </p:attrNameLst>
                                      </p:cBhvr>
                                      <p:to>
                                        <p:strVal val="visible"/>
                                      </p:to>
                                    </p:set>
                                  </p:childTnLst>
                                </p:cTn>
                              </p:par>
                              <p:par>
                                <p:cTn id="103" presetID="1" presetClass="entr" presetSubtype="0" fill="hold" nodeType="withEffect">
                                  <p:stCondLst>
                                    <p:cond delay="2400"/>
                                  </p:stCondLst>
                                  <p:childTnLst>
                                    <p:set>
                                      <p:cBhvr>
                                        <p:cTn id="104" dur="1" fill="hold">
                                          <p:stCondLst>
                                            <p:cond delay="0"/>
                                          </p:stCondLst>
                                        </p:cTn>
                                        <p:tgtEl>
                                          <p:spTgt spid="98"/>
                                        </p:tgtEl>
                                        <p:attrNameLst>
                                          <p:attrName>style.visibility</p:attrName>
                                        </p:attrNameLst>
                                      </p:cBhvr>
                                      <p:to>
                                        <p:strVal val="visible"/>
                                      </p:to>
                                    </p:set>
                                  </p:childTnLst>
                                </p:cTn>
                              </p:par>
                              <p:par>
                                <p:cTn id="105" presetID="1" presetClass="entr" presetSubtype="0" fill="hold" nodeType="withEffect">
                                  <p:stCondLst>
                                    <p:cond delay="2400"/>
                                  </p:stCondLst>
                                  <p:childTnLst>
                                    <p:set>
                                      <p:cBhvr>
                                        <p:cTn id="106" dur="1" fill="hold">
                                          <p:stCondLst>
                                            <p:cond delay="0"/>
                                          </p:stCondLst>
                                        </p:cTn>
                                        <p:tgtEl>
                                          <p:spTgt spid="119"/>
                                        </p:tgtEl>
                                        <p:attrNameLst>
                                          <p:attrName>style.visibility</p:attrName>
                                        </p:attrNameLst>
                                      </p:cBhvr>
                                      <p:to>
                                        <p:strVal val="visible"/>
                                      </p:to>
                                    </p:set>
                                  </p:childTnLst>
                                </p:cTn>
                              </p:par>
                              <p:par>
                                <p:cTn id="107" presetID="1" presetClass="entr" presetSubtype="0" fill="hold" nodeType="withEffect">
                                  <p:stCondLst>
                                    <p:cond delay="2400"/>
                                  </p:stCondLst>
                                  <p:childTnLst>
                                    <p:set>
                                      <p:cBhvr>
                                        <p:cTn id="108" dur="1" fill="hold">
                                          <p:stCondLst>
                                            <p:cond delay="0"/>
                                          </p:stCondLst>
                                        </p:cTn>
                                        <p:tgtEl>
                                          <p:spTgt spid="84"/>
                                        </p:tgtEl>
                                        <p:attrNameLst>
                                          <p:attrName>style.visibility</p:attrName>
                                        </p:attrNameLst>
                                      </p:cBhvr>
                                      <p:to>
                                        <p:strVal val="visible"/>
                                      </p:to>
                                    </p:set>
                                  </p:childTnLst>
                                </p:cTn>
                              </p:par>
                              <p:par>
                                <p:cTn id="109" presetID="1" presetClass="entr" presetSubtype="0" fill="hold" nodeType="withEffect">
                                  <p:stCondLst>
                                    <p:cond delay="2400"/>
                                  </p:stCondLst>
                                  <p:childTnLst>
                                    <p:set>
                                      <p:cBhvr>
                                        <p:cTn id="110" dur="1" fill="hold">
                                          <p:stCondLst>
                                            <p:cond delay="0"/>
                                          </p:stCondLst>
                                        </p:cTn>
                                        <p:tgtEl>
                                          <p:spTgt spid="140"/>
                                        </p:tgtEl>
                                        <p:attrNameLst>
                                          <p:attrName>style.visibility</p:attrName>
                                        </p:attrNameLst>
                                      </p:cBhvr>
                                      <p:to>
                                        <p:strVal val="visible"/>
                                      </p:to>
                                    </p:set>
                                  </p:childTnLst>
                                </p:cTn>
                              </p:par>
                              <p:par>
                                <p:cTn id="111" presetID="1" presetClass="entr" presetSubtype="0" fill="hold" nodeType="withEffect">
                                  <p:stCondLst>
                                    <p:cond delay="2400"/>
                                  </p:stCondLst>
                                  <p:childTnLst>
                                    <p:set>
                                      <p:cBhvr>
                                        <p:cTn id="112" dur="1" fill="hold">
                                          <p:stCondLst>
                                            <p:cond delay="0"/>
                                          </p:stCondLst>
                                        </p:cTn>
                                        <p:tgtEl>
                                          <p:spTgt spid="109"/>
                                        </p:tgtEl>
                                        <p:attrNameLst>
                                          <p:attrName>style.visibility</p:attrName>
                                        </p:attrNameLst>
                                      </p:cBhvr>
                                      <p:to>
                                        <p:strVal val="visible"/>
                                      </p:to>
                                    </p:set>
                                  </p:childTnLst>
                                </p:cTn>
                              </p:par>
                              <p:par>
                                <p:cTn id="113" presetID="1" presetClass="entr" presetSubtype="0" fill="hold" nodeType="withEffect">
                                  <p:stCondLst>
                                    <p:cond delay="1600"/>
                                  </p:stCondLst>
                                  <p:childTnLst>
                                    <p:set>
                                      <p:cBhvr>
                                        <p:cTn id="1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2f9697907fb_0_134"/>
          <p:cNvSpPr txBox="1"/>
          <p:nvPr/>
        </p:nvSpPr>
        <p:spPr>
          <a:xfrm>
            <a:off x="4862916" y="5289841"/>
            <a:ext cx="24663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pic>
        <p:nvPicPr>
          <p:cNvPr id="236" name="Google Shape;236;g2f9697907fb_0_134"/>
          <p:cNvPicPr preferRelativeResize="0"/>
          <p:nvPr/>
        </p:nvPicPr>
        <p:blipFill rotWithShape="1">
          <a:blip r:embed="rId3">
            <a:alphaModFix/>
          </a:blip>
          <a:srcRect/>
          <a:stretch/>
        </p:blipFill>
        <p:spPr>
          <a:xfrm>
            <a:off x="150716" y="208255"/>
            <a:ext cx="468313" cy="468313"/>
          </a:xfrm>
          <a:prstGeom prst="rect">
            <a:avLst/>
          </a:prstGeom>
          <a:noFill/>
          <a:ln>
            <a:noFill/>
          </a:ln>
        </p:spPr>
      </p:pic>
      <p:sp>
        <p:nvSpPr>
          <p:cNvPr id="237" name="Google Shape;237;g2f9697907fb_0_134"/>
          <p:cNvSpPr txBox="1"/>
          <p:nvPr/>
        </p:nvSpPr>
        <p:spPr>
          <a:xfrm>
            <a:off x="3529850" y="1656875"/>
            <a:ext cx="8298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
        <p:nvSpPr>
          <p:cNvPr id="238" name="Google Shape;238;g2f9697907fb_0_134"/>
          <p:cNvSpPr txBox="1"/>
          <p:nvPr/>
        </p:nvSpPr>
        <p:spPr>
          <a:xfrm>
            <a:off x="2564550" y="1311100"/>
            <a:ext cx="8298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800">
              <a:solidFill>
                <a:schemeClr val="lt1"/>
              </a:solidFill>
              <a:latin typeface="Calibri"/>
              <a:ea typeface="Calibri"/>
              <a:cs typeface="Calibri"/>
              <a:sym typeface="Calibri"/>
            </a:endParaRPr>
          </a:p>
        </p:txBody>
      </p:sp>
      <p:sp>
        <p:nvSpPr>
          <p:cNvPr id="240" name="Google Shape;240;g2f9697907fb_0_134">
            <a:hlinkClick r:id="rId4" action="ppaction://hlinksldjump"/>
          </p:cNvPr>
          <p:cNvSpPr txBox="1"/>
          <p:nvPr/>
        </p:nvSpPr>
        <p:spPr>
          <a:xfrm>
            <a:off x="9362450" y="5611913"/>
            <a:ext cx="2466300" cy="76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AT" sz="2800">
                <a:solidFill>
                  <a:schemeClr val="dk1"/>
                </a:solidFill>
                <a:latin typeface="Calibri"/>
                <a:ea typeface="Calibri"/>
                <a:cs typeface="Calibri"/>
                <a:sym typeface="Calibri"/>
              </a:rPr>
              <a:t>Next</a:t>
            </a:r>
            <a:endParaRPr sz="2800">
              <a:solidFill>
                <a:schemeClr val="dk1"/>
              </a:solidFill>
              <a:latin typeface="Calibri"/>
              <a:ea typeface="Calibri"/>
              <a:cs typeface="Calibri"/>
              <a:sym typeface="Calibri"/>
            </a:endParaRPr>
          </a:p>
        </p:txBody>
      </p:sp>
      <p:graphicFrame>
        <p:nvGraphicFramePr>
          <p:cNvPr id="5" name="Table 4">
            <a:extLst>
              <a:ext uri="{FF2B5EF4-FFF2-40B4-BE49-F238E27FC236}">
                <a16:creationId xmlns:a16="http://schemas.microsoft.com/office/drawing/2014/main" id="{F3EA23C5-20B4-005F-FE9F-E61FAAE7F94F}"/>
              </a:ext>
            </a:extLst>
          </p:cNvPr>
          <p:cNvGraphicFramePr>
            <a:graphicFrameLocks noGrp="1"/>
          </p:cNvGraphicFramePr>
          <p:nvPr>
            <p:extLst>
              <p:ext uri="{D42A27DB-BD31-4B8C-83A1-F6EECF244321}">
                <p14:modId xmlns:p14="http://schemas.microsoft.com/office/powerpoint/2010/main" val="719615529"/>
              </p:ext>
            </p:extLst>
          </p:nvPr>
        </p:nvGraphicFramePr>
        <p:xfrm>
          <a:off x="605928" y="862987"/>
          <a:ext cx="10935044" cy="3584726"/>
        </p:xfrm>
        <a:graphic>
          <a:graphicData uri="http://schemas.openxmlformats.org/drawingml/2006/table">
            <a:tbl>
              <a:tblPr bandRow="1">
                <a:tableStyleId>{5C22544A-7EE6-4342-B048-85BDC9FD1C3A}</a:tableStyleId>
              </a:tblPr>
              <a:tblGrid>
                <a:gridCol w="10935044">
                  <a:extLst>
                    <a:ext uri="{9D8B030D-6E8A-4147-A177-3AD203B41FA5}">
                      <a16:colId xmlns:a16="http://schemas.microsoft.com/office/drawing/2014/main" val="805136637"/>
                    </a:ext>
                  </a:extLst>
                </a:gridCol>
              </a:tblGrid>
              <a:tr h="3584726">
                <a:tc>
                  <a:txBody>
                    <a:bodyPr/>
                    <a:lstStyle/>
                    <a:p>
                      <a:pPr algn="l" fontAlgn="b"/>
                      <a:r>
                        <a:rPr lang="en-US" sz="4000" b="0" i="0" u="none" strike="noStrike">
                          <a:solidFill>
                            <a:schemeClr val="bg1"/>
                          </a:solidFill>
                          <a:effectLst/>
                          <a:latin typeface="Montserrat" panose="00000500000000000000" pitchFamily="2" charset="0"/>
                        </a:rPr>
                        <a:t>I create publications, podcast, video series, and more to build close relationships with audiences. </a:t>
                      </a:r>
                    </a:p>
                  </a:txBody>
                  <a:tcPr marL="9525" marR="9525" marT="9525" anchor="b">
                    <a:lnL>
                      <a:noFill/>
                    </a:lnL>
                    <a:lnR>
                      <a:noFill/>
                    </a:lnR>
                    <a:lnT>
                      <a:noFill/>
                    </a:lnT>
                    <a:lnB>
                      <a:noFill/>
                    </a:lnB>
                    <a:noFill/>
                  </a:tcPr>
                </a:tc>
                <a:extLst>
                  <a:ext uri="{0D108BD9-81ED-4DB2-BD59-A6C34878D82A}">
                    <a16:rowId xmlns:a16="http://schemas.microsoft.com/office/drawing/2014/main" val="1301229622"/>
                  </a:ext>
                </a:extLst>
              </a:tr>
            </a:tbl>
          </a:graphicData>
        </a:graphic>
      </p:graphicFrame>
      <p:pic>
        <p:nvPicPr>
          <p:cNvPr id="2" name="Picture 1" descr="A logo with blue and grey text&#10;&#10;AI-generated content may be incorrect.">
            <a:extLst>
              <a:ext uri="{FF2B5EF4-FFF2-40B4-BE49-F238E27FC236}">
                <a16:creationId xmlns:a16="http://schemas.microsoft.com/office/drawing/2014/main" id="{A5A1FA29-F63F-DEC6-869A-FB05CED591F3}"/>
              </a:ext>
            </a:extLst>
          </p:cNvPr>
          <p:cNvPicPr>
            <a:picLocks noChangeAspect="1"/>
          </p:cNvPicPr>
          <p:nvPr/>
        </p:nvPicPr>
        <p:blipFill>
          <a:blip r:embed="rId5"/>
          <a:stretch>
            <a:fillRect/>
          </a:stretch>
        </p:blipFill>
        <p:spPr>
          <a:xfrm>
            <a:off x="32160" y="15863"/>
            <a:ext cx="1975108" cy="1069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6"/>
                                        </p:tgtEl>
                                        <p:attrNameLst>
                                          <p:attrName>style.visibility</p:attrName>
                                        </p:attrNameLst>
                                      </p:cBhvr>
                                      <p:to>
                                        <p:strVal val="visible"/>
                                      </p:to>
                                    </p:set>
                                    <p:animEffect transition="in" filter="fade">
                                      <p:cBhvr>
                                        <p:cTn id="7" dur="4257"/>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g2f9697907fb_0_104"/>
          <p:cNvSpPr txBox="1"/>
          <p:nvPr/>
        </p:nvSpPr>
        <p:spPr>
          <a:xfrm>
            <a:off x="4862916" y="5289841"/>
            <a:ext cx="24663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pic>
        <p:nvPicPr>
          <p:cNvPr id="246" name="Google Shape;246;g2f9697907fb_0_104"/>
          <p:cNvPicPr preferRelativeResize="0"/>
          <p:nvPr/>
        </p:nvPicPr>
        <p:blipFill rotWithShape="1">
          <a:blip r:embed="rId3">
            <a:alphaModFix/>
          </a:blip>
          <a:srcRect/>
          <a:stretch/>
        </p:blipFill>
        <p:spPr>
          <a:xfrm>
            <a:off x="150716" y="208255"/>
            <a:ext cx="468313" cy="468313"/>
          </a:xfrm>
          <a:prstGeom prst="rect">
            <a:avLst/>
          </a:prstGeom>
          <a:noFill/>
          <a:ln>
            <a:noFill/>
          </a:ln>
        </p:spPr>
      </p:pic>
      <p:sp>
        <p:nvSpPr>
          <p:cNvPr id="247" name="Google Shape;247;g2f9697907fb_0_104">
            <a:hlinkClick r:id="rId4" action="ppaction://hlinksldjump"/>
          </p:cNvPr>
          <p:cNvSpPr txBox="1"/>
          <p:nvPr/>
        </p:nvSpPr>
        <p:spPr>
          <a:xfrm>
            <a:off x="789200" y="1968800"/>
            <a:ext cx="10170600" cy="3200846"/>
          </a:xfrm>
          <a:prstGeom prst="rect">
            <a:avLst/>
          </a:prstGeom>
          <a:noFill/>
          <a:ln>
            <a:noFill/>
          </a:ln>
        </p:spPr>
        <p:txBody>
          <a:bodyPr spcFirstLastPara="1" wrap="square" lIns="91425" tIns="91425" rIns="91425" bIns="91425" anchor="t" anchorCtr="0">
            <a:spAutoFit/>
          </a:bodyPr>
          <a:lstStyle/>
          <a:p>
            <a:r>
              <a:rPr lang="de-AT" sz="4900">
                <a:solidFill>
                  <a:schemeClr val="lt1"/>
                </a:solidFill>
                <a:latin typeface="Montserrat" panose="00000500000000000000" pitchFamily="2" charset="0"/>
                <a:ea typeface="Quattrocento Sans"/>
                <a:cs typeface="Quattrocento Sans"/>
              </a:rPr>
              <a:t>I </a:t>
            </a:r>
            <a:r>
              <a:rPr lang="de-AT" sz="4900" err="1">
                <a:solidFill>
                  <a:schemeClr val="lt1"/>
                </a:solidFill>
                <a:latin typeface="Montserrat" panose="00000500000000000000" pitchFamily="2" charset="0"/>
                <a:ea typeface="Quattrocento Sans"/>
                <a:cs typeface="Quattrocento Sans"/>
              </a:rPr>
              <a:t>determine</a:t>
            </a:r>
            <a:r>
              <a:rPr lang="de-AT" sz="4900">
                <a:solidFill>
                  <a:schemeClr val="lt1"/>
                </a:solidFill>
                <a:latin typeface="Montserrat" panose="00000500000000000000" pitchFamily="2" charset="0"/>
                <a:ea typeface="Quattrocento Sans"/>
                <a:cs typeface="Quattrocento Sans"/>
              </a:rPr>
              <a:t> </a:t>
            </a:r>
            <a:r>
              <a:rPr lang="de-AT" sz="4900" err="1">
                <a:solidFill>
                  <a:schemeClr val="lt1"/>
                </a:solidFill>
                <a:latin typeface="Montserrat" panose="00000500000000000000" pitchFamily="2" charset="0"/>
                <a:ea typeface="Quattrocento Sans"/>
                <a:cs typeface="Quattrocento Sans"/>
              </a:rPr>
              <a:t>which</a:t>
            </a:r>
            <a:r>
              <a:rPr lang="de-AT" sz="4900">
                <a:solidFill>
                  <a:schemeClr val="lt1"/>
                </a:solidFill>
                <a:latin typeface="Montserrat" panose="00000500000000000000" pitchFamily="2" charset="0"/>
                <a:ea typeface="Quattrocento Sans"/>
                <a:cs typeface="Quattrocento Sans"/>
              </a:rPr>
              <a:t> </a:t>
            </a:r>
            <a:r>
              <a:rPr lang="de-AT" sz="4900" err="1">
                <a:solidFill>
                  <a:schemeClr val="lt1"/>
                </a:solidFill>
                <a:latin typeface="Montserrat" panose="00000500000000000000" pitchFamily="2" charset="0"/>
                <a:ea typeface="Quattrocento Sans"/>
                <a:cs typeface="Quattrocento Sans"/>
              </a:rPr>
              <a:t>insurance</a:t>
            </a:r>
            <a:r>
              <a:rPr lang="de-AT" sz="4900">
                <a:solidFill>
                  <a:schemeClr val="lt1"/>
                </a:solidFill>
                <a:latin typeface="Montserrat" panose="00000500000000000000" pitchFamily="2" charset="0"/>
                <a:ea typeface="Quattrocento Sans"/>
                <a:cs typeface="Quattrocento Sans"/>
              </a:rPr>
              <a:t> </a:t>
            </a:r>
            <a:r>
              <a:rPr lang="de-AT" sz="4900" err="1">
                <a:solidFill>
                  <a:schemeClr val="lt1"/>
                </a:solidFill>
                <a:latin typeface="Montserrat" panose="00000500000000000000" pitchFamily="2" charset="0"/>
                <a:ea typeface="Quattrocento Sans"/>
                <a:cs typeface="Quattrocento Sans"/>
              </a:rPr>
              <a:t>policies</a:t>
            </a:r>
            <a:r>
              <a:rPr lang="de-AT" sz="4900">
                <a:solidFill>
                  <a:schemeClr val="lt1"/>
                </a:solidFill>
                <a:latin typeface="Montserrat" panose="00000500000000000000" pitchFamily="2" charset="0"/>
                <a:ea typeface="Quattrocento Sans"/>
                <a:cs typeface="Quattrocento Sans"/>
              </a:rPr>
              <a:t> an </a:t>
            </a:r>
            <a:r>
              <a:rPr lang="de-AT" sz="4900" err="1">
                <a:solidFill>
                  <a:schemeClr val="lt1"/>
                </a:solidFill>
                <a:latin typeface="Montserrat" panose="00000500000000000000" pitchFamily="2" charset="0"/>
                <a:ea typeface="Quattrocento Sans"/>
                <a:cs typeface="Quattrocento Sans"/>
              </a:rPr>
              <a:t>insurance</a:t>
            </a:r>
            <a:r>
              <a:rPr lang="de-AT" sz="4900">
                <a:solidFill>
                  <a:schemeClr val="lt1"/>
                </a:solidFill>
                <a:latin typeface="Montserrat" panose="00000500000000000000" pitchFamily="2" charset="0"/>
                <a:ea typeface="Quattrocento Sans"/>
                <a:cs typeface="Quattrocento Sans"/>
              </a:rPr>
              <a:t> </a:t>
            </a:r>
            <a:r>
              <a:rPr lang="de-AT" sz="4900" err="1">
                <a:solidFill>
                  <a:schemeClr val="lt1"/>
                </a:solidFill>
                <a:latin typeface="Montserrat" panose="00000500000000000000" pitchFamily="2" charset="0"/>
                <a:ea typeface="Quattrocento Sans"/>
                <a:cs typeface="Quattrocento Sans"/>
              </a:rPr>
              <a:t>carrier</a:t>
            </a:r>
            <a:r>
              <a:rPr lang="de-AT" sz="4900">
                <a:solidFill>
                  <a:schemeClr val="lt1"/>
                </a:solidFill>
                <a:latin typeface="Montserrat" panose="00000500000000000000" pitchFamily="2" charset="0"/>
                <a:ea typeface="Quattrocento Sans"/>
                <a:cs typeface="Quattrocento Sans"/>
              </a:rPr>
              <a:t> will </a:t>
            </a:r>
            <a:r>
              <a:rPr lang="de-AT" sz="4900" err="1">
                <a:solidFill>
                  <a:schemeClr val="lt1"/>
                </a:solidFill>
                <a:latin typeface="Montserrat" panose="00000500000000000000" pitchFamily="2" charset="0"/>
                <a:ea typeface="Quattrocento Sans"/>
                <a:cs typeface="Quattrocento Sans"/>
              </a:rPr>
              <a:t>take</a:t>
            </a:r>
            <a:r>
              <a:rPr lang="de-AT" sz="4900">
                <a:solidFill>
                  <a:schemeClr val="lt1"/>
                </a:solidFill>
                <a:latin typeface="Montserrat" panose="00000500000000000000" pitchFamily="2" charset="0"/>
                <a:ea typeface="Quattrocento Sans"/>
                <a:cs typeface="Quattrocento Sans"/>
              </a:rPr>
              <a:t> on </a:t>
            </a:r>
            <a:r>
              <a:rPr lang="de-AT" sz="4900" err="1">
                <a:solidFill>
                  <a:schemeClr val="lt1"/>
                </a:solidFill>
                <a:latin typeface="Montserrat" panose="00000500000000000000" pitchFamily="2" charset="0"/>
                <a:ea typeface="Quattrocento Sans"/>
                <a:cs typeface="Quattrocento Sans"/>
              </a:rPr>
              <a:t>as</a:t>
            </a:r>
            <a:r>
              <a:rPr lang="de-AT" sz="4900">
                <a:solidFill>
                  <a:schemeClr val="lt1"/>
                </a:solidFill>
                <a:latin typeface="Montserrat" panose="00000500000000000000" pitchFamily="2" charset="0"/>
                <a:ea typeface="Quattrocento Sans"/>
                <a:cs typeface="Quattrocento Sans"/>
              </a:rPr>
              <a:t> </a:t>
            </a:r>
            <a:r>
              <a:rPr lang="de-AT" sz="4900" err="1">
                <a:solidFill>
                  <a:schemeClr val="lt1"/>
                </a:solidFill>
                <a:latin typeface="Montserrat" panose="00000500000000000000" pitchFamily="2" charset="0"/>
                <a:ea typeface="Quattrocento Sans"/>
                <a:cs typeface="Quattrocento Sans"/>
              </a:rPr>
              <a:t>new</a:t>
            </a:r>
            <a:r>
              <a:rPr lang="de-AT" sz="4900">
                <a:solidFill>
                  <a:schemeClr val="lt1"/>
                </a:solidFill>
                <a:latin typeface="Montserrat" panose="00000500000000000000" pitchFamily="2" charset="0"/>
                <a:ea typeface="Quattrocento Sans"/>
                <a:cs typeface="Quattrocento Sans"/>
              </a:rPr>
              <a:t> </a:t>
            </a:r>
            <a:r>
              <a:rPr lang="de-AT" sz="4900" err="1">
                <a:solidFill>
                  <a:schemeClr val="lt1"/>
                </a:solidFill>
                <a:latin typeface="Montserrat" panose="00000500000000000000" pitchFamily="2" charset="0"/>
                <a:ea typeface="Quattrocento Sans"/>
                <a:cs typeface="Quattrocento Sans"/>
              </a:rPr>
              <a:t>clients</a:t>
            </a:r>
            <a:r>
              <a:rPr lang="de-AT" sz="4900">
                <a:solidFill>
                  <a:schemeClr val="lt1"/>
                </a:solidFill>
                <a:latin typeface="Montserrat" panose="00000500000000000000" pitchFamily="2" charset="0"/>
                <a:ea typeface="Quattrocento Sans"/>
                <a:cs typeface="Quattrocento Sans"/>
              </a:rPr>
              <a:t>.</a:t>
            </a:r>
          </a:p>
          <a:p>
            <a:endParaRPr lang="de-AT" sz="4900">
              <a:solidFill>
                <a:schemeClr val="lt1"/>
              </a:solidFill>
              <a:latin typeface="Quattrocento Sans"/>
              <a:ea typeface="Quattrocento Sans"/>
              <a:cs typeface="Quattrocento Sans"/>
            </a:endParaRPr>
          </a:p>
        </p:txBody>
      </p:sp>
      <p:sp>
        <p:nvSpPr>
          <p:cNvPr id="248" name="Google Shape;248;g2f9697907fb_0_104">
            <a:hlinkClick r:id="rId4" action="ppaction://hlinksldjump"/>
          </p:cNvPr>
          <p:cNvSpPr txBox="1"/>
          <p:nvPr/>
        </p:nvSpPr>
        <p:spPr>
          <a:xfrm>
            <a:off x="1222025" y="419500"/>
            <a:ext cx="2243400" cy="86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AT" sz="2800">
                <a:solidFill>
                  <a:schemeClr val="dk1"/>
                </a:solidFill>
                <a:latin typeface="Calibri"/>
                <a:ea typeface="Calibri"/>
                <a:cs typeface="Calibri"/>
                <a:sym typeface="Calibri"/>
              </a:rPr>
              <a:t>Next</a:t>
            </a:r>
            <a:endParaRPr sz="2800">
              <a:solidFill>
                <a:schemeClr val="dk1"/>
              </a:solidFill>
              <a:latin typeface="Calibri"/>
              <a:ea typeface="Calibri"/>
              <a:cs typeface="Calibri"/>
              <a:sym typeface="Calibri"/>
            </a:endParaRPr>
          </a:p>
        </p:txBody>
      </p:sp>
      <p:pic>
        <p:nvPicPr>
          <p:cNvPr id="2" name="Picture 1" descr="A logo with blue and grey text&#10;&#10;AI-generated content may be incorrect.">
            <a:extLst>
              <a:ext uri="{FF2B5EF4-FFF2-40B4-BE49-F238E27FC236}">
                <a16:creationId xmlns:a16="http://schemas.microsoft.com/office/drawing/2014/main" id="{DBC6B450-84C6-D77E-19E2-C9D77964E08C}"/>
              </a:ext>
            </a:extLst>
          </p:cNvPr>
          <p:cNvPicPr>
            <a:picLocks noChangeAspect="1"/>
          </p:cNvPicPr>
          <p:nvPr/>
        </p:nvPicPr>
        <p:blipFill>
          <a:blip r:embed="rId5"/>
          <a:stretch>
            <a:fillRect/>
          </a:stretch>
        </p:blipFill>
        <p:spPr>
          <a:xfrm>
            <a:off x="10133887" y="5688599"/>
            <a:ext cx="1975108" cy="1069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6"/>
                                        </p:tgtEl>
                                        <p:attrNameLst>
                                          <p:attrName>style.visibility</p:attrName>
                                        </p:attrNameLst>
                                      </p:cBhvr>
                                      <p:to>
                                        <p:strVal val="visible"/>
                                      </p:to>
                                    </p:set>
                                    <p:animEffect transition="in" filter="fade">
                                      <p:cBhvr>
                                        <p:cTn id="7" dur="4257"/>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g2f9697907fb_0_109"/>
          <p:cNvSpPr txBox="1"/>
          <p:nvPr/>
        </p:nvSpPr>
        <p:spPr>
          <a:xfrm>
            <a:off x="4862916" y="5289841"/>
            <a:ext cx="24663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pic>
        <p:nvPicPr>
          <p:cNvPr id="254" name="Google Shape;254;g2f9697907fb_0_109"/>
          <p:cNvPicPr preferRelativeResize="0"/>
          <p:nvPr/>
        </p:nvPicPr>
        <p:blipFill rotWithShape="1">
          <a:blip r:embed="rId3">
            <a:alphaModFix/>
          </a:blip>
          <a:srcRect/>
          <a:stretch/>
        </p:blipFill>
        <p:spPr>
          <a:xfrm>
            <a:off x="150716" y="208255"/>
            <a:ext cx="468313" cy="468313"/>
          </a:xfrm>
          <a:prstGeom prst="rect">
            <a:avLst/>
          </a:prstGeom>
          <a:noFill/>
          <a:ln>
            <a:noFill/>
          </a:ln>
        </p:spPr>
      </p:pic>
      <p:sp>
        <p:nvSpPr>
          <p:cNvPr id="255" name="Google Shape;255;g2f9697907fb_0_109">
            <a:hlinkClick r:id="rId4" action="ppaction://hlinksldjump"/>
          </p:cNvPr>
          <p:cNvSpPr txBox="1"/>
          <p:nvPr/>
        </p:nvSpPr>
        <p:spPr>
          <a:xfrm>
            <a:off x="1397525" y="1339900"/>
            <a:ext cx="10301700" cy="3570178"/>
          </a:xfrm>
          <a:prstGeom prst="rect">
            <a:avLst/>
          </a:prstGeom>
          <a:noFill/>
          <a:ln>
            <a:noFill/>
          </a:ln>
        </p:spPr>
        <p:txBody>
          <a:bodyPr spcFirstLastPara="1" wrap="square" lIns="91425" tIns="91425" rIns="91425" bIns="91425" anchor="t" anchorCtr="0">
            <a:spAutoFit/>
          </a:bodyPr>
          <a:lstStyle/>
          <a:p>
            <a:r>
              <a:rPr lang="de-AT" sz="4400">
                <a:solidFill>
                  <a:schemeClr val="lt1"/>
                </a:solidFill>
                <a:latin typeface="Montserrat" panose="00000500000000000000" pitchFamily="2" charset="0"/>
                <a:ea typeface="Quattrocento Sans"/>
                <a:cs typeface="Quattrocento Sans"/>
                <a:sym typeface="Quattrocento Sans"/>
              </a:rPr>
              <a:t>I </a:t>
            </a:r>
            <a:r>
              <a:rPr lang="de-AT" sz="4400" err="1">
                <a:solidFill>
                  <a:schemeClr val="lt1"/>
                </a:solidFill>
                <a:latin typeface="Montserrat" panose="00000500000000000000" pitchFamily="2" charset="0"/>
                <a:ea typeface="Quattrocento Sans"/>
                <a:cs typeface="Quattrocento Sans"/>
                <a:sym typeface="Quattrocento Sans"/>
              </a:rPr>
              <a:t>evaluate</a:t>
            </a:r>
            <a:r>
              <a:rPr lang="de-AT" sz="4400">
                <a:solidFill>
                  <a:schemeClr val="lt1"/>
                </a:solidFill>
                <a:latin typeface="Montserrat" panose="00000500000000000000" pitchFamily="2" charset="0"/>
                <a:ea typeface="Quattrocento Sans"/>
                <a:cs typeface="Quattrocento Sans"/>
                <a:sym typeface="Quattrocento Sans"/>
              </a:rPr>
              <a:t> </a:t>
            </a:r>
            <a:r>
              <a:rPr lang="de-AT" sz="4400" err="1">
                <a:solidFill>
                  <a:schemeClr val="lt1"/>
                </a:solidFill>
                <a:latin typeface="Montserrat" panose="00000500000000000000" pitchFamily="2" charset="0"/>
                <a:ea typeface="Quattrocento Sans"/>
                <a:cs typeface="Quattrocento Sans"/>
                <a:sym typeface="Quattrocento Sans"/>
              </a:rPr>
              <a:t>the</a:t>
            </a:r>
            <a:r>
              <a:rPr lang="de-AT" sz="4400">
                <a:solidFill>
                  <a:schemeClr val="lt1"/>
                </a:solidFill>
                <a:latin typeface="Montserrat" panose="00000500000000000000" pitchFamily="2" charset="0"/>
                <a:ea typeface="Quattrocento Sans"/>
                <a:cs typeface="Quattrocento Sans"/>
                <a:sym typeface="Quattrocento Sans"/>
              </a:rPr>
              <a:t> </a:t>
            </a:r>
            <a:r>
              <a:rPr lang="de-AT" sz="4400" err="1">
                <a:solidFill>
                  <a:schemeClr val="lt1"/>
                </a:solidFill>
                <a:latin typeface="Montserrat" panose="00000500000000000000" pitchFamily="2" charset="0"/>
                <a:ea typeface="Quattrocento Sans"/>
                <a:cs typeface="Quattrocento Sans"/>
                <a:sym typeface="Quattrocento Sans"/>
              </a:rPr>
              <a:t>likelihood</a:t>
            </a:r>
            <a:r>
              <a:rPr lang="de-AT" sz="4400">
                <a:solidFill>
                  <a:schemeClr val="lt1"/>
                </a:solidFill>
                <a:latin typeface="Montserrat" panose="00000500000000000000" pitchFamily="2" charset="0"/>
                <a:ea typeface="Quattrocento Sans"/>
                <a:cs typeface="Quattrocento Sans"/>
                <a:sym typeface="Quattrocento Sans"/>
              </a:rPr>
              <a:t> </a:t>
            </a:r>
            <a:r>
              <a:rPr lang="de-AT" sz="4400" err="1">
                <a:solidFill>
                  <a:schemeClr val="lt1"/>
                </a:solidFill>
                <a:latin typeface="Montserrat" panose="00000500000000000000" pitchFamily="2" charset="0"/>
                <a:ea typeface="Quattrocento Sans"/>
                <a:cs typeface="Quattrocento Sans"/>
                <a:sym typeface="Quattrocento Sans"/>
              </a:rPr>
              <a:t>of</a:t>
            </a:r>
            <a:r>
              <a:rPr lang="de-AT" sz="4400">
                <a:solidFill>
                  <a:schemeClr val="lt1"/>
                </a:solidFill>
                <a:latin typeface="Montserrat" panose="00000500000000000000" pitchFamily="2" charset="0"/>
                <a:ea typeface="Quattrocento Sans"/>
                <a:cs typeface="Quattrocento Sans"/>
                <a:sym typeface="Quattrocento Sans"/>
              </a:rPr>
              <a:t> </a:t>
            </a:r>
            <a:r>
              <a:rPr lang="de-AT" sz="4400" err="1">
                <a:solidFill>
                  <a:schemeClr val="lt1"/>
                </a:solidFill>
                <a:latin typeface="Montserrat" panose="00000500000000000000" pitchFamily="2" charset="0"/>
                <a:ea typeface="Quattrocento Sans"/>
                <a:cs typeface="Quattrocento Sans"/>
                <a:sym typeface="Quattrocento Sans"/>
              </a:rPr>
              <a:t>something</a:t>
            </a:r>
            <a:r>
              <a:rPr lang="de-AT" sz="4400">
                <a:solidFill>
                  <a:schemeClr val="lt1"/>
                </a:solidFill>
                <a:latin typeface="Montserrat" panose="00000500000000000000" pitchFamily="2" charset="0"/>
                <a:ea typeface="Quattrocento Sans"/>
                <a:cs typeface="Quattrocento Sans"/>
                <a:sym typeface="Quattrocento Sans"/>
              </a:rPr>
              <a:t> </a:t>
            </a:r>
            <a:r>
              <a:rPr lang="de-AT" sz="4400" err="1">
                <a:solidFill>
                  <a:schemeClr val="lt1"/>
                </a:solidFill>
                <a:latin typeface="Montserrat" panose="00000500000000000000" pitchFamily="2" charset="0"/>
                <a:ea typeface="Quattrocento Sans"/>
                <a:cs typeface="Quattrocento Sans"/>
                <a:sym typeface="Quattrocento Sans"/>
              </a:rPr>
              <a:t>happening</a:t>
            </a:r>
            <a:r>
              <a:rPr lang="de-AT" sz="4400">
                <a:solidFill>
                  <a:schemeClr val="lt1"/>
                </a:solidFill>
                <a:latin typeface="Montserrat" panose="00000500000000000000" pitchFamily="2" charset="0"/>
                <a:ea typeface="Quattrocento Sans"/>
                <a:cs typeface="Quattrocento Sans"/>
                <a:sym typeface="Quattrocento Sans"/>
              </a:rPr>
              <a:t> and design </a:t>
            </a:r>
            <a:r>
              <a:rPr lang="de-AT" sz="4400" err="1">
                <a:solidFill>
                  <a:schemeClr val="lt1"/>
                </a:solidFill>
                <a:latin typeface="Montserrat" panose="00000500000000000000" pitchFamily="2" charset="0"/>
                <a:ea typeface="Quattrocento Sans"/>
                <a:cs typeface="Quattrocento Sans"/>
                <a:sym typeface="Quattrocento Sans"/>
              </a:rPr>
              <a:t>creative</a:t>
            </a:r>
            <a:r>
              <a:rPr lang="de-AT" sz="4400">
                <a:solidFill>
                  <a:schemeClr val="lt1"/>
                </a:solidFill>
                <a:latin typeface="Montserrat" panose="00000500000000000000" pitchFamily="2" charset="0"/>
                <a:ea typeface="Quattrocento Sans"/>
                <a:cs typeface="Quattrocento Sans"/>
                <a:sym typeface="Quattrocento Sans"/>
              </a:rPr>
              <a:t> </a:t>
            </a:r>
            <a:r>
              <a:rPr lang="de-AT" sz="4400" err="1">
                <a:solidFill>
                  <a:schemeClr val="lt1"/>
                </a:solidFill>
                <a:latin typeface="Montserrat" panose="00000500000000000000" pitchFamily="2" charset="0"/>
                <a:ea typeface="Quattrocento Sans"/>
                <a:cs typeface="Quattrocento Sans"/>
                <a:sym typeface="Quattrocento Sans"/>
              </a:rPr>
              <a:t>ways</a:t>
            </a:r>
            <a:r>
              <a:rPr lang="de-AT" sz="4400">
                <a:solidFill>
                  <a:schemeClr val="lt1"/>
                </a:solidFill>
                <a:latin typeface="Montserrat" panose="00000500000000000000" pitchFamily="2" charset="0"/>
                <a:ea typeface="Quattrocento Sans"/>
                <a:cs typeface="Quattrocento Sans"/>
                <a:sym typeface="Quattrocento Sans"/>
              </a:rPr>
              <a:t> </a:t>
            </a:r>
            <a:r>
              <a:rPr lang="de-AT" sz="4400" err="1">
                <a:solidFill>
                  <a:schemeClr val="lt1"/>
                </a:solidFill>
                <a:latin typeface="Montserrat" panose="00000500000000000000" pitchFamily="2" charset="0"/>
                <a:ea typeface="Quattrocento Sans"/>
                <a:cs typeface="Quattrocento Sans"/>
                <a:sym typeface="Quattrocento Sans"/>
              </a:rPr>
              <a:t>to</a:t>
            </a:r>
            <a:r>
              <a:rPr lang="de-AT" sz="4400">
                <a:solidFill>
                  <a:schemeClr val="lt1"/>
                </a:solidFill>
                <a:latin typeface="Montserrat" panose="00000500000000000000" pitchFamily="2" charset="0"/>
                <a:ea typeface="Quattrocento Sans"/>
                <a:cs typeface="Quattrocento Sans"/>
                <a:sym typeface="Quattrocento Sans"/>
              </a:rPr>
              <a:t> </a:t>
            </a:r>
            <a:r>
              <a:rPr lang="de-AT" sz="4400" err="1">
                <a:solidFill>
                  <a:schemeClr val="lt1"/>
                </a:solidFill>
                <a:latin typeface="Montserrat" panose="00000500000000000000" pitchFamily="2" charset="0"/>
                <a:ea typeface="Quattrocento Sans"/>
                <a:cs typeface="Quattrocento Sans"/>
                <a:sym typeface="Quattrocento Sans"/>
              </a:rPr>
              <a:t>reduce</a:t>
            </a:r>
            <a:r>
              <a:rPr lang="de-AT" sz="4400">
                <a:solidFill>
                  <a:schemeClr val="lt1"/>
                </a:solidFill>
                <a:latin typeface="Montserrat" panose="00000500000000000000" pitchFamily="2" charset="0"/>
                <a:ea typeface="Quattrocento Sans"/>
                <a:cs typeface="Quattrocento Sans"/>
                <a:sym typeface="Quattrocento Sans"/>
              </a:rPr>
              <a:t> </a:t>
            </a:r>
            <a:r>
              <a:rPr lang="de-AT" sz="4400" err="1">
                <a:solidFill>
                  <a:schemeClr val="lt1"/>
                </a:solidFill>
                <a:latin typeface="Montserrat" panose="00000500000000000000" pitchFamily="2" charset="0"/>
                <a:ea typeface="Quattrocento Sans"/>
                <a:cs typeface="Quattrocento Sans"/>
                <a:sym typeface="Quattrocento Sans"/>
              </a:rPr>
              <a:t>the</a:t>
            </a:r>
            <a:r>
              <a:rPr lang="de-AT" sz="4400">
                <a:solidFill>
                  <a:schemeClr val="lt1"/>
                </a:solidFill>
                <a:latin typeface="Montserrat" panose="00000500000000000000" pitchFamily="2" charset="0"/>
                <a:ea typeface="Quattrocento Sans"/>
                <a:cs typeface="Quattrocento Sans"/>
                <a:sym typeface="Quattrocento Sans"/>
              </a:rPr>
              <a:t> </a:t>
            </a:r>
            <a:r>
              <a:rPr lang="de-AT" sz="4400" err="1">
                <a:solidFill>
                  <a:schemeClr val="lt1"/>
                </a:solidFill>
                <a:latin typeface="Montserrat" panose="00000500000000000000" pitchFamily="2" charset="0"/>
                <a:ea typeface="Quattrocento Sans"/>
                <a:cs typeface="Quattrocento Sans"/>
                <a:sym typeface="Quattrocento Sans"/>
              </a:rPr>
              <a:t>likelihood</a:t>
            </a:r>
            <a:r>
              <a:rPr lang="de-AT" sz="4400">
                <a:solidFill>
                  <a:schemeClr val="lt1"/>
                </a:solidFill>
                <a:latin typeface="Montserrat" panose="00000500000000000000" pitchFamily="2" charset="0"/>
                <a:ea typeface="Quattrocento Sans"/>
                <a:cs typeface="Quattrocento Sans"/>
                <a:sym typeface="Quattrocento Sans"/>
              </a:rPr>
              <a:t> and </a:t>
            </a:r>
            <a:r>
              <a:rPr lang="de-AT" sz="4400" err="1">
                <a:solidFill>
                  <a:schemeClr val="lt1"/>
                </a:solidFill>
                <a:latin typeface="Montserrat" panose="00000500000000000000" pitchFamily="2" charset="0"/>
                <a:ea typeface="Quattrocento Sans"/>
                <a:cs typeface="Quattrocento Sans"/>
                <a:sym typeface="Quattrocento Sans"/>
              </a:rPr>
              <a:t>decrease</a:t>
            </a:r>
            <a:r>
              <a:rPr lang="de-AT" sz="4400">
                <a:solidFill>
                  <a:schemeClr val="lt1"/>
                </a:solidFill>
                <a:latin typeface="Montserrat" panose="00000500000000000000" pitchFamily="2" charset="0"/>
                <a:ea typeface="Quattrocento Sans"/>
                <a:cs typeface="Quattrocento Sans"/>
                <a:sym typeface="Quattrocento Sans"/>
              </a:rPr>
              <a:t> </a:t>
            </a:r>
            <a:r>
              <a:rPr lang="de-AT" sz="4400" err="1">
                <a:solidFill>
                  <a:schemeClr val="lt1"/>
                </a:solidFill>
                <a:latin typeface="Montserrat" panose="00000500000000000000" pitchFamily="2" charset="0"/>
                <a:ea typeface="Quattrocento Sans"/>
                <a:cs typeface="Quattrocento Sans"/>
                <a:sym typeface="Quattrocento Sans"/>
              </a:rPr>
              <a:t>the</a:t>
            </a:r>
            <a:r>
              <a:rPr lang="de-AT" sz="4400">
                <a:solidFill>
                  <a:schemeClr val="lt1"/>
                </a:solidFill>
                <a:latin typeface="Montserrat" panose="00000500000000000000" pitchFamily="2" charset="0"/>
                <a:ea typeface="Quattrocento Sans"/>
                <a:cs typeface="Quattrocento Sans"/>
                <a:sym typeface="Quattrocento Sans"/>
              </a:rPr>
              <a:t> </a:t>
            </a:r>
            <a:r>
              <a:rPr lang="de-AT" sz="4400" err="1">
                <a:solidFill>
                  <a:schemeClr val="lt1"/>
                </a:solidFill>
                <a:latin typeface="Montserrat" panose="00000500000000000000" pitchFamily="2" charset="0"/>
                <a:ea typeface="Quattrocento Sans"/>
                <a:cs typeface="Quattrocento Sans"/>
                <a:sym typeface="Quattrocento Sans"/>
              </a:rPr>
              <a:t>impact</a:t>
            </a:r>
            <a:r>
              <a:rPr lang="de-AT" sz="4400">
                <a:solidFill>
                  <a:schemeClr val="lt1"/>
                </a:solidFill>
                <a:latin typeface="Montserrat" panose="00000500000000000000" pitchFamily="2" charset="0"/>
                <a:ea typeface="Quattrocento Sans"/>
                <a:cs typeface="Quattrocento Sans"/>
                <a:sym typeface="Quattrocento Sans"/>
              </a:rPr>
              <a:t> </a:t>
            </a:r>
            <a:r>
              <a:rPr lang="de-AT" sz="4400" err="1">
                <a:solidFill>
                  <a:schemeClr val="lt1"/>
                </a:solidFill>
                <a:latin typeface="Montserrat" panose="00000500000000000000" pitchFamily="2" charset="0"/>
                <a:ea typeface="Quattrocento Sans"/>
                <a:cs typeface="Quattrocento Sans"/>
                <a:sym typeface="Quattrocento Sans"/>
              </a:rPr>
              <a:t>of</a:t>
            </a:r>
            <a:r>
              <a:rPr lang="de-AT" sz="4400">
                <a:solidFill>
                  <a:schemeClr val="lt1"/>
                </a:solidFill>
                <a:latin typeface="Montserrat" panose="00000500000000000000" pitchFamily="2" charset="0"/>
                <a:ea typeface="Quattrocento Sans"/>
                <a:cs typeface="Quattrocento Sans"/>
                <a:sym typeface="Quattrocento Sans"/>
              </a:rPr>
              <a:t> </a:t>
            </a:r>
            <a:r>
              <a:rPr lang="de-AT" sz="4400" err="1">
                <a:solidFill>
                  <a:schemeClr val="lt1"/>
                </a:solidFill>
                <a:latin typeface="Montserrat" panose="00000500000000000000" pitchFamily="2" charset="0"/>
                <a:ea typeface="Quattrocento Sans"/>
                <a:cs typeface="Quattrocento Sans"/>
                <a:sym typeface="Quattrocento Sans"/>
              </a:rPr>
              <a:t>bad</a:t>
            </a:r>
            <a:r>
              <a:rPr lang="de-AT" sz="4400">
                <a:solidFill>
                  <a:schemeClr val="lt1"/>
                </a:solidFill>
                <a:latin typeface="Montserrat" panose="00000500000000000000" pitchFamily="2" charset="0"/>
                <a:ea typeface="Quattrocento Sans"/>
                <a:cs typeface="Quattrocento Sans"/>
                <a:sym typeface="Quattrocento Sans"/>
              </a:rPr>
              <a:t> </a:t>
            </a:r>
            <a:r>
              <a:rPr lang="de-AT" sz="4400" err="1">
                <a:solidFill>
                  <a:schemeClr val="lt1"/>
                </a:solidFill>
                <a:latin typeface="Montserrat" panose="00000500000000000000" pitchFamily="2" charset="0"/>
                <a:ea typeface="Quattrocento Sans"/>
                <a:cs typeface="Quattrocento Sans"/>
                <a:sym typeface="Quattrocento Sans"/>
              </a:rPr>
              <a:t>things</a:t>
            </a:r>
            <a:r>
              <a:rPr lang="de-AT" sz="4400">
                <a:solidFill>
                  <a:schemeClr val="lt1"/>
                </a:solidFill>
                <a:latin typeface="Montserrat" panose="00000500000000000000" pitchFamily="2" charset="0"/>
                <a:ea typeface="Quattrocento Sans"/>
                <a:cs typeface="Quattrocento Sans"/>
                <a:sym typeface="Quattrocento Sans"/>
              </a:rPr>
              <a:t> </a:t>
            </a:r>
            <a:r>
              <a:rPr lang="de-AT" sz="4400" err="1">
                <a:solidFill>
                  <a:schemeClr val="lt1"/>
                </a:solidFill>
                <a:latin typeface="Montserrat" panose="00000500000000000000" pitchFamily="2" charset="0"/>
                <a:ea typeface="Quattrocento Sans"/>
                <a:cs typeface="Quattrocento Sans"/>
                <a:sym typeface="Quattrocento Sans"/>
              </a:rPr>
              <a:t>happening</a:t>
            </a:r>
            <a:r>
              <a:rPr lang="de-AT" sz="4400">
                <a:solidFill>
                  <a:schemeClr val="lt1"/>
                </a:solidFill>
                <a:latin typeface="Montserrat" panose="00000500000000000000" pitchFamily="2" charset="0"/>
                <a:ea typeface="Quattrocento Sans"/>
                <a:cs typeface="Quattrocento Sans"/>
                <a:sym typeface="Quattrocento Sans"/>
              </a:rPr>
              <a:t>.</a:t>
            </a:r>
            <a:endParaRPr lang="de-AT" sz="4400">
              <a:solidFill>
                <a:schemeClr val="lt1"/>
              </a:solidFill>
              <a:latin typeface="Montserrat" panose="00000500000000000000" pitchFamily="2" charset="0"/>
              <a:ea typeface="Quattrocento Sans"/>
              <a:cs typeface="Quattrocento Sans"/>
            </a:endParaRPr>
          </a:p>
        </p:txBody>
      </p:sp>
      <p:sp>
        <p:nvSpPr>
          <p:cNvPr id="256" name="Google Shape;256;g2f9697907fb_0_109">
            <a:hlinkClick r:id="rId4" action="ppaction://hlinksldjump"/>
          </p:cNvPr>
          <p:cNvSpPr txBox="1"/>
          <p:nvPr/>
        </p:nvSpPr>
        <p:spPr>
          <a:xfrm>
            <a:off x="7532850" y="5161750"/>
            <a:ext cx="3483600" cy="107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AT" sz="2800">
                <a:solidFill>
                  <a:schemeClr val="dk1"/>
                </a:solidFill>
                <a:latin typeface="Calibri"/>
                <a:ea typeface="Calibri"/>
                <a:cs typeface="Calibri"/>
                <a:sym typeface="Calibri"/>
              </a:rPr>
              <a:t>Next</a:t>
            </a:r>
            <a:endParaRPr sz="2800">
              <a:solidFill>
                <a:schemeClr val="dk1"/>
              </a:solidFill>
              <a:latin typeface="Calibri"/>
              <a:ea typeface="Calibri"/>
              <a:cs typeface="Calibri"/>
              <a:sym typeface="Calibri"/>
            </a:endParaRPr>
          </a:p>
        </p:txBody>
      </p:sp>
      <p:pic>
        <p:nvPicPr>
          <p:cNvPr id="2" name="Picture 1" descr="A logo with blue and grey text&#10;&#10;AI-generated content may be incorrect.">
            <a:extLst>
              <a:ext uri="{FF2B5EF4-FFF2-40B4-BE49-F238E27FC236}">
                <a16:creationId xmlns:a16="http://schemas.microsoft.com/office/drawing/2014/main" id="{E3242EB2-16A3-45F2-8CE4-79361CE7C3B7}"/>
              </a:ext>
            </a:extLst>
          </p:cNvPr>
          <p:cNvPicPr>
            <a:picLocks noChangeAspect="1"/>
          </p:cNvPicPr>
          <p:nvPr/>
        </p:nvPicPr>
        <p:blipFill>
          <a:blip r:embed="rId5"/>
          <a:stretch>
            <a:fillRect/>
          </a:stretch>
        </p:blipFill>
        <p:spPr>
          <a:xfrm>
            <a:off x="32160" y="15863"/>
            <a:ext cx="1975108" cy="1069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fade">
                                      <p:cBhvr>
                                        <p:cTn id="7" dur="4257"/>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9">
            <a:hlinkClick r:id="" action="ppaction://noaction"/>
          </p:cNvPr>
          <p:cNvSpPr txBox="1"/>
          <p:nvPr/>
        </p:nvSpPr>
        <p:spPr>
          <a:xfrm>
            <a:off x="1661922" y="297969"/>
            <a:ext cx="8868300" cy="3140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6600" b="1" u="sng">
              <a:solidFill>
                <a:schemeClr val="lt1"/>
              </a:solidFill>
            </a:endParaRPr>
          </a:p>
          <a:p>
            <a:pPr marL="0" marR="0" lvl="0" indent="0" algn="ctr" rtl="0">
              <a:spcBef>
                <a:spcPts val="0"/>
              </a:spcBef>
              <a:spcAft>
                <a:spcPts val="0"/>
              </a:spcAft>
              <a:buNone/>
            </a:pPr>
            <a:endParaRPr sz="6600" b="1" u="sng">
              <a:solidFill>
                <a:schemeClr val="lt1"/>
              </a:solidFill>
            </a:endParaRPr>
          </a:p>
          <a:p>
            <a:pPr marL="0" marR="0" lvl="0" indent="0" algn="ctr" rtl="0">
              <a:spcBef>
                <a:spcPts val="0"/>
              </a:spcBef>
              <a:spcAft>
                <a:spcPts val="0"/>
              </a:spcAft>
              <a:buNone/>
            </a:pPr>
            <a:endParaRPr sz="6600" b="1" u="sng">
              <a:solidFill>
                <a:schemeClr val="lt1"/>
              </a:solidFill>
            </a:endParaRPr>
          </a:p>
        </p:txBody>
      </p:sp>
      <p:sp>
        <p:nvSpPr>
          <p:cNvPr id="262" name="Google Shape;262;p19"/>
          <p:cNvSpPr txBox="1"/>
          <p:nvPr/>
        </p:nvSpPr>
        <p:spPr>
          <a:xfrm>
            <a:off x="4862917" y="5544368"/>
            <a:ext cx="24663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sp>
        <p:nvSpPr>
          <p:cNvPr id="263" name="Google Shape;263;p19">
            <a:hlinkClick r:id="rId3" action="ppaction://hlinksldjump"/>
          </p:cNvPr>
          <p:cNvSpPr txBox="1"/>
          <p:nvPr/>
        </p:nvSpPr>
        <p:spPr>
          <a:xfrm rot="10800000" flipV="1">
            <a:off x="1313170" y="2511359"/>
            <a:ext cx="10246042" cy="1538853"/>
          </a:xfrm>
          <a:prstGeom prst="rect">
            <a:avLst/>
          </a:prstGeom>
          <a:noFill/>
          <a:ln>
            <a:noFill/>
          </a:ln>
        </p:spPr>
        <p:txBody>
          <a:bodyPr spcFirstLastPara="1" wrap="square" lIns="91425" tIns="91425" rIns="91425" bIns="91425" anchor="t" anchorCtr="0">
            <a:spAutoFit/>
          </a:bodyPr>
          <a:lstStyle/>
          <a:p>
            <a:r>
              <a:rPr lang="de-AT" sz="4400">
                <a:solidFill>
                  <a:schemeClr val="lt1"/>
                </a:solidFill>
                <a:latin typeface="Montserrat" panose="00000500000000000000" pitchFamily="2" charset="0"/>
                <a:ea typeface="Quattrocento Sans"/>
                <a:cs typeface="Quattrocento Sans"/>
                <a:sym typeface="Quattrocento Sans"/>
              </a:rPr>
              <a:t>I work in the field to examine losses</a:t>
            </a:r>
            <a:r>
              <a:rPr lang="de-AT" sz="4400">
                <a:solidFill>
                  <a:schemeClr val="lt1"/>
                </a:solidFill>
                <a:latin typeface="Quattrocento Sans"/>
                <a:ea typeface="Quattrocento Sans"/>
                <a:cs typeface="Quattrocento Sans"/>
                <a:sym typeface="Quattrocento Sans"/>
              </a:rPr>
              <a:t>.</a:t>
            </a:r>
            <a:endParaRPr lang="de-AT" sz="4400">
              <a:solidFill>
                <a:schemeClr val="lt1"/>
              </a:solidFill>
              <a:latin typeface="Quattrocento Sans"/>
              <a:ea typeface="Quattrocento Sans"/>
              <a:cs typeface="Quattrocento Sans"/>
            </a:endParaRPr>
          </a:p>
        </p:txBody>
      </p:sp>
      <p:sp>
        <p:nvSpPr>
          <p:cNvPr id="264" name="Google Shape;264;p19">
            <a:hlinkClick r:id="rId3" action="ppaction://hlinksldjump"/>
          </p:cNvPr>
          <p:cNvSpPr txBox="1"/>
          <p:nvPr/>
        </p:nvSpPr>
        <p:spPr>
          <a:xfrm>
            <a:off x="9119675" y="437750"/>
            <a:ext cx="2808900" cy="82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AT" sz="2800">
                <a:solidFill>
                  <a:schemeClr val="dk1"/>
                </a:solidFill>
                <a:latin typeface="Calibri"/>
                <a:ea typeface="Calibri"/>
                <a:cs typeface="Calibri"/>
                <a:sym typeface="Calibri"/>
              </a:rPr>
              <a:t>Next</a:t>
            </a:r>
            <a:endParaRPr sz="2800">
              <a:solidFill>
                <a:schemeClr val="dk1"/>
              </a:solidFill>
              <a:latin typeface="Calibri"/>
              <a:ea typeface="Calibri"/>
              <a:cs typeface="Calibri"/>
              <a:sym typeface="Calibri"/>
            </a:endParaRPr>
          </a:p>
        </p:txBody>
      </p:sp>
      <p:pic>
        <p:nvPicPr>
          <p:cNvPr id="2" name="Picture 1" descr="A logo with blue and grey text&#10;&#10;AI-generated content may be incorrect.">
            <a:extLst>
              <a:ext uri="{FF2B5EF4-FFF2-40B4-BE49-F238E27FC236}">
                <a16:creationId xmlns:a16="http://schemas.microsoft.com/office/drawing/2014/main" id="{A7689B82-50C3-1FFA-6515-8ED2FF08384B}"/>
              </a:ext>
            </a:extLst>
          </p:cNvPr>
          <p:cNvPicPr>
            <a:picLocks noChangeAspect="1"/>
          </p:cNvPicPr>
          <p:nvPr/>
        </p:nvPicPr>
        <p:blipFill>
          <a:blip r:embed="rId4"/>
          <a:stretch>
            <a:fillRect/>
          </a:stretch>
        </p:blipFill>
        <p:spPr>
          <a:xfrm>
            <a:off x="89310" y="5655958"/>
            <a:ext cx="1975108" cy="10698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8">
            <a:extLst>
              <a:ext uri="{FF2B5EF4-FFF2-40B4-BE49-F238E27FC236}">
                <a16:creationId xmlns:a16="http://schemas.microsoft.com/office/drawing/2014/main" id="{E31F40EC-7714-4356-A03C-B98AAB0206BB}"/>
              </a:ext>
            </a:extLst>
          </p:cNvPr>
          <p:cNvSpPr txBox="1">
            <a:spLocks/>
          </p:cNvSpPr>
          <p:nvPr/>
        </p:nvSpPr>
        <p:spPr>
          <a:xfrm>
            <a:off x="0" y="2378386"/>
            <a:ext cx="12191999" cy="551738"/>
          </a:xfrm>
          <a:prstGeom prst="rect">
            <a:avLst/>
          </a:prstGeom>
        </p:spPr>
        <p:txBody>
          <a:bodyPr vert="horz" lIns="0" tIns="0" rIns="0" bIns="0" rtlCol="0" anchor="ctr"/>
          <a:lstStyle>
            <a:defPPr>
              <a:defRPr lang="en-US"/>
            </a:defPPr>
            <a:lvl1pPr marL="0" algn="ctr" defTabSz="914400" rtl="0" eaLnBrk="1" latinLnBrk="0" hangingPunct="1">
              <a:defRPr sz="7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04D30"/>
                </a:solidFill>
                <a:effectLst/>
                <a:uLnTx/>
                <a:uFillTx/>
                <a:latin typeface="Montserrat" panose="00000500000000000000" pitchFamily="2" charset="0"/>
                <a:ea typeface="+mn-ea"/>
                <a:cs typeface="+mn-cs"/>
              </a:rPr>
              <a:t>:::</a:t>
            </a:r>
            <a:r>
              <a:rPr kumimoji="0" lang="en-US" sz="48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 Student Introductions </a:t>
            </a:r>
            <a:r>
              <a:rPr kumimoji="0" lang="en-US" sz="4800" b="1" i="0" u="none" strike="noStrike" kern="1200" cap="none" spc="0" normalizeH="0" baseline="0" noProof="0">
                <a:ln>
                  <a:noFill/>
                </a:ln>
                <a:solidFill>
                  <a:srgbClr val="F04D30"/>
                </a:solidFill>
                <a:effectLst/>
                <a:uLnTx/>
                <a:uFillTx/>
                <a:latin typeface="Montserrat" panose="00000500000000000000" pitchFamily="2" charset="0"/>
                <a:ea typeface="+mn-ea"/>
                <a:cs typeface="+mn-cs"/>
              </a:rPr>
              <a:t>:::</a:t>
            </a:r>
            <a:br>
              <a:rPr kumimoji="0" lang="en-US" sz="72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br>
            <a:r>
              <a:rPr kumimoji="0" lang="en-US" sz="60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t>Name, Grade +</a:t>
            </a:r>
            <a:br>
              <a:rPr kumimoji="0" lang="en-US" sz="60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br>
            <a:r>
              <a:rPr kumimoji="0" lang="en-US" sz="6000" b="1" i="0" u="none" strike="noStrike" kern="1200" cap="none" spc="0" normalizeH="0" baseline="0" noProof="0">
                <a:ln>
                  <a:noFill/>
                </a:ln>
                <a:solidFill>
                  <a:srgbClr val="F04D30"/>
                </a:solidFill>
                <a:effectLst/>
                <a:uLnTx/>
                <a:uFillTx/>
                <a:latin typeface="Montserrat" panose="00000500000000000000" pitchFamily="2" charset="0"/>
                <a:ea typeface="+mn-ea"/>
                <a:cs typeface="+mn-cs"/>
              </a:rPr>
              <a:t>Where Do You See </a:t>
            </a:r>
            <a:br>
              <a:rPr kumimoji="0" lang="en-US" sz="6000" b="1" i="0" u="none" strike="noStrike" kern="1200" cap="none" spc="0" normalizeH="0" baseline="0" noProof="0">
                <a:ln>
                  <a:noFill/>
                </a:ln>
                <a:solidFill>
                  <a:srgbClr val="F04D30"/>
                </a:solidFill>
                <a:effectLst/>
                <a:uLnTx/>
                <a:uFillTx/>
                <a:latin typeface="Montserrat" panose="00000500000000000000" pitchFamily="2" charset="0"/>
                <a:ea typeface="+mn-ea"/>
                <a:cs typeface="+mn-cs"/>
              </a:rPr>
            </a:br>
            <a:r>
              <a:rPr kumimoji="0" lang="en-US" sz="6000" b="1" i="0" u="none" strike="noStrike" kern="1200" cap="none" spc="0" normalizeH="0" baseline="0" noProof="0">
                <a:ln>
                  <a:noFill/>
                </a:ln>
                <a:solidFill>
                  <a:srgbClr val="F04D30"/>
                </a:solidFill>
                <a:effectLst/>
                <a:uLnTx/>
                <a:uFillTx/>
                <a:latin typeface="Montserrat" panose="00000500000000000000" pitchFamily="2" charset="0"/>
                <a:ea typeface="+mn-ea"/>
                <a:cs typeface="+mn-cs"/>
              </a:rPr>
              <a:t>Yourself in 10 Years?</a:t>
            </a:r>
          </a:p>
        </p:txBody>
      </p:sp>
    </p:spTree>
    <p:extLst>
      <p:ext uri="{BB962C8B-B14F-4D97-AF65-F5344CB8AC3E}">
        <p14:creationId xmlns:p14="http://schemas.microsoft.com/office/powerpoint/2010/main" val="38429688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70" name="Google Shape;270;g2f9697907fb_0_145"/>
          <p:cNvSpPr txBox="1"/>
          <p:nvPr/>
        </p:nvSpPr>
        <p:spPr>
          <a:xfrm>
            <a:off x="4862917" y="5544368"/>
            <a:ext cx="24663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pic>
        <p:nvPicPr>
          <p:cNvPr id="271" name="Google Shape;271;g2f9697907fb_0_145"/>
          <p:cNvPicPr preferRelativeResize="0"/>
          <p:nvPr/>
        </p:nvPicPr>
        <p:blipFill rotWithShape="1">
          <a:blip r:embed="rId3">
            <a:alphaModFix/>
          </a:blip>
          <a:srcRect/>
          <a:stretch/>
        </p:blipFill>
        <p:spPr>
          <a:xfrm>
            <a:off x="150716" y="208255"/>
            <a:ext cx="468313" cy="468313"/>
          </a:xfrm>
          <a:prstGeom prst="rect">
            <a:avLst/>
          </a:prstGeom>
          <a:noFill/>
          <a:ln>
            <a:noFill/>
          </a:ln>
        </p:spPr>
      </p:pic>
      <p:sp>
        <p:nvSpPr>
          <p:cNvPr id="272" name="Google Shape;272;g2f9697907fb_0_145">
            <a:hlinkClick r:id="rId4" action="ppaction://hlinksldjump"/>
          </p:cNvPr>
          <p:cNvSpPr txBox="1"/>
          <p:nvPr/>
        </p:nvSpPr>
        <p:spPr>
          <a:xfrm>
            <a:off x="7806450" y="5490050"/>
            <a:ext cx="2918400" cy="8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AT" sz="2800">
                <a:solidFill>
                  <a:schemeClr val="dk1"/>
                </a:solidFill>
                <a:latin typeface="Calibri"/>
                <a:ea typeface="Calibri"/>
                <a:cs typeface="Calibri"/>
                <a:sym typeface="Calibri"/>
              </a:rPr>
              <a:t>Next</a:t>
            </a:r>
            <a:endParaRPr sz="2800">
              <a:solidFill>
                <a:schemeClr val="dk1"/>
              </a:solidFill>
              <a:latin typeface="Calibri"/>
              <a:ea typeface="Calibri"/>
              <a:cs typeface="Calibri"/>
              <a:sym typeface="Calibri"/>
            </a:endParaRPr>
          </a:p>
        </p:txBody>
      </p:sp>
      <p:graphicFrame>
        <p:nvGraphicFramePr>
          <p:cNvPr id="3" name="Table 2">
            <a:extLst>
              <a:ext uri="{FF2B5EF4-FFF2-40B4-BE49-F238E27FC236}">
                <a16:creationId xmlns:a16="http://schemas.microsoft.com/office/drawing/2014/main" id="{C972E545-597F-8F9A-567C-C3906D511147}"/>
              </a:ext>
            </a:extLst>
          </p:cNvPr>
          <p:cNvGraphicFramePr>
            <a:graphicFrameLocks noGrp="1"/>
          </p:cNvGraphicFramePr>
          <p:nvPr>
            <p:extLst>
              <p:ext uri="{D42A27DB-BD31-4B8C-83A1-F6EECF244321}">
                <p14:modId xmlns:p14="http://schemas.microsoft.com/office/powerpoint/2010/main" val="3030013104"/>
              </p:ext>
            </p:extLst>
          </p:nvPr>
        </p:nvGraphicFramePr>
        <p:xfrm>
          <a:off x="2246050" y="762000"/>
          <a:ext cx="8478800" cy="4608990"/>
        </p:xfrm>
        <a:graphic>
          <a:graphicData uri="http://schemas.openxmlformats.org/drawingml/2006/table">
            <a:tbl>
              <a:tblPr bandRow="1">
                <a:tableStyleId>{5C22544A-7EE6-4342-B048-85BDC9FD1C3A}</a:tableStyleId>
              </a:tblPr>
              <a:tblGrid>
                <a:gridCol w="8478800">
                  <a:extLst>
                    <a:ext uri="{9D8B030D-6E8A-4147-A177-3AD203B41FA5}">
                      <a16:colId xmlns:a16="http://schemas.microsoft.com/office/drawing/2014/main" val="821189655"/>
                    </a:ext>
                  </a:extLst>
                </a:gridCol>
              </a:tblGrid>
              <a:tr h="4608990">
                <a:tc>
                  <a:txBody>
                    <a:bodyPr/>
                    <a:lstStyle/>
                    <a:p>
                      <a:pPr fontAlgn="b"/>
                      <a:r>
                        <a:rPr lang="en-US" sz="3600">
                          <a:solidFill>
                            <a:schemeClr val="bg1"/>
                          </a:solidFill>
                          <a:effectLst/>
                          <a:latin typeface="Montserrat" panose="00000500000000000000" pitchFamily="2" charset="0"/>
                        </a:rPr>
                        <a:t>I am fundamentally altering the roles of traditional insurance professions like underwriting and claims—and doing it through a lot of challenging, cool projects that require expertise in computer science, business, statistics and people skills.</a:t>
                      </a:r>
                    </a:p>
                  </a:txBody>
                  <a:tcPr marL="9525" marR="9525" marT="9525" anchor="b">
                    <a:lnL>
                      <a:noFill/>
                    </a:lnL>
                    <a:lnR>
                      <a:noFill/>
                    </a:lnR>
                    <a:lnT>
                      <a:noFill/>
                    </a:lnT>
                    <a:lnB>
                      <a:noFill/>
                    </a:lnB>
                    <a:noFill/>
                  </a:tcPr>
                </a:tc>
                <a:extLst>
                  <a:ext uri="{0D108BD9-81ED-4DB2-BD59-A6C34878D82A}">
                    <a16:rowId xmlns:a16="http://schemas.microsoft.com/office/drawing/2014/main" val="968624557"/>
                  </a:ext>
                </a:extLst>
              </a:tr>
            </a:tbl>
          </a:graphicData>
        </a:graphic>
      </p:graphicFrame>
      <p:pic>
        <p:nvPicPr>
          <p:cNvPr id="2" name="Picture 1" descr="A logo with blue and grey text&#10;&#10;AI-generated content may be incorrect.">
            <a:extLst>
              <a:ext uri="{FF2B5EF4-FFF2-40B4-BE49-F238E27FC236}">
                <a16:creationId xmlns:a16="http://schemas.microsoft.com/office/drawing/2014/main" id="{403A04EC-A84D-1A5B-602E-7D53C4BDADD7}"/>
              </a:ext>
            </a:extLst>
          </p:cNvPr>
          <p:cNvPicPr>
            <a:picLocks noChangeAspect="1"/>
          </p:cNvPicPr>
          <p:nvPr/>
        </p:nvPicPr>
        <p:blipFill>
          <a:blip r:embed="rId5"/>
          <a:stretch>
            <a:fillRect/>
          </a:stretch>
        </p:blipFill>
        <p:spPr>
          <a:xfrm>
            <a:off x="150716" y="5698268"/>
            <a:ext cx="1975108" cy="1069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fade">
                                      <p:cBhvr>
                                        <p:cTn id="7" dur="4257"/>
                                        <p:tgtEl>
                                          <p:spTgt spid="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2f9697907fb_0_153">
            <a:hlinkClick r:id="rId3" action="ppaction://hlinksldjump"/>
          </p:cNvPr>
          <p:cNvSpPr txBox="1"/>
          <p:nvPr/>
        </p:nvSpPr>
        <p:spPr>
          <a:xfrm>
            <a:off x="1535837" y="1979720"/>
            <a:ext cx="9004336" cy="4016444"/>
          </a:xfrm>
          <a:prstGeom prst="rect">
            <a:avLst/>
          </a:prstGeom>
          <a:noFill/>
          <a:ln>
            <a:noFill/>
          </a:ln>
        </p:spPr>
        <p:txBody>
          <a:bodyPr spcFirstLastPara="1" wrap="square" lIns="91425" tIns="45700" rIns="91425" bIns="45700" anchor="t" anchorCtr="0">
            <a:spAutoFit/>
          </a:bodyPr>
          <a:lstStyle/>
          <a:p>
            <a:r>
              <a:rPr lang="de-AT" sz="4900" err="1">
                <a:solidFill>
                  <a:schemeClr val="lt1"/>
                </a:solidFill>
                <a:latin typeface="Montserrat" panose="00000500000000000000" pitchFamily="2" charset="0"/>
                <a:ea typeface="Quattrocento Sans"/>
                <a:cs typeface="Quattrocento Sans"/>
                <a:sym typeface="Quattrocento Sans"/>
              </a:rPr>
              <a:t>Does</a:t>
            </a:r>
            <a:r>
              <a:rPr lang="de-AT" sz="4900">
                <a:solidFill>
                  <a:schemeClr val="lt1"/>
                </a:solidFill>
                <a:latin typeface="Montserrat" panose="00000500000000000000" pitchFamily="2" charset="0"/>
                <a:ea typeface="Quattrocento Sans"/>
                <a:cs typeface="Quattrocento Sans"/>
                <a:sym typeface="Quattrocento Sans"/>
              </a:rPr>
              <a:t> </a:t>
            </a:r>
            <a:r>
              <a:rPr lang="de-AT" sz="4900" err="1">
                <a:solidFill>
                  <a:schemeClr val="lt1"/>
                </a:solidFill>
                <a:latin typeface="Montserrat" panose="00000500000000000000" pitchFamily="2" charset="0"/>
                <a:ea typeface="Quattrocento Sans"/>
                <a:cs typeface="Quattrocento Sans"/>
                <a:sym typeface="Quattrocento Sans"/>
              </a:rPr>
              <a:t>the</a:t>
            </a:r>
            <a:r>
              <a:rPr lang="de-AT" sz="4900">
                <a:solidFill>
                  <a:schemeClr val="lt1"/>
                </a:solidFill>
                <a:latin typeface="Montserrat" panose="00000500000000000000" pitchFamily="2" charset="0"/>
                <a:ea typeface="Quattrocento Sans"/>
                <a:cs typeface="Quattrocento Sans"/>
                <a:sym typeface="Quattrocento Sans"/>
              </a:rPr>
              <a:t> </a:t>
            </a:r>
            <a:r>
              <a:rPr lang="de-AT" sz="4900" err="1">
                <a:solidFill>
                  <a:schemeClr val="lt1"/>
                </a:solidFill>
                <a:latin typeface="Montserrat" panose="00000500000000000000" pitchFamily="2" charset="0"/>
                <a:ea typeface="Quattrocento Sans"/>
                <a:cs typeface="Quattrocento Sans"/>
                <a:sym typeface="Quattrocento Sans"/>
              </a:rPr>
              <a:t>data</a:t>
            </a:r>
            <a:r>
              <a:rPr lang="de-AT" sz="4900">
                <a:solidFill>
                  <a:schemeClr val="lt1"/>
                </a:solidFill>
                <a:latin typeface="Montserrat" panose="00000500000000000000" pitchFamily="2" charset="0"/>
                <a:ea typeface="Quattrocento Sans"/>
                <a:cs typeface="Quattrocento Sans"/>
                <a:sym typeface="Quattrocento Sans"/>
              </a:rPr>
              <a:t> </a:t>
            </a:r>
            <a:r>
              <a:rPr lang="de-AT" sz="4900" err="1">
                <a:solidFill>
                  <a:schemeClr val="lt1"/>
                </a:solidFill>
                <a:latin typeface="Montserrat" panose="00000500000000000000" pitchFamily="2" charset="0"/>
                <a:ea typeface="Quattrocento Sans"/>
                <a:cs typeface="Quattrocento Sans"/>
                <a:sym typeface="Quattrocento Sans"/>
              </a:rPr>
              <a:t>science</a:t>
            </a:r>
            <a:r>
              <a:rPr lang="de-AT" sz="4900">
                <a:solidFill>
                  <a:schemeClr val="lt1"/>
                </a:solidFill>
                <a:latin typeface="Montserrat" panose="00000500000000000000" pitchFamily="2" charset="0"/>
                <a:ea typeface="Quattrocento Sans"/>
                <a:cs typeface="Quattrocento Sans"/>
                <a:sym typeface="Quattrocento Sans"/>
              </a:rPr>
              <a:t> </a:t>
            </a:r>
            <a:r>
              <a:rPr lang="de-AT" sz="4900" err="1">
                <a:solidFill>
                  <a:schemeClr val="lt1"/>
                </a:solidFill>
                <a:latin typeface="Montserrat" panose="00000500000000000000" pitchFamily="2" charset="0"/>
                <a:ea typeface="Quattrocento Sans"/>
                <a:cs typeface="Quattrocento Sans"/>
                <a:sym typeface="Quattrocento Sans"/>
              </a:rPr>
              <a:t>career</a:t>
            </a:r>
            <a:r>
              <a:rPr lang="de-AT" sz="4900">
                <a:solidFill>
                  <a:schemeClr val="lt1"/>
                </a:solidFill>
                <a:latin typeface="Montserrat" panose="00000500000000000000" pitchFamily="2" charset="0"/>
                <a:ea typeface="Quattrocento Sans"/>
                <a:cs typeface="Quattrocento Sans"/>
                <a:sym typeface="Quattrocento Sans"/>
              </a:rPr>
              <a:t> track </a:t>
            </a:r>
            <a:r>
              <a:rPr lang="de-AT" sz="4900" err="1">
                <a:solidFill>
                  <a:schemeClr val="lt1"/>
                </a:solidFill>
                <a:latin typeface="Montserrat" panose="00000500000000000000" pitchFamily="2" charset="0"/>
                <a:ea typeface="Quattrocento Sans"/>
                <a:cs typeface="Quattrocento Sans"/>
                <a:sym typeface="Quattrocento Sans"/>
              </a:rPr>
              <a:t>usually</a:t>
            </a:r>
            <a:r>
              <a:rPr lang="de-AT" sz="4900">
                <a:solidFill>
                  <a:schemeClr val="lt1"/>
                </a:solidFill>
                <a:latin typeface="Montserrat" panose="00000500000000000000" pitchFamily="2" charset="0"/>
                <a:ea typeface="Quattrocento Sans"/>
                <a:cs typeface="Quattrocento Sans"/>
                <a:sym typeface="Quattrocento Sans"/>
              </a:rPr>
              <a:t> </a:t>
            </a:r>
            <a:r>
              <a:rPr lang="de-AT" sz="4900" err="1">
                <a:solidFill>
                  <a:schemeClr val="lt1"/>
                </a:solidFill>
                <a:latin typeface="Montserrat" panose="00000500000000000000" pitchFamily="2" charset="0"/>
                <a:ea typeface="Quattrocento Sans"/>
                <a:cs typeface="Quattrocento Sans"/>
                <a:sym typeface="Quattrocento Sans"/>
              </a:rPr>
              <a:t>require</a:t>
            </a:r>
            <a:r>
              <a:rPr lang="de-AT" sz="4900">
                <a:solidFill>
                  <a:schemeClr val="lt1"/>
                </a:solidFill>
                <a:latin typeface="Montserrat" panose="00000500000000000000" pitchFamily="2" charset="0"/>
                <a:ea typeface="Quattrocento Sans"/>
                <a:cs typeface="Quattrocento Sans"/>
                <a:sym typeface="Quattrocento Sans"/>
              </a:rPr>
              <a:t> a </a:t>
            </a:r>
            <a:r>
              <a:rPr lang="de-AT" sz="4900" err="1">
                <a:solidFill>
                  <a:schemeClr val="lt1"/>
                </a:solidFill>
                <a:latin typeface="Montserrat" panose="00000500000000000000" pitchFamily="2" charset="0"/>
                <a:ea typeface="Quattrocento Sans"/>
                <a:cs typeface="Quattrocento Sans"/>
                <a:sym typeface="Quattrocento Sans"/>
              </a:rPr>
              <a:t>degree</a:t>
            </a:r>
            <a:r>
              <a:rPr lang="de-AT" sz="4900">
                <a:solidFill>
                  <a:schemeClr val="lt1"/>
                </a:solidFill>
                <a:latin typeface="Montserrat" panose="00000500000000000000" pitchFamily="2" charset="0"/>
                <a:ea typeface="Quattrocento Sans"/>
                <a:cs typeface="Quattrocento Sans"/>
                <a:sym typeface="Quattrocento Sans"/>
              </a:rPr>
              <a:t>?</a:t>
            </a:r>
            <a:endParaRPr lang="de-AT" sz="4900">
              <a:solidFill>
                <a:schemeClr val="lt1"/>
              </a:solidFill>
              <a:latin typeface="Montserrat" panose="00000500000000000000" pitchFamily="2" charset="0"/>
              <a:ea typeface="Quattrocento Sans"/>
              <a:cs typeface="Quattrocento Sans"/>
            </a:endParaRPr>
          </a:p>
          <a:p>
            <a:endParaRPr lang="de-AT" sz="4900">
              <a:solidFill>
                <a:schemeClr val="lt1"/>
              </a:solidFill>
              <a:latin typeface="Quattrocento Sans"/>
              <a:ea typeface="Quattrocento Sans"/>
              <a:cs typeface="Quattrocento Sans"/>
            </a:endParaRPr>
          </a:p>
          <a:p>
            <a:pPr marL="0" marR="0" lvl="0" indent="0" algn="ctr" rtl="0">
              <a:spcBef>
                <a:spcPts val="0"/>
              </a:spcBef>
              <a:spcAft>
                <a:spcPts val="0"/>
              </a:spcAft>
              <a:buNone/>
            </a:pPr>
            <a:endParaRPr sz="5900">
              <a:solidFill>
                <a:schemeClr val="lt1"/>
              </a:solidFill>
            </a:endParaRPr>
          </a:p>
        </p:txBody>
      </p:sp>
      <p:sp>
        <p:nvSpPr>
          <p:cNvPr id="278" name="Google Shape;278;g2f9697907fb_0_153"/>
          <p:cNvSpPr txBox="1"/>
          <p:nvPr/>
        </p:nvSpPr>
        <p:spPr>
          <a:xfrm>
            <a:off x="4862917" y="5544368"/>
            <a:ext cx="24663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pic>
        <p:nvPicPr>
          <p:cNvPr id="279" name="Google Shape;279;g2f9697907fb_0_153"/>
          <p:cNvPicPr preferRelativeResize="0"/>
          <p:nvPr/>
        </p:nvPicPr>
        <p:blipFill rotWithShape="1">
          <a:blip r:embed="rId4">
            <a:alphaModFix/>
          </a:blip>
          <a:srcRect/>
          <a:stretch/>
        </p:blipFill>
        <p:spPr>
          <a:xfrm>
            <a:off x="150716" y="208255"/>
            <a:ext cx="468313" cy="468313"/>
          </a:xfrm>
          <a:prstGeom prst="rect">
            <a:avLst/>
          </a:prstGeom>
          <a:noFill/>
          <a:ln>
            <a:noFill/>
          </a:ln>
        </p:spPr>
      </p:pic>
      <p:sp>
        <p:nvSpPr>
          <p:cNvPr id="280" name="Google Shape;280;g2f9697907fb_0_153">
            <a:hlinkClick r:id="rId3" action="ppaction://hlinksldjump"/>
          </p:cNvPr>
          <p:cNvSpPr txBox="1"/>
          <p:nvPr/>
        </p:nvSpPr>
        <p:spPr>
          <a:xfrm>
            <a:off x="8444825" y="948450"/>
            <a:ext cx="2085300" cy="71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AT" sz="2800">
                <a:solidFill>
                  <a:schemeClr val="dk1"/>
                </a:solidFill>
                <a:latin typeface="Calibri"/>
                <a:ea typeface="Calibri"/>
                <a:cs typeface="Calibri"/>
                <a:sym typeface="Calibri"/>
              </a:rPr>
              <a:t>Next</a:t>
            </a:r>
            <a:endParaRPr sz="2800">
              <a:solidFill>
                <a:schemeClr val="dk1"/>
              </a:solidFill>
              <a:latin typeface="Calibri"/>
              <a:ea typeface="Calibri"/>
              <a:cs typeface="Calibri"/>
              <a:sym typeface="Calibri"/>
            </a:endParaRPr>
          </a:p>
        </p:txBody>
      </p:sp>
      <p:pic>
        <p:nvPicPr>
          <p:cNvPr id="2" name="Picture 1" descr="A logo with blue and grey text&#10;&#10;AI-generated content may be incorrect.">
            <a:extLst>
              <a:ext uri="{FF2B5EF4-FFF2-40B4-BE49-F238E27FC236}">
                <a16:creationId xmlns:a16="http://schemas.microsoft.com/office/drawing/2014/main" id="{D138CCCA-5503-3264-ABB1-29E86AC674FA}"/>
              </a:ext>
            </a:extLst>
          </p:cNvPr>
          <p:cNvPicPr>
            <a:picLocks noChangeAspect="1"/>
          </p:cNvPicPr>
          <p:nvPr/>
        </p:nvPicPr>
        <p:blipFill>
          <a:blip r:embed="rId5"/>
          <a:stretch>
            <a:fillRect/>
          </a:stretch>
        </p:blipFill>
        <p:spPr>
          <a:xfrm>
            <a:off x="150716" y="5698268"/>
            <a:ext cx="1975108" cy="1069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9"/>
                                        </p:tgtEl>
                                        <p:attrNameLst>
                                          <p:attrName>style.visibility</p:attrName>
                                        </p:attrNameLst>
                                      </p:cBhvr>
                                      <p:to>
                                        <p:strVal val="visible"/>
                                      </p:to>
                                    </p:set>
                                    <p:animEffect transition="in" filter="fade">
                                      <p:cBhvr>
                                        <p:cTn id="7" dur="4257"/>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2f9697907fb_0_160">
            <a:hlinkClick r:id="rId3"/>
          </p:cNvPr>
          <p:cNvSpPr txBox="1"/>
          <p:nvPr/>
        </p:nvSpPr>
        <p:spPr>
          <a:xfrm>
            <a:off x="1661801" y="2050742"/>
            <a:ext cx="8868346" cy="4124166"/>
          </a:xfrm>
          <a:prstGeom prst="rect">
            <a:avLst/>
          </a:prstGeom>
          <a:noFill/>
          <a:ln>
            <a:noFill/>
          </a:ln>
        </p:spPr>
        <p:txBody>
          <a:bodyPr spcFirstLastPara="1" wrap="square" lIns="91425" tIns="45700" rIns="91425" bIns="45700" anchor="t" anchorCtr="0">
            <a:spAutoFit/>
          </a:bodyPr>
          <a:lstStyle/>
          <a:p>
            <a:pPr algn="ctr"/>
            <a:r>
              <a:rPr lang="de-AT" sz="4900" err="1">
                <a:solidFill>
                  <a:schemeClr val="lt1"/>
                </a:solidFill>
                <a:latin typeface="Montserrat" panose="00000500000000000000" pitchFamily="2" charset="0"/>
                <a:ea typeface="Quattrocento Sans"/>
                <a:cs typeface="Quattrocento Sans"/>
              </a:rPr>
              <a:t>Does</a:t>
            </a:r>
            <a:r>
              <a:rPr lang="de-AT" sz="4900">
                <a:solidFill>
                  <a:schemeClr val="lt1"/>
                </a:solidFill>
                <a:latin typeface="Montserrat" panose="00000500000000000000" pitchFamily="2" charset="0"/>
                <a:ea typeface="Quattrocento Sans"/>
                <a:cs typeface="Quattrocento Sans"/>
              </a:rPr>
              <a:t> </a:t>
            </a:r>
            <a:r>
              <a:rPr lang="de-AT" sz="4900" err="1">
                <a:solidFill>
                  <a:schemeClr val="lt1"/>
                </a:solidFill>
                <a:latin typeface="Montserrat" panose="00000500000000000000" pitchFamily="2" charset="0"/>
                <a:ea typeface="Quattrocento Sans"/>
                <a:cs typeface="Quattrocento Sans"/>
              </a:rPr>
              <a:t>the</a:t>
            </a:r>
            <a:r>
              <a:rPr lang="de-AT" sz="4900">
                <a:solidFill>
                  <a:schemeClr val="lt1"/>
                </a:solidFill>
                <a:latin typeface="Montserrat" panose="00000500000000000000" pitchFamily="2" charset="0"/>
                <a:ea typeface="Quattrocento Sans"/>
                <a:cs typeface="Quattrocento Sans"/>
              </a:rPr>
              <a:t> </a:t>
            </a:r>
            <a:r>
              <a:rPr lang="de-AT" sz="4900" err="1">
                <a:solidFill>
                  <a:schemeClr val="lt1"/>
                </a:solidFill>
                <a:latin typeface="Montserrat" panose="00000500000000000000" pitchFamily="2" charset="0"/>
                <a:ea typeface="Quattrocento Sans"/>
                <a:cs typeface="Quattrocento Sans"/>
              </a:rPr>
              <a:t>actuarial</a:t>
            </a:r>
            <a:r>
              <a:rPr lang="de-AT" sz="4900">
                <a:solidFill>
                  <a:schemeClr val="lt1"/>
                </a:solidFill>
                <a:latin typeface="Montserrat" panose="00000500000000000000" pitchFamily="2" charset="0"/>
                <a:ea typeface="Quattrocento Sans"/>
                <a:cs typeface="Quattrocento Sans"/>
              </a:rPr>
              <a:t> </a:t>
            </a:r>
            <a:r>
              <a:rPr lang="de-AT" sz="4900" err="1">
                <a:solidFill>
                  <a:schemeClr val="lt1"/>
                </a:solidFill>
                <a:latin typeface="Montserrat" panose="00000500000000000000" pitchFamily="2" charset="0"/>
                <a:ea typeface="Quattrocento Sans"/>
                <a:cs typeface="Quattrocento Sans"/>
              </a:rPr>
              <a:t>career</a:t>
            </a:r>
            <a:r>
              <a:rPr lang="de-AT" sz="4900">
                <a:solidFill>
                  <a:schemeClr val="lt1"/>
                </a:solidFill>
                <a:latin typeface="Montserrat" panose="00000500000000000000" pitchFamily="2" charset="0"/>
                <a:ea typeface="Quattrocento Sans"/>
                <a:cs typeface="Quattrocento Sans"/>
              </a:rPr>
              <a:t> track </a:t>
            </a:r>
            <a:r>
              <a:rPr lang="de-AT" sz="4900" err="1">
                <a:solidFill>
                  <a:schemeClr val="lt1"/>
                </a:solidFill>
                <a:latin typeface="Montserrat" panose="00000500000000000000" pitchFamily="2" charset="0"/>
                <a:ea typeface="Quattrocento Sans"/>
                <a:cs typeface="Quattrocento Sans"/>
              </a:rPr>
              <a:t>usually</a:t>
            </a:r>
            <a:r>
              <a:rPr lang="de-AT" sz="4900">
                <a:solidFill>
                  <a:schemeClr val="lt1"/>
                </a:solidFill>
                <a:latin typeface="Montserrat" panose="00000500000000000000" pitchFamily="2" charset="0"/>
                <a:ea typeface="Quattrocento Sans"/>
                <a:cs typeface="Quattrocento Sans"/>
              </a:rPr>
              <a:t> </a:t>
            </a:r>
            <a:r>
              <a:rPr lang="de-AT" sz="4900" err="1">
                <a:solidFill>
                  <a:schemeClr val="lt1"/>
                </a:solidFill>
                <a:latin typeface="Montserrat" panose="00000500000000000000" pitchFamily="2" charset="0"/>
                <a:ea typeface="Quattrocento Sans"/>
                <a:cs typeface="Quattrocento Sans"/>
              </a:rPr>
              <a:t>require</a:t>
            </a:r>
            <a:r>
              <a:rPr lang="de-AT" sz="4900">
                <a:solidFill>
                  <a:schemeClr val="lt1"/>
                </a:solidFill>
                <a:latin typeface="Montserrat" panose="00000500000000000000" pitchFamily="2" charset="0"/>
                <a:ea typeface="Quattrocento Sans"/>
                <a:cs typeface="Quattrocento Sans"/>
              </a:rPr>
              <a:t> a </a:t>
            </a:r>
            <a:r>
              <a:rPr lang="de-AT" sz="4900" err="1">
                <a:solidFill>
                  <a:schemeClr val="lt1"/>
                </a:solidFill>
                <a:latin typeface="Montserrat" panose="00000500000000000000" pitchFamily="2" charset="0"/>
                <a:ea typeface="Quattrocento Sans"/>
                <a:cs typeface="Quattrocento Sans"/>
              </a:rPr>
              <a:t>degree</a:t>
            </a:r>
            <a:r>
              <a:rPr lang="de-AT" sz="4900">
                <a:solidFill>
                  <a:schemeClr val="lt1"/>
                </a:solidFill>
                <a:latin typeface="Montserrat" panose="00000500000000000000" pitchFamily="2" charset="0"/>
                <a:ea typeface="Quattrocento Sans"/>
                <a:cs typeface="Quattrocento Sans"/>
              </a:rPr>
              <a:t>?</a:t>
            </a:r>
          </a:p>
          <a:p>
            <a:pPr algn="ctr"/>
            <a:endParaRPr lang="de-AT" sz="4900">
              <a:solidFill>
                <a:schemeClr val="lt1"/>
              </a:solidFill>
              <a:latin typeface="Quattrocento Sans"/>
              <a:ea typeface="Quattrocento Sans"/>
              <a:cs typeface="Quattrocento Sans"/>
            </a:endParaRPr>
          </a:p>
          <a:p>
            <a:pPr marL="0" marR="0" lvl="0" indent="0" algn="ctr" rtl="0">
              <a:spcBef>
                <a:spcPts val="0"/>
              </a:spcBef>
              <a:spcAft>
                <a:spcPts val="0"/>
              </a:spcAft>
              <a:buNone/>
            </a:pPr>
            <a:endParaRPr sz="6600" b="1" u="sng">
              <a:solidFill>
                <a:schemeClr val="lt1"/>
              </a:solidFill>
            </a:endParaRPr>
          </a:p>
        </p:txBody>
      </p:sp>
      <p:sp>
        <p:nvSpPr>
          <p:cNvPr id="286" name="Google Shape;286;g2f9697907fb_0_160"/>
          <p:cNvSpPr txBox="1"/>
          <p:nvPr/>
        </p:nvSpPr>
        <p:spPr>
          <a:xfrm>
            <a:off x="4862917" y="5544368"/>
            <a:ext cx="24663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pic>
        <p:nvPicPr>
          <p:cNvPr id="287" name="Google Shape;287;g2f9697907fb_0_160"/>
          <p:cNvPicPr preferRelativeResize="0"/>
          <p:nvPr/>
        </p:nvPicPr>
        <p:blipFill rotWithShape="1">
          <a:blip r:embed="rId4">
            <a:alphaModFix/>
          </a:blip>
          <a:srcRect/>
          <a:stretch/>
        </p:blipFill>
        <p:spPr>
          <a:xfrm>
            <a:off x="150716" y="208255"/>
            <a:ext cx="468313" cy="468313"/>
          </a:xfrm>
          <a:prstGeom prst="rect">
            <a:avLst/>
          </a:prstGeom>
          <a:noFill/>
          <a:ln>
            <a:noFill/>
          </a:ln>
        </p:spPr>
      </p:pic>
      <p:sp>
        <p:nvSpPr>
          <p:cNvPr id="288" name="Google Shape;288;g2f9697907fb_0_160">
            <a:hlinkClick r:id="rId5" action="ppaction://hlinksldjump"/>
          </p:cNvPr>
          <p:cNvSpPr txBox="1"/>
          <p:nvPr/>
        </p:nvSpPr>
        <p:spPr>
          <a:xfrm>
            <a:off x="7879400" y="5435325"/>
            <a:ext cx="2650800" cy="8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AT" sz="2800">
                <a:solidFill>
                  <a:schemeClr val="dk1"/>
                </a:solidFill>
                <a:latin typeface="Calibri"/>
                <a:ea typeface="Calibri"/>
                <a:cs typeface="Calibri"/>
                <a:sym typeface="Calibri"/>
              </a:rPr>
              <a:t>Next</a:t>
            </a:r>
            <a:endParaRPr sz="2800">
              <a:solidFill>
                <a:schemeClr val="dk1"/>
              </a:solidFill>
              <a:latin typeface="Calibri"/>
              <a:ea typeface="Calibri"/>
              <a:cs typeface="Calibri"/>
              <a:sym typeface="Calibri"/>
            </a:endParaRPr>
          </a:p>
        </p:txBody>
      </p:sp>
      <p:pic>
        <p:nvPicPr>
          <p:cNvPr id="2" name="Picture 1" descr="A logo with blue and grey text&#10;&#10;AI-generated content may be incorrect.">
            <a:extLst>
              <a:ext uri="{FF2B5EF4-FFF2-40B4-BE49-F238E27FC236}">
                <a16:creationId xmlns:a16="http://schemas.microsoft.com/office/drawing/2014/main" id="{ADDB4F23-68CD-7FBB-FBA9-47FB48E3B4E2}"/>
              </a:ext>
            </a:extLst>
          </p:cNvPr>
          <p:cNvPicPr>
            <a:picLocks noChangeAspect="1"/>
          </p:cNvPicPr>
          <p:nvPr/>
        </p:nvPicPr>
        <p:blipFill>
          <a:blip r:embed="rId6"/>
          <a:stretch>
            <a:fillRect/>
          </a:stretch>
        </p:blipFill>
        <p:spPr>
          <a:xfrm>
            <a:off x="150716" y="5698268"/>
            <a:ext cx="1975108" cy="1069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7"/>
                                        </p:tgtEl>
                                        <p:attrNameLst>
                                          <p:attrName>style.visibility</p:attrName>
                                        </p:attrNameLst>
                                      </p:cBhvr>
                                      <p:to>
                                        <p:strVal val="visible"/>
                                      </p:to>
                                    </p:set>
                                    <p:animEffect transition="in" filter="fade">
                                      <p:cBhvr>
                                        <p:cTn id="7" dur="4257"/>
                                        <p:tgtEl>
                                          <p:spTgt spid="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2f9697907fb_0_167">
            <a:hlinkClick r:id="" action="ppaction://noaction"/>
          </p:cNvPr>
          <p:cNvSpPr txBox="1"/>
          <p:nvPr/>
        </p:nvSpPr>
        <p:spPr>
          <a:xfrm>
            <a:off x="1793289" y="1842175"/>
            <a:ext cx="9046346" cy="2554505"/>
          </a:xfrm>
          <a:prstGeom prst="rect">
            <a:avLst/>
          </a:prstGeom>
          <a:noFill/>
          <a:ln>
            <a:noFill/>
          </a:ln>
        </p:spPr>
        <p:txBody>
          <a:bodyPr spcFirstLastPara="1" wrap="square" lIns="91425" tIns="45700" rIns="91425" bIns="45700" anchor="t" anchorCtr="0">
            <a:spAutoFit/>
          </a:bodyPr>
          <a:lstStyle/>
          <a:p>
            <a:pPr algn="ctr"/>
            <a:r>
              <a:rPr lang="de-AT" sz="4000" err="1">
                <a:solidFill>
                  <a:schemeClr val="lt1"/>
                </a:solidFill>
                <a:latin typeface="Montserrat" panose="00000500000000000000" pitchFamily="2" charset="0"/>
                <a:ea typeface="Quattrocento Sans"/>
                <a:cs typeface="Quattrocento Sans"/>
                <a:sym typeface="Quattrocento Sans"/>
              </a:rPr>
              <a:t>Is</a:t>
            </a:r>
            <a:r>
              <a:rPr lang="de-AT" sz="4000">
                <a:solidFill>
                  <a:schemeClr val="lt1"/>
                </a:solidFill>
                <a:latin typeface="Montserrat" panose="00000500000000000000" pitchFamily="2" charset="0"/>
                <a:ea typeface="Quattrocento Sans"/>
                <a:cs typeface="Quattrocento Sans"/>
                <a:sym typeface="Quattrocento Sans"/>
              </a:rPr>
              <a:t> an undergraduate </a:t>
            </a:r>
            <a:r>
              <a:rPr lang="de-AT" sz="4000" err="1">
                <a:solidFill>
                  <a:schemeClr val="lt1"/>
                </a:solidFill>
                <a:latin typeface="Montserrat" panose="00000500000000000000" pitchFamily="2" charset="0"/>
                <a:ea typeface="Quattrocento Sans"/>
                <a:cs typeface="Quattrocento Sans"/>
                <a:sym typeface="Quattrocento Sans"/>
              </a:rPr>
              <a:t>degree</a:t>
            </a:r>
            <a:r>
              <a:rPr lang="de-AT" sz="4000">
                <a:solidFill>
                  <a:schemeClr val="lt1"/>
                </a:solidFill>
                <a:latin typeface="Montserrat" panose="00000500000000000000" pitchFamily="2" charset="0"/>
                <a:ea typeface="Quattrocento Sans"/>
                <a:cs typeface="Quattrocento Sans"/>
                <a:sym typeface="Quattrocento Sans"/>
              </a:rPr>
              <a:t> </a:t>
            </a:r>
            <a:r>
              <a:rPr lang="de-AT" sz="4000" err="1">
                <a:solidFill>
                  <a:schemeClr val="lt1"/>
                </a:solidFill>
                <a:latin typeface="Montserrat" panose="00000500000000000000" pitchFamily="2" charset="0"/>
                <a:ea typeface="Quattrocento Sans"/>
                <a:cs typeface="Quattrocento Sans"/>
                <a:sym typeface="Quattrocento Sans"/>
              </a:rPr>
              <a:t>required</a:t>
            </a:r>
            <a:r>
              <a:rPr lang="de-AT" sz="4000">
                <a:solidFill>
                  <a:schemeClr val="lt1"/>
                </a:solidFill>
                <a:latin typeface="Montserrat" panose="00000500000000000000" pitchFamily="2" charset="0"/>
                <a:ea typeface="Quattrocento Sans"/>
                <a:cs typeface="Quattrocento Sans"/>
                <a:sym typeface="Quattrocento Sans"/>
              </a:rPr>
              <a:t> </a:t>
            </a:r>
            <a:r>
              <a:rPr lang="de-AT" sz="4000" err="1">
                <a:solidFill>
                  <a:schemeClr val="lt1"/>
                </a:solidFill>
                <a:latin typeface="Montserrat" panose="00000500000000000000" pitchFamily="2" charset="0"/>
                <a:ea typeface="Quattrocento Sans"/>
                <a:cs typeface="Quattrocento Sans"/>
                <a:sym typeface="Quattrocento Sans"/>
              </a:rPr>
              <a:t>to</a:t>
            </a:r>
            <a:r>
              <a:rPr lang="de-AT" sz="4000">
                <a:solidFill>
                  <a:schemeClr val="lt1"/>
                </a:solidFill>
                <a:latin typeface="Montserrat" panose="00000500000000000000" pitchFamily="2" charset="0"/>
                <a:ea typeface="Quattrocento Sans"/>
                <a:cs typeface="Quattrocento Sans"/>
                <a:sym typeface="Quattrocento Sans"/>
              </a:rPr>
              <a:t> </a:t>
            </a:r>
            <a:r>
              <a:rPr lang="de-AT" sz="4000" err="1">
                <a:solidFill>
                  <a:schemeClr val="lt1"/>
                </a:solidFill>
                <a:latin typeface="Montserrat" panose="00000500000000000000" pitchFamily="2" charset="0"/>
                <a:ea typeface="Quattrocento Sans"/>
                <a:cs typeface="Quattrocento Sans"/>
                <a:sym typeface="Quattrocento Sans"/>
              </a:rPr>
              <a:t>start</a:t>
            </a:r>
            <a:r>
              <a:rPr lang="de-AT" sz="4000">
                <a:solidFill>
                  <a:schemeClr val="lt1"/>
                </a:solidFill>
                <a:latin typeface="Montserrat" panose="00000500000000000000" pitchFamily="2" charset="0"/>
                <a:ea typeface="Quattrocento Sans"/>
                <a:cs typeface="Quattrocento Sans"/>
                <a:sym typeface="Quattrocento Sans"/>
              </a:rPr>
              <a:t> a </a:t>
            </a:r>
            <a:r>
              <a:rPr lang="de-AT" sz="4000" err="1">
                <a:solidFill>
                  <a:schemeClr val="lt1"/>
                </a:solidFill>
                <a:latin typeface="Montserrat" panose="00000500000000000000" pitchFamily="2" charset="0"/>
                <a:ea typeface="Quattrocento Sans"/>
                <a:cs typeface="Quattrocento Sans"/>
                <a:sym typeface="Quattrocento Sans"/>
              </a:rPr>
              <a:t>career</a:t>
            </a:r>
            <a:r>
              <a:rPr lang="de-AT" sz="4000">
                <a:solidFill>
                  <a:schemeClr val="lt1"/>
                </a:solidFill>
                <a:latin typeface="Montserrat" panose="00000500000000000000" pitchFamily="2" charset="0"/>
                <a:ea typeface="Quattrocento Sans"/>
                <a:cs typeface="Quattrocento Sans"/>
                <a:sym typeface="Quattrocento Sans"/>
              </a:rPr>
              <a:t> </a:t>
            </a:r>
            <a:r>
              <a:rPr lang="de-AT" sz="4000" err="1">
                <a:solidFill>
                  <a:schemeClr val="lt1"/>
                </a:solidFill>
                <a:latin typeface="Montserrat" panose="00000500000000000000" pitchFamily="2" charset="0"/>
                <a:ea typeface="Quattrocento Sans"/>
                <a:cs typeface="Quattrocento Sans"/>
                <a:sym typeface="Quattrocento Sans"/>
              </a:rPr>
              <a:t>as</a:t>
            </a:r>
            <a:r>
              <a:rPr lang="de-AT" sz="4000">
                <a:solidFill>
                  <a:schemeClr val="lt1"/>
                </a:solidFill>
                <a:latin typeface="Montserrat" panose="00000500000000000000" pitchFamily="2" charset="0"/>
                <a:ea typeface="Quattrocento Sans"/>
                <a:cs typeface="Quattrocento Sans"/>
                <a:sym typeface="Quattrocento Sans"/>
              </a:rPr>
              <a:t> a </a:t>
            </a:r>
            <a:r>
              <a:rPr lang="de-AT" sz="4000" err="1">
                <a:solidFill>
                  <a:schemeClr val="lt1"/>
                </a:solidFill>
                <a:latin typeface="Montserrat" panose="00000500000000000000" pitchFamily="2" charset="0"/>
                <a:ea typeface="Quattrocento Sans"/>
                <a:cs typeface="Quattrocento Sans"/>
                <a:sym typeface="Quattrocento Sans"/>
              </a:rPr>
              <a:t>customer</a:t>
            </a:r>
            <a:r>
              <a:rPr lang="de-AT" sz="4000">
                <a:solidFill>
                  <a:schemeClr val="lt1"/>
                </a:solidFill>
                <a:latin typeface="Montserrat" panose="00000500000000000000" pitchFamily="2" charset="0"/>
                <a:ea typeface="Quattrocento Sans"/>
                <a:cs typeface="Quattrocento Sans"/>
                <a:sym typeface="Quattrocento Sans"/>
              </a:rPr>
              <a:t> </a:t>
            </a:r>
            <a:r>
              <a:rPr lang="de-AT" sz="4000" err="1">
                <a:solidFill>
                  <a:schemeClr val="lt1"/>
                </a:solidFill>
                <a:latin typeface="Montserrat" panose="00000500000000000000" pitchFamily="2" charset="0"/>
                <a:ea typeface="Quattrocento Sans"/>
                <a:cs typeface="Quattrocento Sans"/>
                <a:sym typeface="Quattrocento Sans"/>
              </a:rPr>
              <a:t>service</a:t>
            </a:r>
            <a:r>
              <a:rPr lang="de-AT" sz="4000">
                <a:solidFill>
                  <a:schemeClr val="lt1"/>
                </a:solidFill>
                <a:latin typeface="Montserrat" panose="00000500000000000000" pitchFamily="2" charset="0"/>
                <a:ea typeface="Quattrocento Sans"/>
                <a:cs typeface="Quattrocento Sans"/>
                <a:sym typeface="Quattrocento Sans"/>
              </a:rPr>
              <a:t> </a:t>
            </a:r>
            <a:r>
              <a:rPr lang="de-AT" sz="4000" err="1">
                <a:solidFill>
                  <a:schemeClr val="lt1"/>
                </a:solidFill>
                <a:latin typeface="Montserrat" panose="00000500000000000000" pitchFamily="2" charset="0"/>
                <a:ea typeface="Quattrocento Sans"/>
                <a:cs typeface="Quattrocento Sans"/>
                <a:sym typeface="Quattrocento Sans"/>
              </a:rPr>
              <a:t>representative</a:t>
            </a:r>
            <a:r>
              <a:rPr lang="de-AT" sz="4000">
                <a:solidFill>
                  <a:schemeClr val="lt1"/>
                </a:solidFill>
                <a:latin typeface="Montserrat" panose="00000500000000000000" pitchFamily="2" charset="0"/>
                <a:ea typeface="Quattrocento Sans"/>
                <a:cs typeface="Quattrocento Sans"/>
                <a:sym typeface="Quattrocento Sans"/>
              </a:rPr>
              <a:t> in </a:t>
            </a:r>
            <a:r>
              <a:rPr lang="de-AT" sz="4000" err="1">
                <a:solidFill>
                  <a:schemeClr val="lt1"/>
                </a:solidFill>
                <a:latin typeface="Montserrat" panose="00000500000000000000" pitchFamily="2" charset="0"/>
                <a:ea typeface="Quattrocento Sans"/>
                <a:cs typeface="Quattrocento Sans"/>
                <a:sym typeface="Quattrocento Sans"/>
              </a:rPr>
              <a:t>the</a:t>
            </a:r>
            <a:r>
              <a:rPr lang="de-AT" sz="4000">
                <a:solidFill>
                  <a:schemeClr val="lt1"/>
                </a:solidFill>
                <a:latin typeface="Montserrat" panose="00000500000000000000" pitchFamily="2" charset="0"/>
                <a:ea typeface="Quattrocento Sans"/>
                <a:cs typeface="Quattrocento Sans"/>
                <a:sym typeface="Quattrocento Sans"/>
              </a:rPr>
              <a:t> </a:t>
            </a:r>
            <a:r>
              <a:rPr lang="de-AT" sz="4000" err="1">
                <a:solidFill>
                  <a:schemeClr val="lt1"/>
                </a:solidFill>
                <a:latin typeface="Montserrat" panose="00000500000000000000" pitchFamily="2" charset="0"/>
                <a:ea typeface="Quattrocento Sans"/>
                <a:cs typeface="Quattrocento Sans"/>
                <a:sym typeface="Quattrocento Sans"/>
              </a:rPr>
              <a:t>insurance</a:t>
            </a:r>
            <a:r>
              <a:rPr lang="de-AT" sz="4000">
                <a:solidFill>
                  <a:schemeClr val="lt1"/>
                </a:solidFill>
                <a:latin typeface="Montserrat" panose="00000500000000000000" pitchFamily="2" charset="0"/>
                <a:ea typeface="Quattrocento Sans"/>
                <a:cs typeface="Quattrocento Sans"/>
                <a:sym typeface="Quattrocento Sans"/>
              </a:rPr>
              <a:t> </a:t>
            </a:r>
            <a:r>
              <a:rPr lang="de-AT" sz="4000" err="1">
                <a:solidFill>
                  <a:schemeClr val="lt1"/>
                </a:solidFill>
                <a:latin typeface="Montserrat" panose="00000500000000000000" pitchFamily="2" charset="0"/>
                <a:ea typeface="Quattrocento Sans"/>
                <a:cs typeface="Quattrocento Sans"/>
                <a:sym typeface="Quattrocento Sans"/>
              </a:rPr>
              <a:t>industry</a:t>
            </a:r>
            <a:r>
              <a:rPr lang="de-AT" sz="4000">
                <a:solidFill>
                  <a:schemeClr val="lt1"/>
                </a:solidFill>
                <a:latin typeface="Montserrat" panose="00000500000000000000" pitchFamily="2" charset="0"/>
                <a:ea typeface="Quattrocento Sans"/>
                <a:cs typeface="Quattrocento Sans"/>
                <a:sym typeface="Quattrocento Sans"/>
              </a:rPr>
              <a:t>?</a:t>
            </a:r>
            <a:endParaRPr lang="de-AT" sz="4000">
              <a:solidFill>
                <a:schemeClr val="lt1"/>
              </a:solidFill>
              <a:latin typeface="Montserrat" panose="00000500000000000000" pitchFamily="2" charset="0"/>
              <a:ea typeface="Quattrocento Sans"/>
              <a:cs typeface="Quattrocento Sans"/>
            </a:endParaRPr>
          </a:p>
        </p:txBody>
      </p:sp>
      <p:sp>
        <p:nvSpPr>
          <p:cNvPr id="294" name="Google Shape;294;g2f9697907fb_0_167"/>
          <p:cNvSpPr txBox="1"/>
          <p:nvPr/>
        </p:nvSpPr>
        <p:spPr>
          <a:xfrm>
            <a:off x="4862917" y="5544368"/>
            <a:ext cx="24663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pic>
        <p:nvPicPr>
          <p:cNvPr id="295" name="Google Shape;295;g2f9697907fb_0_167"/>
          <p:cNvPicPr preferRelativeResize="0"/>
          <p:nvPr/>
        </p:nvPicPr>
        <p:blipFill rotWithShape="1">
          <a:blip r:embed="rId3">
            <a:alphaModFix/>
          </a:blip>
          <a:srcRect/>
          <a:stretch/>
        </p:blipFill>
        <p:spPr>
          <a:xfrm>
            <a:off x="150716" y="208255"/>
            <a:ext cx="468313" cy="468313"/>
          </a:xfrm>
          <a:prstGeom prst="rect">
            <a:avLst/>
          </a:prstGeom>
          <a:noFill/>
          <a:ln>
            <a:noFill/>
          </a:ln>
        </p:spPr>
      </p:pic>
      <p:sp>
        <p:nvSpPr>
          <p:cNvPr id="296" name="Google Shape;296;g2f9697907fb_0_167">
            <a:hlinkClick r:id="rId4" action="ppaction://hlinksldjump"/>
          </p:cNvPr>
          <p:cNvSpPr txBox="1"/>
          <p:nvPr/>
        </p:nvSpPr>
        <p:spPr>
          <a:xfrm>
            <a:off x="7405175" y="5015825"/>
            <a:ext cx="2006400" cy="6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AT" sz="2800">
                <a:solidFill>
                  <a:schemeClr val="dk1"/>
                </a:solidFill>
                <a:latin typeface="Calibri"/>
                <a:ea typeface="Calibri"/>
                <a:cs typeface="Calibri"/>
                <a:sym typeface="Calibri"/>
              </a:rPr>
              <a:t>Next</a:t>
            </a:r>
            <a:endParaRPr sz="2800">
              <a:solidFill>
                <a:schemeClr val="dk1"/>
              </a:solidFill>
              <a:latin typeface="Calibri"/>
              <a:ea typeface="Calibri"/>
              <a:cs typeface="Calibri"/>
              <a:sym typeface="Calibri"/>
            </a:endParaRPr>
          </a:p>
        </p:txBody>
      </p:sp>
      <p:pic>
        <p:nvPicPr>
          <p:cNvPr id="2" name="Picture 1" descr="A logo with blue and grey text&#10;&#10;AI-generated content may be incorrect.">
            <a:extLst>
              <a:ext uri="{FF2B5EF4-FFF2-40B4-BE49-F238E27FC236}">
                <a16:creationId xmlns:a16="http://schemas.microsoft.com/office/drawing/2014/main" id="{C51D13CA-9F4C-EF79-5C81-452B169A9EE1}"/>
              </a:ext>
            </a:extLst>
          </p:cNvPr>
          <p:cNvPicPr>
            <a:picLocks noChangeAspect="1"/>
          </p:cNvPicPr>
          <p:nvPr/>
        </p:nvPicPr>
        <p:blipFill>
          <a:blip r:embed="rId5"/>
          <a:stretch>
            <a:fillRect/>
          </a:stretch>
        </p:blipFill>
        <p:spPr>
          <a:xfrm>
            <a:off x="150716" y="5698268"/>
            <a:ext cx="1975108" cy="1069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5"/>
                                        </p:tgtEl>
                                        <p:attrNameLst>
                                          <p:attrName>style.visibility</p:attrName>
                                        </p:attrNameLst>
                                      </p:cBhvr>
                                      <p:to>
                                        <p:strVal val="visible"/>
                                      </p:to>
                                    </p:set>
                                    <p:animEffect transition="in" filter="fade">
                                      <p:cBhvr>
                                        <p:cTn id="7" dur="4257"/>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2f9697907fb_0_174">
            <a:hlinkClick r:id="rId3"/>
          </p:cNvPr>
          <p:cNvSpPr txBox="1"/>
          <p:nvPr/>
        </p:nvSpPr>
        <p:spPr>
          <a:xfrm>
            <a:off x="1553592" y="1784413"/>
            <a:ext cx="9206143" cy="3370113"/>
          </a:xfrm>
          <a:prstGeom prst="rect">
            <a:avLst/>
          </a:prstGeom>
          <a:noFill/>
          <a:ln>
            <a:noFill/>
          </a:ln>
        </p:spPr>
        <p:txBody>
          <a:bodyPr spcFirstLastPara="1" wrap="square" lIns="91425" tIns="45700" rIns="91425" bIns="45700" anchor="t" anchorCtr="0">
            <a:spAutoFit/>
          </a:bodyPr>
          <a:lstStyle/>
          <a:p>
            <a:pPr algn="ctr"/>
            <a:r>
              <a:rPr lang="de-AT" sz="4900" err="1">
                <a:solidFill>
                  <a:schemeClr val="lt1"/>
                </a:solidFill>
                <a:latin typeface="Montserrat" panose="00000500000000000000" pitchFamily="2" charset="0"/>
                <a:ea typeface="Quattrocento Sans"/>
                <a:cs typeface="Quattrocento Sans"/>
                <a:sym typeface="Quattrocento Sans"/>
              </a:rPr>
              <a:t>Does</a:t>
            </a:r>
            <a:r>
              <a:rPr lang="de-AT" sz="4900">
                <a:solidFill>
                  <a:schemeClr val="lt1"/>
                </a:solidFill>
                <a:latin typeface="Montserrat" panose="00000500000000000000" pitchFamily="2" charset="0"/>
                <a:ea typeface="Quattrocento Sans"/>
                <a:cs typeface="Quattrocento Sans"/>
                <a:sym typeface="Quattrocento Sans"/>
              </a:rPr>
              <a:t> </a:t>
            </a:r>
            <a:r>
              <a:rPr lang="de-AT" sz="4900" err="1">
                <a:solidFill>
                  <a:schemeClr val="lt1"/>
                </a:solidFill>
                <a:latin typeface="Montserrat" panose="00000500000000000000" pitchFamily="2" charset="0"/>
                <a:ea typeface="Quattrocento Sans"/>
                <a:cs typeface="Quattrocento Sans"/>
                <a:sym typeface="Quattrocento Sans"/>
              </a:rPr>
              <a:t>the</a:t>
            </a:r>
            <a:r>
              <a:rPr lang="de-AT" sz="4900">
                <a:solidFill>
                  <a:schemeClr val="lt1"/>
                </a:solidFill>
                <a:latin typeface="Montserrat" panose="00000500000000000000" pitchFamily="2" charset="0"/>
                <a:ea typeface="Quattrocento Sans"/>
                <a:cs typeface="Quattrocento Sans"/>
                <a:sym typeface="Quattrocento Sans"/>
              </a:rPr>
              <a:t> </a:t>
            </a:r>
            <a:r>
              <a:rPr lang="de-AT" sz="4900" err="1">
                <a:solidFill>
                  <a:schemeClr val="lt1"/>
                </a:solidFill>
                <a:latin typeface="Montserrat" panose="00000500000000000000" pitchFamily="2" charset="0"/>
                <a:ea typeface="Quattrocento Sans"/>
                <a:cs typeface="Quattrocento Sans"/>
                <a:sym typeface="Quattrocento Sans"/>
              </a:rPr>
              <a:t>risk</a:t>
            </a:r>
            <a:r>
              <a:rPr lang="de-AT" sz="4900">
                <a:solidFill>
                  <a:schemeClr val="lt1"/>
                </a:solidFill>
                <a:latin typeface="Montserrat" panose="00000500000000000000" pitchFamily="2" charset="0"/>
                <a:ea typeface="Quattrocento Sans"/>
                <a:cs typeface="Quattrocento Sans"/>
                <a:sym typeface="Quattrocento Sans"/>
              </a:rPr>
              <a:t> </a:t>
            </a:r>
            <a:r>
              <a:rPr lang="de-AT" sz="4900" err="1">
                <a:solidFill>
                  <a:schemeClr val="lt1"/>
                </a:solidFill>
                <a:latin typeface="Montserrat" panose="00000500000000000000" pitchFamily="2" charset="0"/>
                <a:ea typeface="Quattrocento Sans"/>
                <a:cs typeface="Quattrocento Sans"/>
                <a:sym typeface="Quattrocento Sans"/>
              </a:rPr>
              <a:t>management</a:t>
            </a:r>
            <a:r>
              <a:rPr lang="de-AT" sz="4900">
                <a:solidFill>
                  <a:schemeClr val="lt1"/>
                </a:solidFill>
                <a:latin typeface="Montserrat" panose="00000500000000000000" pitchFamily="2" charset="0"/>
                <a:ea typeface="Quattrocento Sans"/>
                <a:cs typeface="Quattrocento Sans"/>
                <a:sym typeface="Quattrocento Sans"/>
              </a:rPr>
              <a:t> track </a:t>
            </a:r>
            <a:r>
              <a:rPr lang="de-AT" sz="4900" err="1">
                <a:solidFill>
                  <a:schemeClr val="lt1"/>
                </a:solidFill>
                <a:latin typeface="Montserrat" panose="00000500000000000000" pitchFamily="2" charset="0"/>
                <a:ea typeface="Quattrocento Sans"/>
                <a:cs typeface="Quattrocento Sans"/>
                <a:sym typeface="Quattrocento Sans"/>
              </a:rPr>
              <a:t>usually</a:t>
            </a:r>
            <a:r>
              <a:rPr lang="de-AT" sz="4900">
                <a:solidFill>
                  <a:schemeClr val="lt1"/>
                </a:solidFill>
                <a:latin typeface="Montserrat" panose="00000500000000000000" pitchFamily="2" charset="0"/>
                <a:ea typeface="Quattrocento Sans"/>
                <a:cs typeface="Quattrocento Sans"/>
                <a:sym typeface="Quattrocento Sans"/>
              </a:rPr>
              <a:t> </a:t>
            </a:r>
            <a:r>
              <a:rPr lang="de-AT" sz="4900" err="1">
                <a:solidFill>
                  <a:schemeClr val="lt1"/>
                </a:solidFill>
                <a:latin typeface="Montserrat" panose="00000500000000000000" pitchFamily="2" charset="0"/>
                <a:ea typeface="Quattrocento Sans"/>
                <a:cs typeface="Quattrocento Sans"/>
                <a:sym typeface="Quattrocento Sans"/>
              </a:rPr>
              <a:t>require</a:t>
            </a:r>
            <a:r>
              <a:rPr lang="de-AT" sz="4900">
                <a:solidFill>
                  <a:schemeClr val="lt1"/>
                </a:solidFill>
                <a:latin typeface="Montserrat" panose="00000500000000000000" pitchFamily="2" charset="0"/>
                <a:ea typeface="Quattrocento Sans"/>
                <a:cs typeface="Quattrocento Sans"/>
                <a:sym typeface="Quattrocento Sans"/>
              </a:rPr>
              <a:t> a </a:t>
            </a:r>
            <a:r>
              <a:rPr lang="de-AT" sz="4900" err="1">
                <a:solidFill>
                  <a:schemeClr val="lt1"/>
                </a:solidFill>
                <a:latin typeface="Montserrat" panose="00000500000000000000" pitchFamily="2" charset="0"/>
                <a:ea typeface="Quattrocento Sans"/>
                <a:cs typeface="Quattrocento Sans"/>
                <a:sym typeface="Quattrocento Sans"/>
              </a:rPr>
              <a:t>degree</a:t>
            </a:r>
            <a:r>
              <a:rPr lang="de-AT" sz="4900">
                <a:solidFill>
                  <a:schemeClr val="lt1"/>
                </a:solidFill>
                <a:latin typeface="Montserrat" panose="00000500000000000000" pitchFamily="2" charset="0"/>
                <a:ea typeface="Quattrocento Sans"/>
                <a:cs typeface="Quattrocento Sans"/>
                <a:sym typeface="Quattrocento Sans"/>
              </a:rPr>
              <a:t>?</a:t>
            </a:r>
            <a:endParaRPr lang="de-AT" sz="4900">
              <a:solidFill>
                <a:schemeClr val="lt1"/>
              </a:solidFill>
              <a:latin typeface="Montserrat" panose="00000500000000000000" pitchFamily="2" charset="0"/>
              <a:ea typeface="Quattrocento Sans"/>
              <a:cs typeface="Quattrocento Sans"/>
            </a:endParaRPr>
          </a:p>
          <a:p>
            <a:pPr marL="0" marR="0" lvl="0" indent="0" algn="ctr" rtl="0">
              <a:spcBef>
                <a:spcPts val="0"/>
              </a:spcBef>
              <a:spcAft>
                <a:spcPts val="0"/>
              </a:spcAft>
              <a:buNone/>
            </a:pPr>
            <a:endParaRPr sz="6600" b="1" u="sng">
              <a:solidFill>
                <a:schemeClr val="lt1"/>
              </a:solidFill>
            </a:endParaRPr>
          </a:p>
        </p:txBody>
      </p:sp>
      <p:sp>
        <p:nvSpPr>
          <p:cNvPr id="302" name="Google Shape;302;g2f9697907fb_0_174"/>
          <p:cNvSpPr txBox="1"/>
          <p:nvPr/>
        </p:nvSpPr>
        <p:spPr>
          <a:xfrm>
            <a:off x="4862917" y="5544368"/>
            <a:ext cx="24663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pic>
        <p:nvPicPr>
          <p:cNvPr id="303" name="Google Shape;303;g2f9697907fb_0_174"/>
          <p:cNvPicPr preferRelativeResize="0"/>
          <p:nvPr/>
        </p:nvPicPr>
        <p:blipFill rotWithShape="1">
          <a:blip r:embed="rId4">
            <a:alphaModFix/>
          </a:blip>
          <a:srcRect/>
          <a:stretch/>
        </p:blipFill>
        <p:spPr>
          <a:xfrm>
            <a:off x="150716" y="208255"/>
            <a:ext cx="468313" cy="468313"/>
          </a:xfrm>
          <a:prstGeom prst="rect">
            <a:avLst/>
          </a:prstGeom>
          <a:noFill/>
          <a:ln>
            <a:noFill/>
          </a:ln>
        </p:spPr>
      </p:pic>
      <p:sp>
        <p:nvSpPr>
          <p:cNvPr id="304" name="Google Shape;304;g2f9697907fb_0_174">
            <a:hlinkClick r:id="rId5" action="ppaction://hlinksldjump"/>
          </p:cNvPr>
          <p:cNvSpPr txBox="1"/>
          <p:nvPr/>
        </p:nvSpPr>
        <p:spPr>
          <a:xfrm>
            <a:off x="7186300" y="5015825"/>
            <a:ext cx="2097600" cy="71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AT" sz="2800">
                <a:solidFill>
                  <a:schemeClr val="dk1"/>
                </a:solidFill>
                <a:latin typeface="Calibri"/>
                <a:ea typeface="Calibri"/>
                <a:cs typeface="Calibri"/>
                <a:sym typeface="Calibri"/>
              </a:rPr>
              <a:t>Next</a:t>
            </a:r>
            <a:endParaRPr sz="2800">
              <a:solidFill>
                <a:schemeClr val="dk1"/>
              </a:solidFill>
              <a:latin typeface="Calibri"/>
              <a:ea typeface="Calibri"/>
              <a:cs typeface="Calibri"/>
              <a:sym typeface="Calibri"/>
            </a:endParaRPr>
          </a:p>
        </p:txBody>
      </p:sp>
      <p:pic>
        <p:nvPicPr>
          <p:cNvPr id="2" name="Picture 1" descr="A logo with blue and grey text&#10;&#10;AI-generated content may be incorrect.">
            <a:extLst>
              <a:ext uri="{FF2B5EF4-FFF2-40B4-BE49-F238E27FC236}">
                <a16:creationId xmlns:a16="http://schemas.microsoft.com/office/drawing/2014/main" id="{1F4CD0FE-C013-09F0-5D95-1E65FA42F533}"/>
              </a:ext>
            </a:extLst>
          </p:cNvPr>
          <p:cNvPicPr>
            <a:picLocks noChangeAspect="1"/>
          </p:cNvPicPr>
          <p:nvPr/>
        </p:nvPicPr>
        <p:blipFill>
          <a:blip r:embed="rId6"/>
          <a:stretch>
            <a:fillRect/>
          </a:stretch>
        </p:blipFill>
        <p:spPr>
          <a:xfrm>
            <a:off x="150716" y="5698268"/>
            <a:ext cx="1975108" cy="1069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3"/>
                                        </p:tgtEl>
                                        <p:attrNameLst>
                                          <p:attrName>style.visibility</p:attrName>
                                        </p:attrNameLst>
                                      </p:cBhvr>
                                      <p:to>
                                        <p:strVal val="visible"/>
                                      </p:to>
                                    </p:set>
                                    <p:animEffect transition="in" filter="fade">
                                      <p:cBhvr>
                                        <p:cTn id="7" dur="4257"/>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10" name="Google Shape;310;g2f9697907fb_0_181"/>
          <p:cNvSpPr txBox="1"/>
          <p:nvPr/>
        </p:nvSpPr>
        <p:spPr>
          <a:xfrm>
            <a:off x="4862917" y="5544368"/>
            <a:ext cx="24663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pic>
        <p:nvPicPr>
          <p:cNvPr id="311" name="Google Shape;311;g2f9697907fb_0_181"/>
          <p:cNvPicPr preferRelativeResize="0"/>
          <p:nvPr/>
        </p:nvPicPr>
        <p:blipFill rotWithShape="1">
          <a:blip r:embed="rId3">
            <a:alphaModFix/>
          </a:blip>
          <a:srcRect/>
          <a:stretch/>
        </p:blipFill>
        <p:spPr>
          <a:xfrm>
            <a:off x="150716" y="208255"/>
            <a:ext cx="468313" cy="468313"/>
          </a:xfrm>
          <a:prstGeom prst="rect">
            <a:avLst/>
          </a:prstGeom>
          <a:noFill/>
          <a:ln>
            <a:noFill/>
          </a:ln>
        </p:spPr>
      </p:pic>
      <p:sp>
        <p:nvSpPr>
          <p:cNvPr id="312" name="Google Shape;312;g2f9697907fb_0_181">
            <a:hlinkClick r:id="rId4" action="ppaction://hlinksldjump"/>
          </p:cNvPr>
          <p:cNvSpPr txBox="1"/>
          <p:nvPr/>
        </p:nvSpPr>
        <p:spPr>
          <a:xfrm>
            <a:off x="6949200" y="5289425"/>
            <a:ext cx="2736000" cy="72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AT" sz="2800">
                <a:solidFill>
                  <a:schemeClr val="dk1"/>
                </a:solidFill>
                <a:latin typeface="Calibri"/>
                <a:ea typeface="Calibri"/>
                <a:cs typeface="Calibri"/>
                <a:sym typeface="Calibri"/>
              </a:rPr>
              <a:t>Next</a:t>
            </a:r>
            <a:endParaRPr sz="28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2B95E7E4-A76F-7826-E072-9EC49E12C991}"/>
              </a:ext>
            </a:extLst>
          </p:cNvPr>
          <p:cNvSpPr txBox="1"/>
          <p:nvPr/>
        </p:nvSpPr>
        <p:spPr>
          <a:xfrm>
            <a:off x="2548690" y="1806743"/>
            <a:ext cx="6934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3" name="TextBox 2">
            <a:extLst>
              <a:ext uri="{FF2B5EF4-FFF2-40B4-BE49-F238E27FC236}">
                <a16:creationId xmlns:a16="http://schemas.microsoft.com/office/drawing/2014/main" id="{9314CCAF-96CA-9236-79C4-54C2E74C488D}"/>
              </a:ext>
            </a:extLst>
          </p:cNvPr>
          <p:cNvSpPr txBox="1"/>
          <p:nvPr/>
        </p:nvSpPr>
        <p:spPr>
          <a:xfrm>
            <a:off x="1482572" y="2521259"/>
            <a:ext cx="9321552" cy="1323439"/>
          </a:xfrm>
          <a:prstGeom prst="rect">
            <a:avLst/>
          </a:prstGeom>
          <a:noFill/>
        </p:spPr>
        <p:txBody>
          <a:bodyPr wrap="square" rtlCol="0">
            <a:spAutoFit/>
          </a:bodyPr>
          <a:lstStyle/>
          <a:p>
            <a:r>
              <a:rPr lang="en-US" sz="4000">
                <a:solidFill>
                  <a:schemeClr val="bg1"/>
                </a:solidFill>
                <a:latin typeface="Montserrat" panose="00000500000000000000" pitchFamily="2" charset="0"/>
              </a:rPr>
              <a:t>Does the insurance claims career track usually require a degree? </a:t>
            </a:r>
          </a:p>
        </p:txBody>
      </p:sp>
      <p:pic>
        <p:nvPicPr>
          <p:cNvPr id="4" name="Picture 3" descr="A logo with blue and grey text&#10;&#10;AI-generated content may be incorrect.">
            <a:extLst>
              <a:ext uri="{FF2B5EF4-FFF2-40B4-BE49-F238E27FC236}">
                <a16:creationId xmlns:a16="http://schemas.microsoft.com/office/drawing/2014/main" id="{77A6920F-B099-303E-F2A6-CD29C2CDF8E9}"/>
              </a:ext>
            </a:extLst>
          </p:cNvPr>
          <p:cNvPicPr>
            <a:picLocks noChangeAspect="1"/>
          </p:cNvPicPr>
          <p:nvPr/>
        </p:nvPicPr>
        <p:blipFill>
          <a:blip r:embed="rId5"/>
          <a:stretch>
            <a:fillRect/>
          </a:stretch>
        </p:blipFill>
        <p:spPr>
          <a:xfrm>
            <a:off x="150716" y="5698268"/>
            <a:ext cx="1975108" cy="1069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1"/>
                                        </p:tgtEl>
                                        <p:attrNameLst>
                                          <p:attrName>style.visibility</p:attrName>
                                        </p:attrNameLst>
                                      </p:cBhvr>
                                      <p:to>
                                        <p:strVal val="visible"/>
                                      </p:to>
                                    </p:set>
                                    <p:animEffect transition="in" filter="fade">
                                      <p:cBhvr>
                                        <p:cTn id="7" dur="4257"/>
                                        <p:tgtEl>
                                          <p:spTgt spid="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2f9697907fb_0_188">
            <a:hlinkClick r:id="rId3"/>
          </p:cNvPr>
          <p:cNvSpPr txBox="1"/>
          <p:nvPr/>
        </p:nvSpPr>
        <p:spPr>
          <a:xfrm>
            <a:off x="1902553" y="1253764"/>
            <a:ext cx="8597591" cy="5370661"/>
          </a:xfrm>
          <a:prstGeom prst="rect">
            <a:avLst/>
          </a:prstGeom>
          <a:noFill/>
          <a:ln>
            <a:noFill/>
          </a:ln>
        </p:spPr>
        <p:txBody>
          <a:bodyPr spcFirstLastPara="1" wrap="square" lIns="91425" tIns="45700" rIns="91425" bIns="45700" anchor="t" anchorCtr="0">
            <a:spAutoFit/>
          </a:bodyPr>
          <a:lstStyle/>
          <a:p>
            <a:r>
              <a:rPr lang="de-AT" sz="4900">
                <a:solidFill>
                  <a:schemeClr val="lt1"/>
                </a:solidFill>
                <a:latin typeface="Montserrat" panose="00000500000000000000" pitchFamily="2" charset="0"/>
                <a:ea typeface="Quattrocento Sans"/>
                <a:cs typeface="Quattrocento Sans"/>
                <a:sym typeface="Quattrocento Sans"/>
              </a:rPr>
              <a:t>The </a:t>
            </a:r>
            <a:r>
              <a:rPr lang="de-AT" sz="4900" err="1">
                <a:solidFill>
                  <a:schemeClr val="lt1"/>
                </a:solidFill>
                <a:latin typeface="Montserrat" panose="00000500000000000000" pitchFamily="2" charset="0"/>
                <a:ea typeface="Quattrocento Sans"/>
                <a:cs typeface="Quattrocento Sans"/>
                <a:sym typeface="Quattrocento Sans"/>
              </a:rPr>
              <a:t>work</a:t>
            </a:r>
            <a:r>
              <a:rPr lang="de-AT" sz="4900">
                <a:solidFill>
                  <a:schemeClr val="lt1"/>
                </a:solidFill>
                <a:latin typeface="Montserrat" panose="00000500000000000000" pitchFamily="2" charset="0"/>
                <a:ea typeface="Quattrocento Sans"/>
                <a:cs typeface="Quattrocento Sans"/>
                <a:sym typeface="Quattrocento Sans"/>
              </a:rPr>
              <a:t> </a:t>
            </a:r>
            <a:r>
              <a:rPr lang="de-AT" sz="4900" err="1">
                <a:solidFill>
                  <a:schemeClr val="lt1"/>
                </a:solidFill>
                <a:latin typeface="Montserrat" panose="00000500000000000000" pitchFamily="2" charset="0"/>
                <a:ea typeface="Quattrocento Sans"/>
                <a:cs typeface="Quattrocento Sans"/>
                <a:sym typeface="Quattrocento Sans"/>
              </a:rPr>
              <a:t>of</a:t>
            </a:r>
            <a:r>
              <a:rPr lang="de-AT" sz="4900">
                <a:solidFill>
                  <a:schemeClr val="lt1"/>
                </a:solidFill>
                <a:latin typeface="Montserrat" panose="00000500000000000000" pitchFamily="2" charset="0"/>
                <a:ea typeface="Quattrocento Sans"/>
                <a:cs typeface="Quattrocento Sans"/>
                <a:sym typeface="Quattrocento Sans"/>
              </a:rPr>
              <a:t> a Data Scientist </a:t>
            </a:r>
            <a:r>
              <a:rPr lang="de-AT" sz="4900" err="1">
                <a:solidFill>
                  <a:schemeClr val="lt1"/>
                </a:solidFill>
                <a:latin typeface="Montserrat" panose="00000500000000000000" pitchFamily="2" charset="0"/>
                <a:ea typeface="Quattrocento Sans"/>
                <a:cs typeface="Quattrocento Sans"/>
                <a:sym typeface="Quattrocento Sans"/>
              </a:rPr>
              <a:t>requires</a:t>
            </a:r>
            <a:r>
              <a:rPr lang="de-AT" sz="4900">
                <a:solidFill>
                  <a:schemeClr val="lt1"/>
                </a:solidFill>
                <a:latin typeface="Montserrat" panose="00000500000000000000" pitchFamily="2" charset="0"/>
                <a:ea typeface="Quattrocento Sans"/>
                <a:cs typeface="Quattrocento Sans"/>
                <a:sym typeface="Quattrocento Sans"/>
              </a:rPr>
              <a:t> a </a:t>
            </a:r>
            <a:r>
              <a:rPr lang="de-AT" sz="4900" err="1">
                <a:solidFill>
                  <a:schemeClr val="lt1"/>
                </a:solidFill>
                <a:latin typeface="Montserrat" panose="00000500000000000000" pitchFamily="2" charset="0"/>
                <a:ea typeface="Quattrocento Sans"/>
                <a:cs typeface="Quattrocento Sans"/>
                <a:sym typeface="Quattrocento Sans"/>
              </a:rPr>
              <a:t>wide</a:t>
            </a:r>
            <a:r>
              <a:rPr lang="de-AT" sz="4900">
                <a:solidFill>
                  <a:schemeClr val="lt1"/>
                </a:solidFill>
                <a:latin typeface="Montserrat" panose="00000500000000000000" pitchFamily="2" charset="0"/>
                <a:ea typeface="Quattrocento Sans"/>
                <a:cs typeface="Quattrocento Sans"/>
                <a:sym typeface="Quattrocento Sans"/>
              </a:rPr>
              <a:t> </a:t>
            </a:r>
            <a:r>
              <a:rPr lang="de-AT" sz="4900" err="1">
                <a:solidFill>
                  <a:schemeClr val="lt1"/>
                </a:solidFill>
                <a:latin typeface="Montserrat" panose="00000500000000000000" pitchFamily="2" charset="0"/>
                <a:ea typeface="Quattrocento Sans"/>
                <a:cs typeface="Quattrocento Sans"/>
                <a:sym typeface="Quattrocento Sans"/>
              </a:rPr>
              <a:t>range</a:t>
            </a:r>
            <a:r>
              <a:rPr lang="de-AT" sz="4900">
                <a:solidFill>
                  <a:schemeClr val="lt1"/>
                </a:solidFill>
                <a:latin typeface="Montserrat" panose="00000500000000000000" pitchFamily="2" charset="0"/>
                <a:ea typeface="Quattrocento Sans"/>
                <a:cs typeface="Quattrocento Sans"/>
                <a:sym typeface="Quattrocento Sans"/>
              </a:rPr>
              <a:t> </a:t>
            </a:r>
            <a:r>
              <a:rPr lang="de-AT" sz="4900" err="1">
                <a:solidFill>
                  <a:schemeClr val="lt1"/>
                </a:solidFill>
                <a:latin typeface="Montserrat" panose="00000500000000000000" pitchFamily="2" charset="0"/>
                <a:ea typeface="Quattrocento Sans"/>
                <a:cs typeface="Quattrocento Sans"/>
                <a:sym typeface="Quattrocento Sans"/>
              </a:rPr>
              <a:t>of</a:t>
            </a:r>
            <a:r>
              <a:rPr lang="de-AT" sz="4900">
                <a:solidFill>
                  <a:schemeClr val="lt1"/>
                </a:solidFill>
                <a:latin typeface="Montserrat" panose="00000500000000000000" pitchFamily="2" charset="0"/>
                <a:ea typeface="Quattrocento Sans"/>
                <a:cs typeface="Quattrocento Sans"/>
                <a:sym typeface="Quattrocento Sans"/>
              </a:rPr>
              <a:t> </a:t>
            </a:r>
            <a:r>
              <a:rPr lang="de-AT" sz="4900" err="1">
                <a:solidFill>
                  <a:schemeClr val="lt1"/>
                </a:solidFill>
                <a:latin typeface="Montserrat" panose="00000500000000000000" pitchFamily="2" charset="0"/>
                <a:ea typeface="Quattrocento Sans"/>
                <a:cs typeface="Quattrocento Sans"/>
                <a:sym typeface="Quattrocento Sans"/>
              </a:rPr>
              <a:t>skills</a:t>
            </a:r>
            <a:r>
              <a:rPr lang="de-AT" sz="4900">
                <a:solidFill>
                  <a:schemeClr val="lt1"/>
                </a:solidFill>
                <a:latin typeface="Montserrat" panose="00000500000000000000" pitchFamily="2" charset="0"/>
                <a:ea typeface="Quattrocento Sans"/>
                <a:cs typeface="Quattrocento Sans"/>
                <a:sym typeface="Quattrocento Sans"/>
              </a:rPr>
              <a:t> </a:t>
            </a:r>
            <a:r>
              <a:rPr lang="de-AT" sz="4900" err="1">
                <a:solidFill>
                  <a:schemeClr val="lt1"/>
                </a:solidFill>
                <a:latin typeface="Montserrat" panose="00000500000000000000" pitchFamily="2" charset="0"/>
                <a:ea typeface="Quattrocento Sans"/>
                <a:cs typeface="Quattrocento Sans"/>
                <a:sym typeface="Quattrocento Sans"/>
              </a:rPr>
              <a:t>including</a:t>
            </a:r>
            <a:r>
              <a:rPr lang="de-AT" sz="4900">
                <a:solidFill>
                  <a:schemeClr val="lt1"/>
                </a:solidFill>
                <a:latin typeface="Montserrat" panose="00000500000000000000" pitchFamily="2" charset="0"/>
                <a:ea typeface="Quattrocento Sans"/>
                <a:cs typeface="Quattrocento Sans"/>
                <a:sym typeface="Quattrocento Sans"/>
              </a:rPr>
              <a:t> Data </a:t>
            </a:r>
            <a:r>
              <a:rPr lang="de-AT" sz="4900" err="1">
                <a:solidFill>
                  <a:schemeClr val="lt1"/>
                </a:solidFill>
                <a:latin typeface="Montserrat" panose="00000500000000000000" pitchFamily="2" charset="0"/>
                <a:ea typeface="Quattrocento Sans"/>
                <a:cs typeface="Quattrocento Sans"/>
                <a:sym typeface="Quattrocento Sans"/>
              </a:rPr>
              <a:t>analysis</a:t>
            </a:r>
            <a:r>
              <a:rPr lang="de-AT" sz="4900">
                <a:solidFill>
                  <a:schemeClr val="lt1"/>
                </a:solidFill>
                <a:latin typeface="Montserrat" panose="00000500000000000000" pitchFamily="2" charset="0"/>
                <a:ea typeface="Quattrocento Sans"/>
                <a:cs typeface="Quattrocento Sans"/>
                <a:sym typeface="Quattrocento Sans"/>
              </a:rPr>
              <a:t>, R(</a:t>
            </a:r>
            <a:r>
              <a:rPr lang="de-AT" sz="4900" err="1">
                <a:solidFill>
                  <a:schemeClr val="lt1"/>
                </a:solidFill>
                <a:latin typeface="Montserrat" panose="00000500000000000000" pitchFamily="2" charset="0"/>
                <a:ea typeface="Quattrocento Sans"/>
                <a:cs typeface="Quattrocento Sans"/>
                <a:sym typeface="Quattrocento Sans"/>
              </a:rPr>
              <a:t>coding</a:t>
            </a:r>
            <a:r>
              <a:rPr lang="de-AT" sz="4900">
                <a:solidFill>
                  <a:schemeClr val="lt1"/>
                </a:solidFill>
                <a:latin typeface="Montserrat" panose="00000500000000000000" pitchFamily="2" charset="0"/>
                <a:ea typeface="Quattrocento Sans"/>
                <a:cs typeface="Quattrocento Sans"/>
                <a:sym typeface="Quattrocento Sans"/>
              </a:rPr>
              <a:t> </a:t>
            </a:r>
            <a:r>
              <a:rPr lang="de-AT" sz="4900" err="1">
                <a:solidFill>
                  <a:schemeClr val="lt1"/>
                </a:solidFill>
                <a:latin typeface="Montserrat" panose="00000500000000000000" pitchFamily="2" charset="0"/>
                <a:ea typeface="Quattrocento Sans"/>
                <a:cs typeface="Quattrocento Sans"/>
                <a:sym typeface="Quattrocento Sans"/>
              </a:rPr>
              <a:t>language</a:t>
            </a:r>
            <a:r>
              <a:rPr lang="de-AT" sz="4900">
                <a:solidFill>
                  <a:schemeClr val="lt1"/>
                </a:solidFill>
                <a:latin typeface="Montserrat" panose="00000500000000000000" pitchFamily="2" charset="0"/>
                <a:ea typeface="Quattrocento Sans"/>
                <a:cs typeface="Quattrocento Sans"/>
                <a:sym typeface="Quattrocento Sans"/>
              </a:rPr>
              <a:t>), Python (</a:t>
            </a:r>
            <a:r>
              <a:rPr lang="de-AT" sz="4900" err="1">
                <a:solidFill>
                  <a:schemeClr val="lt1"/>
                </a:solidFill>
                <a:latin typeface="Montserrat" panose="00000500000000000000" pitchFamily="2" charset="0"/>
                <a:ea typeface="Quattrocento Sans"/>
                <a:cs typeface="Quattrocento Sans"/>
                <a:sym typeface="Quattrocento Sans"/>
              </a:rPr>
              <a:t>coding</a:t>
            </a:r>
            <a:r>
              <a:rPr lang="de-AT" sz="4900">
                <a:solidFill>
                  <a:schemeClr val="lt1"/>
                </a:solidFill>
                <a:latin typeface="Montserrat" panose="00000500000000000000" pitchFamily="2" charset="0"/>
                <a:ea typeface="Quattrocento Sans"/>
                <a:cs typeface="Quattrocento Sans"/>
                <a:sym typeface="Quattrocento Sans"/>
              </a:rPr>
              <a:t> </a:t>
            </a:r>
            <a:r>
              <a:rPr lang="de-AT" sz="4900" err="1">
                <a:solidFill>
                  <a:schemeClr val="lt1"/>
                </a:solidFill>
                <a:latin typeface="Montserrat" panose="00000500000000000000" pitchFamily="2" charset="0"/>
                <a:ea typeface="Quattrocento Sans"/>
                <a:cs typeface="Quattrocento Sans"/>
                <a:sym typeface="Quattrocento Sans"/>
              </a:rPr>
              <a:t>language</a:t>
            </a:r>
            <a:r>
              <a:rPr lang="de-AT" sz="4900">
                <a:solidFill>
                  <a:schemeClr val="lt1"/>
                </a:solidFill>
                <a:latin typeface="Montserrat" panose="00000500000000000000" pitchFamily="2" charset="0"/>
                <a:ea typeface="Quattrocento Sans"/>
                <a:cs typeface="Quattrocento Sans"/>
                <a:sym typeface="Quattrocento Sans"/>
              </a:rPr>
              <a:t>,) and </a:t>
            </a:r>
            <a:r>
              <a:rPr lang="de-AT" sz="4900" err="1">
                <a:solidFill>
                  <a:schemeClr val="lt1"/>
                </a:solidFill>
                <a:latin typeface="Montserrat" panose="00000500000000000000" pitchFamily="2" charset="0"/>
                <a:ea typeface="Quattrocento Sans"/>
                <a:cs typeface="Quattrocento Sans"/>
                <a:sym typeface="Quattrocento Sans"/>
              </a:rPr>
              <a:t>Machine</a:t>
            </a:r>
            <a:r>
              <a:rPr lang="de-AT" sz="4900">
                <a:solidFill>
                  <a:schemeClr val="lt1"/>
                </a:solidFill>
                <a:latin typeface="Montserrat" panose="00000500000000000000" pitchFamily="2" charset="0"/>
                <a:ea typeface="Quattrocento Sans"/>
                <a:cs typeface="Quattrocento Sans"/>
                <a:sym typeface="Quattrocento Sans"/>
              </a:rPr>
              <a:t> </a:t>
            </a:r>
            <a:r>
              <a:rPr lang="de-AT" sz="4900" err="1">
                <a:solidFill>
                  <a:schemeClr val="lt1"/>
                </a:solidFill>
                <a:latin typeface="Montserrat" panose="00000500000000000000" pitchFamily="2" charset="0"/>
                <a:ea typeface="Quattrocento Sans"/>
                <a:cs typeface="Quattrocento Sans"/>
                <a:sym typeface="Quattrocento Sans"/>
              </a:rPr>
              <a:t>learning</a:t>
            </a:r>
            <a:r>
              <a:rPr lang="de-AT" sz="4900">
                <a:solidFill>
                  <a:schemeClr val="lt1"/>
                </a:solidFill>
                <a:latin typeface="Montserrat" panose="00000500000000000000" pitchFamily="2" charset="0"/>
                <a:ea typeface="Quattrocento Sans"/>
                <a:cs typeface="Quattrocento Sans"/>
                <a:sym typeface="Quattrocento Sans"/>
              </a:rPr>
              <a:t>.</a:t>
            </a:r>
            <a:endParaRPr lang="de-AT" sz="4900">
              <a:solidFill>
                <a:schemeClr val="lt1"/>
              </a:solidFill>
              <a:latin typeface="Montserrat" panose="00000500000000000000" pitchFamily="2" charset="0"/>
              <a:ea typeface="Quattrocento Sans"/>
              <a:cs typeface="Quattrocento Sans"/>
            </a:endParaRPr>
          </a:p>
        </p:txBody>
      </p:sp>
      <p:sp>
        <p:nvSpPr>
          <p:cNvPr id="318" name="Google Shape;318;g2f9697907fb_0_188"/>
          <p:cNvSpPr txBox="1"/>
          <p:nvPr/>
        </p:nvSpPr>
        <p:spPr>
          <a:xfrm>
            <a:off x="4862917" y="5544368"/>
            <a:ext cx="24663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pic>
        <p:nvPicPr>
          <p:cNvPr id="319" name="Google Shape;319;g2f9697907fb_0_188"/>
          <p:cNvPicPr preferRelativeResize="0"/>
          <p:nvPr/>
        </p:nvPicPr>
        <p:blipFill rotWithShape="1">
          <a:blip r:embed="rId4">
            <a:alphaModFix/>
          </a:blip>
          <a:srcRect/>
          <a:stretch/>
        </p:blipFill>
        <p:spPr>
          <a:xfrm>
            <a:off x="150716" y="208255"/>
            <a:ext cx="468313" cy="468313"/>
          </a:xfrm>
          <a:prstGeom prst="rect">
            <a:avLst/>
          </a:prstGeom>
          <a:noFill/>
          <a:ln>
            <a:noFill/>
          </a:ln>
        </p:spPr>
      </p:pic>
      <p:sp>
        <p:nvSpPr>
          <p:cNvPr id="320" name="Google Shape;320;g2f9697907fb_0_188">
            <a:hlinkClick r:id="rId5" action="ppaction://hlinksldjump"/>
          </p:cNvPr>
          <p:cNvSpPr txBox="1"/>
          <p:nvPr/>
        </p:nvSpPr>
        <p:spPr>
          <a:xfrm>
            <a:off x="8025325" y="5836600"/>
            <a:ext cx="2466300" cy="76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AT" sz="2800">
                <a:solidFill>
                  <a:schemeClr val="dk1"/>
                </a:solidFill>
                <a:latin typeface="Calibri"/>
                <a:ea typeface="Calibri"/>
                <a:cs typeface="Calibri"/>
                <a:sym typeface="Calibri"/>
              </a:rPr>
              <a:t>Next</a:t>
            </a:r>
            <a:endParaRPr sz="2800">
              <a:solidFill>
                <a:schemeClr val="dk1"/>
              </a:solidFill>
              <a:latin typeface="Calibri"/>
              <a:ea typeface="Calibri"/>
              <a:cs typeface="Calibri"/>
              <a:sym typeface="Calibri"/>
            </a:endParaRPr>
          </a:p>
        </p:txBody>
      </p:sp>
      <p:pic>
        <p:nvPicPr>
          <p:cNvPr id="2" name="Picture 1" descr="A logo with blue and grey text&#10;&#10;AI-generated content may be incorrect.">
            <a:extLst>
              <a:ext uri="{FF2B5EF4-FFF2-40B4-BE49-F238E27FC236}">
                <a16:creationId xmlns:a16="http://schemas.microsoft.com/office/drawing/2014/main" id="{58AA51BC-F8A6-FB86-2CE7-0B543C203305}"/>
              </a:ext>
            </a:extLst>
          </p:cNvPr>
          <p:cNvPicPr>
            <a:picLocks noChangeAspect="1"/>
          </p:cNvPicPr>
          <p:nvPr/>
        </p:nvPicPr>
        <p:blipFill>
          <a:blip r:embed="rId6"/>
          <a:stretch>
            <a:fillRect/>
          </a:stretch>
        </p:blipFill>
        <p:spPr>
          <a:xfrm>
            <a:off x="10066176" y="141643"/>
            <a:ext cx="1975108" cy="1069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9"/>
                                        </p:tgtEl>
                                        <p:attrNameLst>
                                          <p:attrName>style.visibility</p:attrName>
                                        </p:attrNameLst>
                                      </p:cBhvr>
                                      <p:to>
                                        <p:strVal val="visible"/>
                                      </p:to>
                                    </p:set>
                                    <p:animEffect transition="in" filter="fade">
                                      <p:cBhvr>
                                        <p:cTn id="7" dur="4257"/>
                                        <p:tgtEl>
                                          <p:spTgt spid="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g2f9697907fb_0_195">
            <a:hlinkClick r:id="rId3"/>
          </p:cNvPr>
          <p:cNvSpPr txBox="1"/>
          <p:nvPr/>
        </p:nvSpPr>
        <p:spPr>
          <a:xfrm>
            <a:off x="1245870" y="2476870"/>
            <a:ext cx="9955530" cy="2354450"/>
          </a:xfrm>
          <a:prstGeom prst="rect">
            <a:avLst/>
          </a:prstGeom>
          <a:noFill/>
          <a:ln>
            <a:noFill/>
          </a:ln>
        </p:spPr>
        <p:txBody>
          <a:bodyPr spcFirstLastPara="1" wrap="square" lIns="91425" tIns="45700" rIns="91425" bIns="45700" anchor="t" anchorCtr="0">
            <a:spAutoFit/>
          </a:bodyPr>
          <a:lstStyle/>
          <a:p>
            <a:pPr>
              <a:buClr>
                <a:schemeClr val="dk1"/>
              </a:buClr>
            </a:pPr>
            <a:r>
              <a:rPr lang="de-AT" sz="4900">
                <a:solidFill>
                  <a:schemeClr val="lt1"/>
                </a:solidFill>
                <a:latin typeface="Montserrat" panose="00000500000000000000" pitchFamily="2" charset="0"/>
                <a:ea typeface="Quattrocento Sans"/>
                <a:cs typeface="Quattrocento Sans"/>
                <a:sym typeface="Quattrocento Sans"/>
              </a:rPr>
              <a:t>Those in the risk management field focus on what happens after a loss. </a:t>
            </a:r>
            <a:endParaRPr lang="de-AT" sz="4900">
              <a:solidFill>
                <a:schemeClr val="lt1"/>
              </a:solidFill>
              <a:latin typeface="Montserrat" panose="00000500000000000000" pitchFamily="2" charset="0"/>
              <a:ea typeface="Quattrocento Sans"/>
              <a:cs typeface="Quattrocento Sans"/>
            </a:endParaRPr>
          </a:p>
        </p:txBody>
      </p:sp>
      <p:sp>
        <p:nvSpPr>
          <p:cNvPr id="326" name="Google Shape;326;g2f9697907fb_0_195"/>
          <p:cNvSpPr txBox="1"/>
          <p:nvPr/>
        </p:nvSpPr>
        <p:spPr>
          <a:xfrm>
            <a:off x="4862917" y="5544368"/>
            <a:ext cx="24663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pic>
        <p:nvPicPr>
          <p:cNvPr id="327" name="Google Shape;327;g2f9697907fb_0_195"/>
          <p:cNvPicPr preferRelativeResize="0"/>
          <p:nvPr/>
        </p:nvPicPr>
        <p:blipFill rotWithShape="1">
          <a:blip r:embed="rId4">
            <a:alphaModFix/>
          </a:blip>
          <a:srcRect/>
          <a:stretch/>
        </p:blipFill>
        <p:spPr>
          <a:xfrm>
            <a:off x="150716" y="208255"/>
            <a:ext cx="468313" cy="468313"/>
          </a:xfrm>
          <a:prstGeom prst="rect">
            <a:avLst/>
          </a:prstGeom>
          <a:noFill/>
          <a:ln>
            <a:noFill/>
          </a:ln>
        </p:spPr>
      </p:pic>
      <p:sp>
        <p:nvSpPr>
          <p:cNvPr id="328" name="Google Shape;328;g2f9697907fb_0_195">
            <a:hlinkClick r:id="rId5" action="ppaction://hlinksldjump"/>
          </p:cNvPr>
          <p:cNvSpPr txBox="1"/>
          <p:nvPr/>
        </p:nvSpPr>
        <p:spPr>
          <a:xfrm>
            <a:off x="9010250" y="5471800"/>
            <a:ext cx="1623300" cy="65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AT" sz="2800">
                <a:solidFill>
                  <a:schemeClr val="dk1"/>
                </a:solidFill>
                <a:latin typeface="Calibri"/>
                <a:ea typeface="Calibri"/>
                <a:cs typeface="Calibri"/>
                <a:sym typeface="Calibri"/>
              </a:rPr>
              <a:t>Next</a:t>
            </a:r>
            <a:endParaRPr sz="2800">
              <a:solidFill>
                <a:schemeClr val="dk1"/>
              </a:solidFill>
              <a:latin typeface="Calibri"/>
              <a:ea typeface="Calibri"/>
              <a:cs typeface="Calibri"/>
              <a:sym typeface="Calibri"/>
            </a:endParaRPr>
          </a:p>
        </p:txBody>
      </p:sp>
      <p:pic>
        <p:nvPicPr>
          <p:cNvPr id="2" name="Picture 1" descr="A logo with blue and grey text&#10;&#10;AI-generated content may be incorrect.">
            <a:extLst>
              <a:ext uri="{FF2B5EF4-FFF2-40B4-BE49-F238E27FC236}">
                <a16:creationId xmlns:a16="http://schemas.microsoft.com/office/drawing/2014/main" id="{F08F63AF-7FF2-FFB5-ADBF-7A7ED641A24B}"/>
              </a:ext>
            </a:extLst>
          </p:cNvPr>
          <p:cNvPicPr>
            <a:picLocks noChangeAspect="1"/>
          </p:cNvPicPr>
          <p:nvPr/>
        </p:nvPicPr>
        <p:blipFill>
          <a:blip r:embed="rId6"/>
          <a:stretch>
            <a:fillRect/>
          </a:stretch>
        </p:blipFill>
        <p:spPr>
          <a:xfrm>
            <a:off x="150716" y="5698268"/>
            <a:ext cx="1975108" cy="1069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7"/>
                                        </p:tgtEl>
                                        <p:attrNameLst>
                                          <p:attrName>style.visibility</p:attrName>
                                        </p:attrNameLst>
                                      </p:cBhvr>
                                      <p:to>
                                        <p:strVal val="visible"/>
                                      </p:to>
                                    </p:set>
                                    <p:animEffect transition="in" filter="fade">
                                      <p:cBhvr>
                                        <p:cTn id="7" dur="4257"/>
                                        <p:tgtEl>
                                          <p:spTgt spid="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g2f9697907fb_0_237">
            <a:hlinkClick r:id="rId3" action="ppaction://hlinksldjump"/>
          </p:cNvPr>
          <p:cNvSpPr txBox="1"/>
          <p:nvPr/>
        </p:nvSpPr>
        <p:spPr>
          <a:xfrm>
            <a:off x="1793289" y="2494625"/>
            <a:ext cx="8336132" cy="1600398"/>
          </a:xfrm>
          <a:prstGeom prst="rect">
            <a:avLst/>
          </a:prstGeom>
          <a:noFill/>
          <a:ln>
            <a:noFill/>
          </a:ln>
        </p:spPr>
        <p:txBody>
          <a:bodyPr spcFirstLastPara="1" wrap="square" lIns="91425" tIns="45700" rIns="91425" bIns="45700" anchor="t" anchorCtr="0">
            <a:spAutoFit/>
          </a:bodyPr>
          <a:lstStyle/>
          <a:p>
            <a:pPr>
              <a:buClr>
                <a:schemeClr val="dk1"/>
              </a:buClr>
            </a:pPr>
            <a:r>
              <a:rPr lang="de-AT" sz="4900">
                <a:solidFill>
                  <a:schemeClr val="lt1"/>
                </a:solidFill>
                <a:latin typeface="Montserrat" panose="00000500000000000000" pitchFamily="2" charset="0"/>
                <a:ea typeface="Quattrocento Sans"/>
                <a:cs typeface="Quattrocento Sans"/>
              </a:rPr>
              <a:t>Underwriters </a:t>
            </a:r>
            <a:r>
              <a:rPr lang="de-AT" sz="4900" err="1">
                <a:solidFill>
                  <a:schemeClr val="lt1"/>
                </a:solidFill>
                <a:latin typeface="Montserrat" panose="00000500000000000000" pitchFamily="2" charset="0"/>
                <a:ea typeface="Quattrocento Sans"/>
                <a:cs typeface="Quattrocento Sans"/>
              </a:rPr>
              <a:t>often</a:t>
            </a:r>
            <a:r>
              <a:rPr lang="de-AT" sz="4900">
                <a:solidFill>
                  <a:schemeClr val="lt1"/>
                </a:solidFill>
                <a:latin typeface="Montserrat" panose="00000500000000000000" pitchFamily="2" charset="0"/>
                <a:ea typeface="Quattrocento Sans"/>
                <a:cs typeface="Quattrocento Sans"/>
              </a:rPr>
              <a:t> </a:t>
            </a:r>
            <a:r>
              <a:rPr lang="de-AT" sz="4900" err="1">
                <a:solidFill>
                  <a:schemeClr val="lt1"/>
                </a:solidFill>
                <a:latin typeface="Montserrat" panose="00000500000000000000" pitchFamily="2" charset="0"/>
                <a:ea typeface="Quattrocento Sans"/>
                <a:cs typeface="Quattrocento Sans"/>
              </a:rPr>
              <a:t>work</a:t>
            </a:r>
            <a:r>
              <a:rPr lang="de-AT" sz="4900">
                <a:solidFill>
                  <a:schemeClr val="lt1"/>
                </a:solidFill>
                <a:latin typeface="Montserrat" panose="00000500000000000000" pitchFamily="2" charset="0"/>
                <a:ea typeface="Quattrocento Sans"/>
                <a:cs typeface="Quattrocento Sans"/>
              </a:rPr>
              <a:t> </a:t>
            </a:r>
            <a:r>
              <a:rPr lang="de-AT" sz="4900" err="1">
                <a:solidFill>
                  <a:schemeClr val="lt1"/>
                </a:solidFill>
                <a:latin typeface="Montserrat" panose="00000500000000000000" pitchFamily="2" charset="0"/>
                <a:ea typeface="Quattrocento Sans"/>
                <a:cs typeface="Quattrocento Sans"/>
              </a:rPr>
              <a:t>directly</a:t>
            </a:r>
            <a:r>
              <a:rPr lang="de-AT" sz="4900">
                <a:solidFill>
                  <a:schemeClr val="lt1"/>
                </a:solidFill>
                <a:latin typeface="Montserrat" panose="00000500000000000000" pitchFamily="2" charset="0"/>
                <a:ea typeface="Quattrocento Sans"/>
                <a:cs typeface="Quattrocento Sans"/>
              </a:rPr>
              <a:t> </a:t>
            </a:r>
            <a:r>
              <a:rPr lang="de-AT" sz="4900" err="1">
                <a:solidFill>
                  <a:schemeClr val="lt1"/>
                </a:solidFill>
                <a:latin typeface="Montserrat" panose="00000500000000000000" pitchFamily="2" charset="0"/>
                <a:ea typeface="Quattrocento Sans"/>
                <a:cs typeface="Quattrocento Sans"/>
              </a:rPr>
              <a:t>with</a:t>
            </a:r>
            <a:r>
              <a:rPr lang="de-AT" sz="4900">
                <a:solidFill>
                  <a:schemeClr val="lt1"/>
                </a:solidFill>
                <a:latin typeface="Montserrat" panose="00000500000000000000" pitchFamily="2" charset="0"/>
                <a:ea typeface="Quattrocento Sans"/>
                <a:cs typeface="Quattrocento Sans"/>
              </a:rPr>
              <a:t> </a:t>
            </a:r>
            <a:r>
              <a:rPr lang="de-AT" sz="4900" err="1">
                <a:solidFill>
                  <a:schemeClr val="lt1"/>
                </a:solidFill>
                <a:latin typeface="Montserrat" panose="00000500000000000000" pitchFamily="2" charset="0"/>
                <a:ea typeface="Quattrocento Sans"/>
                <a:cs typeface="Quattrocento Sans"/>
              </a:rPr>
              <a:t>clients</a:t>
            </a:r>
            <a:r>
              <a:rPr lang="de-AT" sz="4900">
                <a:solidFill>
                  <a:schemeClr val="lt1"/>
                </a:solidFill>
                <a:latin typeface="Montserrat" panose="00000500000000000000" pitchFamily="2" charset="0"/>
                <a:ea typeface="Quattrocento Sans"/>
                <a:cs typeface="Quattrocento Sans"/>
              </a:rPr>
              <a:t>.</a:t>
            </a:r>
          </a:p>
        </p:txBody>
      </p:sp>
      <p:sp>
        <p:nvSpPr>
          <p:cNvPr id="334" name="Google Shape;334;g2f9697907fb_0_237"/>
          <p:cNvSpPr txBox="1"/>
          <p:nvPr/>
        </p:nvSpPr>
        <p:spPr>
          <a:xfrm>
            <a:off x="4862917" y="5544368"/>
            <a:ext cx="24663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pic>
        <p:nvPicPr>
          <p:cNvPr id="335" name="Google Shape;335;g2f9697907fb_0_237"/>
          <p:cNvPicPr preferRelativeResize="0"/>
          <p:nvPr/>
        </p:nvPicPr>
        <p:blipFill rotWithShape="1">
          <a:blip r:embed="rId4">
            <a:alphaModFix/>
          </a:blip>
          <a:srcRect/>
          <a:stretch/>
        </p:blipFill>
        <p:spPr>
          <a:xfrm>
            <a:off x="150716" y="208255"/>
            <a:ext cx="468313" cy="468313"/>
          </a:xfrm>
          <a:prstGeom prst="rect">
            <a:avLst/>
          </a:prstGeom>
          <a:noFill/>
          <a:ln>
            <a:noFill/>
          </a:ln>
        </p:spPr>
      </p:pic>
      <p:sp>
        <p:nvSpPr>
          <p:cNvPr id="336" name="Google Shape;336;g2f9697907fb_0_237">
            <a:hlinkClick r:id="rId3" action="ppaction://hlinksldjump"/>
          </p:cNvPr>
          <p:cNvSpPr txBox="1"/>
          <p:nvPr/>
        </p:nvSpPr>
        <p:spPr>
          <a:xfrm>
            <a:off x="8207725" y="4085625"/>
            <a:ext cx="2466300" cy="83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AT" sz="2800">
                <a:solidFill>
                  <a:schemeClr val="dk1"/>
                </a:solidFill>
                <a:latin typeface="Calibri"/>
                <a:ea typeface="Calibri"/>
                <a:cs typeface="Calibri"/>
                <a:sym typeface="Calibri"/>
              </a:rPr>
              <a:t>Next</a:t>
            </a:r>
            <a:endParaRPr sz="2800">
              <a:solidFill>
                <a:schemeClr val="dk1"/>
              </a:solidFill>
              <a:latin typeface="Calibri"/>
              <a:ea typeface="Calibri"/>
              <a:cs typeface="Calibri"/>
              <a:sym typeface="Calibri"/>
            </a:endParaRPr>
          </a:p>
        </p:txBody>
      </p:sp>
      <p:pic>
        <p:nvPicPr>
          <p:cNvPr id="2" name="Picture 1" descr="A logo with blue and grey text&#10;&#10;AI-generated content may be incorrect.">
            <a:extLst>
              <a:ext uri="{FF2B5EF4-FFF2-40B4-BE49-F238E27FC236}">
                <a16:creationId xmlns:a16="http://schemas.microsoft.com/office/drawing/2014/main" id="{691B2E25-8285-BED9-74A3-B9C5C0697AE1}"/>
              </a:ext>
            </a:extLst>
          </p:cNvPr>
          <p:cNvPicPr>
            <a:picLocks noChangeAspect="1"/>
          </p:cNvPicPr>
          <p:nvPr/>
        </p:nvPicPr>
        <p:blipFill>
          <a:blip r:embed="rId5"/>
          <a:stretch>
            <a:fillRect/>
          </a:stretch>
        </p:blipFill>
        <p:spPr>
          <a:xfrm>
            <a:off x="150716" y="5698268"/>
            <a:ext cx="1975108" cy="1069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5"/>
                                        </p:tgtEl>
                                        <p:attrNameLst>
                                          <p:attrName>style.visibility</p:attrName>
                                        </p:attrNameLst>
                                      </p:cBhvr>
                                      <p:to>
                                        <p:strVal val="visible"/>
                                      </p:to>
                                    </p:set>
                                    <p:animEffect transition="in" filter="fade">
                                      <p:cBhvr>
                                        <p:cTn id="7" dur="4257"/>
                                        <p:tgtEl>
                                          <p:spTgt spid="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g2f9697907fb_0_244">
            <a:hlinkClick r:id="rId3"/>
          </p:cNvPr>
          <p:cNvSpPr txBox="1"/>
          <p:nvPr/>
        </p:nvSpPr>
        <p:spPr>
          <a:xfrm>
            <a:off x="1864310" y="1642369"/>
            <a:ext cx="8833281" cy="4878218"/>
          </a:xfrm>
          <a:prstGeom prst="rect">
            <a:avLst/>
          </a:prstGeom>
          <a:noFill/>
          <a:ln>
            <a:noFill/>
          </a:ln>
        </p:spPr>
        <p:txBody>
          <a:bodyPr spcFirstLastPara="1" wrap="square" lIns="91425" tIns="45700" rIns="91425" bIns="45700" anchor="t" anchorCtr="0">
            <a:spAutoFit/>
          </a:bodyPr>
          <a:lstStyle/>
          <a:p>
            <a:pPr>
              <a:buClr>
                <a:schemeClr val="dk1"/>
              </a:buClr>
            </a:pPr>
            <a:r>
              <a:rPr lang="de-AT" sz="4900">
                <a:solidFill>
                  <a:schemeClr val="lt1"/>
                </a:solidFill>
                <a:latin typeface="Montserrat" panose="00000500000000000000" pitchFamily="2" charset="0"/>
                <a:ea typeface="Quattrocento Sans"/>
                <a:cs typeface="Quattrocento Sans"/>
                <a:sym typeface="Quattrocento Sans"/>
              </a:rPr>
              <a:t>Customer </a:t>
            </a:r>
            <a:r>
              <a:rPr lang="de-AT" sz="4900" err="1">
                <a:solidFill>
                  <a:schemeClr val="lt1"/>
                </a:solidFill>
                <a:latin typeface="Montserrat" panose="00000500000000000000" pitchFamily="2" charset="0"/>
                <a:ea typeface="Quattrocento Sans"/>
                <a:cs typeface="Quattrocento Sans"/>
                <a:sym typeface="Quattrocento Sans"/>
              </a:rPr>
              <a:t>service</a:t>
            </a:r>
            <a:r>
              <a:rPr lang="de-AT" sz="4900">
                <a:solidFill>
                  <a:schemeClr val="lt1"/>
                </a:solidFill>
                <a:latin typeface="Montserrat" panose="00000500000000000000" pitchFamily="2" charset="0"/>
                <a:ea typeface="Quattrocento Sans"/>
                <a:cs typeface="Quattrocento Sans"/>
                <a:sym typeface="Quattrocento Sans"/>
              </a:rPr>
              <a:t> </a:t>
            </a:r>
            <a:r>
              <a:rPr lang="de-AT" sz="4900" err="1">
                <a:solidFill>
                  <a:schemeClr val="lt1"/>
                </a:solidFill>
                <a:latin typeface="Montserrat" panose="00000500000000000000" pitchFamily="2" charset="0"/>
                <a:ea typeface="Quattrocento Sans"/>
                <a:cs typeface="Quattrocento Sans"/>
                <a:sym typeface="Quattrocento Sans"/>
              </a:rPr>
              <a:t>representatives</a:t>
            </a:r>
            <a:r>
              <a:rPr lang="de-AT" sz="4900">
                <a:solidFill>
                  <a:schemeClr val="lt1"/>
                </a:solidFill>
                <a:latin typeface="Montserrat" panose="00000500000000000000" pitchFamily="2" charset="0"/>
                <a:ea typeface="Quattrocento Sans"/>
                <a:cs typeface="Quattrocento Sans"/>
                <a:sym typeface="Quattrocento Sans"/>
              </a:rPr>
              <a:t> in </a:t>
            </a:r>
            <a:r>
              <a:rPr lang="de-AT" sz="4900" err="1">
                <a:solidFill>
                  <a:schemeClr val="lt1"/>
                </a:solidFill>
                <a:latin typeface="Montserrat" panose="00000500000000000000" pitchFamily="2" charset="0"/>
                <a:ea typeface="Quattrocento Sans"/>
                <a:cs typeface="Quattrocento Sans"/>
                <a:sym typeface="Quattrocento Sans"/>
              </a:rPr>
              <a:t>the</a:t>
            </a:r>
            <a:r>
              <a:rPr lang="de-AT" sz="4900">
                <a:solidFill>
                  <a:schemeClr val="lt1"/>
                </a:solidFill>
                <a:latin typeface="Montserrat" panose="00000500000000000000" pitchFamily="2" charset="0"/>
                <a:ea typeface="Quattrocento Sans"/>
                <a:cs typeface="Quattrocento Sans"/>
                <a:sym typeface="Quattrocento Sans"/>
              </a:rPr>
              <a:t> </a:t>
            </a:r>
            <a:r>
              <a:rPr lang="de-AT" sz="4900" err="1">
                <a:solidFill>
                  <a:schemeClr val="lt1"/>
                </a:solidFill>
                <a:latin typeface="Montserrat" panose="00000500000000000000" pitchFamily="2" charset="0"/>
                <a:ea typeface="Quattrocento Sans"/>
                <a:cs typeface="Quattrocento Sans"/>
                <a:sym typeface="Quattrocento Sans"/>
              </a:rPr>
              <a:t>insurance</a:t>
            </a:r>
            <a:r>
              <a:rPr lang="de-AT" sz="4900">
                <a:solidFill>
                  <a:schemeClr val="lt1"/>
                </a:solidFill>
                <a:latin typeface="Montserrat" panose="00000500000000000000" pitchFamily="2" charset="0"/>
                <a:ea typeface="Quattrocento Sans"/>
                <a:cs typeface="Quattrocento Sans"/>
                <a:sym typeface="Quattrocento Sans"/>
              </a:rPr>
              <a:t> </a:t>
            </a:r>
            <a:r>
              <a:rPr lang="de-AT" sz="4900" err="1">
                <a:solidFill>
                  <a:schemeClr val="lt1"/>
                </a:solidFill>
                <a:latin typeface="Montserrat" panose="00000500000000000000" pitchFamily="2" charset="0"/>
                <a:ea typeface="Quattrocento Sans"/>
                <a:cs typeface="Quattrocento Sans"/>
                <a:sym typeface="Quattrocento Sans"/>
              </a:rPr>
              <a:t>industry</a:t>
            </a:r>
            <a:r>
              <a:rPr lang="de-AT" sz="4900">
                <a:solidFill>
                  <a:schemeClr val="lt1"/>
                </a:solidFill>
                <a:latin typeface="Montserrat" panose="00000500000000000000" pitchFamily="2" charset="0"/>
                <a:ea typeface="Quattrocento Sans"/>
                <a:cs typeface="Quattrocento Sans"/>
                <a:sym typeface="Quattrocento Sans"/>
              </a:rPr>
              <a:t> </a:t>
            </a:r>
            <a:r>
              <a:rPr lang="de-AT" sz="4900" err="1">
                <a:solidFill>
                  <a:schemeClr val="lt1"/>
                </a:solidFill>
                <a:latin typeface="Montserrat" panose="00000500000000000000" pitchFamily="2" charset="0"/>
                <a:ea typeface="Quattrocento Sans"/>
                <a:cs typeface="Quattrocento Sans"/>
                <a:sym typeface="Quattrocento Sans"/>
              </a:rPr>
              <a:t>can</a:t>
            </a:r>
            <a:r>
              <a:rPr lang="de-AT" sz="4900">
                <a:solidFill>
                  <a:schemeClr val="lt1"/>
                </a:solidFill>
                <a:latin typeface="Montserrat" panose="00000500000000000000" pitchFamily="2" charset="0"/>
                <a:ea typeface="Quattrocento Sans"/>
                <a:cs typeface="Quattrocento Sans"/>
                <a:sym typeface="Quattrocento Sans"/>
              </a:rPr>
              <a:t> </a:t>
            </a:r>
            <a:r>
              <a:rPr lang="de-AT" sz="4900" err="1">
                <a:solidFill>
                  <a:schemeClr val="lt1"/>
                </a:solidFill>
                <a:latin typeface="Montserrat" panose="00000500000000000000" pitchFamily="2" charset="0"/>
                <a:ea typeface="Quattrocento Sans"/>
                <a:cs typeface="Quattrocento Sans"/>
                <a:sym typeface="Quattrocento Sans"/>
              </a:rPr>
              <a:t>only</a:t>
            </a:r>
            <a:r>
              <a:rPr lang="de-AT" sz="4900">
                <a:solidFill>
                  <a:schemeClr val="lt1"/>
                </a:solidFill>
                <a:latin typeface="Montserrat" panose="00000500000000000000" pitchFamily="2" charset="0"/>
                <a:ea typeface="Quattrocento Sans"/>
                <a:cs typeface="Quattrocento Sans"/>
                <a:sym typeface="Quattrocento Sans"/>
              </a:rPr>
              <a:t> </a:t>
            </a:r>
            <a:r>
              <a:rPr lang="de-AT" sz="4900" err="1">
                <a:solidFill>
                  <a:schemeClr val="lt1"/>
                </a:solidFill>
                <a:latin typeface="Montserrat" panose="00000500000000000000" pitchFamily="2" charset="0"/>
                <a:ea typeface="Quattrocento Sans"/>
                <a:cs typeface="Quattrocento Sans"/>
                <a:sym typeface="Quattrocento Sans"/>
              </a:rPr>
              <a:t>progress</a:t>
            </a:r>
            <a:r>
              <a:rPr lang="de-AT" sz="4900">
                <a:solidFill>
                  <a:schemeClr val="lt1"/>
                </a:solidFill>
                <a:latin typeface="Montserrat" panose="00000500000000000000" pitchFamily="2" charset="0"/>
                <a:ea typeface="Quattrocento Sans"/>
                <a:cs typeface="Quattrocento Sans"/>
                <a:sym typeface="Quattrocento Sans"/>
              </a:rPr>
              <a:t> </a:t>
            </a:r>
            <a:r>
              <a:rPr lang="de-AT" sz="4900" err="1">
                <a:solidFill>
                  <a:schemeClr val="lt1"/>
                </a:solidFill>
                <a:latin typeface="Montserrat" panose="00000500000000000000" pitchFamily="2" charset="0"/>
                <a:ea typeface="Quattrocento Sans"/>
                <a:cs typeface="Quattrocento Sans"/>
                <a:sym typeface="Quattrocento Sans"/>
              </a:rPr>
              <a:t>to</a:t>
            </a:r>
            <a:r>
              <a:rPr lang="de-AT" sz="4900">
                <a:solidFill>
                  <a:schemeClr val="lt1"/>
                </a:solidFill>
                <a:latin typeface="Montserrat" panose="00000500000000000000" pitchFamily="2" charset="0"/>
                <a:ea typeface="Quattrocento Sans"/>
                <a:cs typeface="Quattrocento Sans"/>
                <a:sym typeface="Quattrocento Sans"/>
              </a:rPr>
              <a:t> </a:t>
            </a:r>
            <a:r>
              <a:rPr lang="de-AT" sz="4900" err="1">
                <a:solidFill>
                  <a:schemeClr val="lt1"/>
                </a:solidFill>
                <a:latin typeface="Montserrat" panose="00000500000000000000" pitchFamily="2" charset="0"/>
                <a:ea typeface="Quattrocento Sans"/>
                <a:cs typeface="Quattrocento Sans"/>
                <a:sym typeface="Quattrocento Sans"/>
              </a:rPr>
              <a:t>customer</a:t>
            </a:r>
            <a:r>
              <a:rPr lang="de-AT" sz="4900">
                <a:solidFill>
                  <a:schemeClr val="lt1"/>
                </a:solidFill>
                <a:latin typeface="Montserrat" panose="00000500000000000000" pitchFamily="2" charset="0"/>
                <a:ea typeface="Quattrocento Sans"/>
                <a:cs typeface="Quattrocento Sans"/>
                <a:sym typeface="Quattrocento Sans"/>
              </a:rPr>
              <a:t> </a:t>
            </a:r>
            <a:r>
              <a:rPr lang="de-AT" sz="4900" err="1">
                <a:solidFill>
                  <a:schemeClr val="lt1"/>
                </a:solidFill>
                <a:latin typeface="Montserrat" panose="00000500000000000000" pitchFamily="2" charset="0"/>
                <a:ea typeface="Quattrocento Sans"/>
                <a:cs typeface="Quattrocento Sans"/>
                <a:sym typeface="Quattrocento Sans"/>
              </a:rPr>
              <a:t>service</a:t>
            </a:r>
            <a:r>
              <a:rPr lang="de-AT" sz="4900">
                <a:solidFill>
                  <a:schemeClr val="lt1"/>
                </a:solidFill>
                <a:latin typeface="Montserrat" panose="00000500000000000000" pitchFamily="2" charset="0"/>
                <a:ea typeface="Quattrocento Sans"/>
                <a:cs typeface="Quattrocento Sans"/>
                <a:sym typeface="Quattrocento Sans"/>
              </a:rPr>
              <a:t> </a:t>
            </a:r>
            <a:r>
              <a:rPr lang="de-AT" sz="4900" err="1">
                <a:solidFill>
                  <a:schemeClr val="lt1"/>
                </a:solidFill>
                <a:latin typeface="Montserrat" panose="00000500000000000000" pitchFamily="2" charset="0"/>
                <a:ea typeface="Quattrocento Sans"/>
                <a:cs typeface="Quattrocento Sans"/>
                <a:sym typeface="Quattrocento Sans"/>
              </a:rPr>
              <a:t>managers</a:t>
            </a:r>
            <a:r>
              <a:rPr lang="de-AT" sz="4900">
                <a:solidFill>
                  <a:schemeClr val="lt1"/>
                </a:solidFill>
                <a:latin typeface="Montserrat" panose="00000500000000000000" pitchFamily="2" charset="0"/>
                <a:ea typeface="Quattrocento Sans"/>
                <a:cs typeface="Quattrocento Sans"/>
                <a:sym typeface="Quattrocento Sans"/>
              </a:rPr>
              <a:t>.</a:t>
            </a:r>
            <a:endParaRPr lang="de-AT" sz="4900">
              <a:solidFill>
                <a:schemeClr val="lt1"/>
              </a:solidFill>
              <a:latin typeface="Montserrat" panose="00000500000000000000" pitchFamily="2" charset="0"/>
              <a:ea typeface="Quattrocento Sans"/>
              <a:cs typeface="Quattrocento Sans"/>
            </a:endParaRPr>
          </a:p>
          <a:p>
            <a:pPr marL="0" marR="0" lvl="0" indent="0" algn="ctr" rtl="0">
              <a:spcBef>
                <a:spcPts val="0"/>
              </a:spcBef>
              <a:spcAft>
                <a:spcPts val="0"/>
              </a:spcAft>
              <a:buNone/>
            </a:pPr>
            <a:endParaRPr sz="6600" b="1" u="sng">
              <a:solidFill>
                <a:schemeClr val="lt1"/>
              </a:solidFill>
            </a:endParaRPr>
          </a:p>
        </p:txBody>
      </p:sp>
      <p:sp>
        <p:nvSpPr>
          <p:cNvPr id="342" name="Google Shape;342;g2f9697907fb_0_244"/>
          <p:cNvSpPr txBox="1"/>
          <p:nvPr/>
        </p:nvSpPr>
        <p:spPr>
          <a:xfrm>
            <a:off x="4862917" y="5544368"/>
            <a:ext cx="24663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pic>
        <p:nvPicPr>
          <p:cNvPr id="343" name="Google Shape;343;g2f9697907fb_0_244"/>
          <p:cNvPicPr preferRelativeResize="0"/>
          <p:nvPr/>
        </p:nvPicPr>
        <p:blipFill rotWithShape="1">
          <a:blip r:embed="rId4">
            <a:alphaModFix/>
          </a:blip>
          <a:srcRect/>
          <a:stretch/>
        </p:blipFill>
        <p:spPr>
          <a:xfrm>
            <a:off x="150716" y="208255"/>
            <a:ext cx="468313" cy="468313"/>
          </a:xfrm>
          <a:prstGeom prst="rect">
            <a:avLst/>
          </a:prstGeom>
          <a:noFill/>
          <a:ln>
            <a:noFill/>
          </a:ln>
        </p:spPr>
      </p:pic>
      <p:sp>
        <p:nvSpPr>
          <p:cNvPr id="344" name="Google Shape;344;g2f9697907fb_0_244">
            <a:hlinkClick r:id="rId5" action="ppaction://hlinksldjump"/>
          </p:cNvPr>
          <p:cNvSpPr txBox="1"/>
          <p:nvPr/>
        </p:nvSpPr>
        <p:spPr>
          <a:xfrm>
            <a:off x="346550" y="6146675"/>
            <a:ext cx="1076100" cy="46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AT" sz="2800">
                <a:solidFill>
                  <a:schemeClr val="dk1"/>
                </a:solidFill>
                <a:latin typeface="Calibri"/>
                <a:ea typeface="Calibri"/>
                <a:cs typeface="Calibri"/>
                <a:sym typeface="Calibri"/>
              </a:rPr>
              <a:t>next</a:t>
            </a:r>
            <a:endParaRPr sz="2800">
              <a:solidFill>
                <a:schemeClr val="dk1"/>
              </a:solidFill>
              <a:latin typeface="Calibri"/>
              <a:ea typeface="Calibri"/>
              <a:cs typeface="Calibri"/>
              <a:sym typeface="Calibri"/>
            </a:endParaRPr>
          </a:p>
        </p:txBody>
      </p:sp>
      <p:pic>
        <p:nvPicPr>
          <p:cNvPr id="2" name="Picture 1" descr="A logo with blue and grey text&#10;&#10;AI-generated content may be incorrect.">
            <a:extLst>
              <a:ext uri="{FF2B5EF4-FFF2-40B4-BE49-F238E27FC236}">
                <a16:creationId xmlns:a16="http://schemas.microsoft.com/office/drawing/2014/main" id="{273DA2AD-6664-534C-8BBB-EDA8ADAA03D5}"/>
              </a:ext>
            </a:extLst>
          </p:cNvPr>
          <p:cNvPicPr>
            <a:picLocks noChangeAspect="1"/>
          </p:cNvPicPr>
          <p:nvPr/>
        </p:nvPicPr>
        <p:blipFill>
          <a:blip r:embed="rId6"/>
          <a:stretch>
            <a:fillRect/>
          </a:stretch>
        </p:blipFill>
        <p:spPr>
          <a:xfrm>
            <a:off x="10066176" y="141643"/>
            <a:ext cx="1975108" cy="1069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4257"/>
                                        <p:tgtEl>
                                          <p:spTgt spid="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7577" y="438133"/>
            <a:ext cx="9442146" cy="527220"/>
          </a:xfrm>
        </p:spPr>
        <p:txBody>
          <a:bodyPr>
            <a:normAutofit/>
          </a:bodyPr>
          <a:lstStyle/>
          <a:p>
            <a:pPr algn="ctr"/>
            <a:r>
              <a:rPr lang="en-IN" sz="2400">
                <a:solidFill>
                  <a:srgbClr val="6098D1"/>
                </a:solidFill>
                <a:effectLst>
                  <a:outerShdw blurRad="38100" dist="38100" dir="2700000" algn="tl">
                    <a:srgbClr val="000000">
                      <a:alpha val="43137"/>
                    </a:srgbClr>
                  </a:outerShdw>
                </a:effectLst>
              </a:rPr>
              <a:t>Important Job Search Considerations</a:t>
            </a:r>
          </a:p>
        </p:txBody>
      </p:sp>
      <p:grpSp>
        <p:nvGrpSpPr>
          <p:cNvPr id="3" name="Group 2">
            <a:extLst>
              <a:ext uri="{FF2B5EF4-FFF2-40B4-BE49-F238E27FC236}">
                <a16:creationId xmlns:a16="http://schemas.microsoft.com/office/drawing/2014/main" id="{8D933A09-490B-43B3-AE6A-481A166B04D6}"/>
              </a:ext>
            </a:extLst>
          </p:cNvPr>
          <p:cNvGrpSpPr/>
          <p:nvPr/>
        </p:nvGrpSpPr>
        <p:grpSpPr>
          <a:xfrm>
            <a:off x="690305" y="1235677"/>
            <a:ext cx="11246322" cy="4246476"/>
            <a:chOff x="361145" y="1372988"/>
            <a:chExt cx="11501886" cy="4239595"/>
          </a:xfrm>
        </p:grpSpPr>
        <p:sp>
          <p:nvSpPr>
            <p:cNvPr id="14" name="Freeform: Shape 13">
              <a:extLst>
                <a:ext uri="{FF2B5EF4-FFF2-40B4-BE49-F238E27FC236}">
                  <a16:creationId xmlns:a16="http://schemas.microsoft.com/office/drawing/2014/main" id="{81C83B2D-00F2-4663-9DC4-370DC44D37FF}"/>
                </a:ext>
              </a:extLst>
            </p:cNvPr>
            <p:cNvSpPr/>
            <p:nvPr/>
          </p:nvSpPr>
          <p:spPr>
            <a:xfrm>
              <a:off x="717723" y="3274780"/>
              <a:ext cx="1253757" cy="707065"/>
            </a:xfrm>
            <a:custGeom>
              <a:avLst/>
              <a:gdLst>
                <a:gd name="connsiteX0" fmla="*/ 0 w 1771650"/>
                <a:gd name="connsiteY0" fmla="*/ 609600 h 785813"/>
                <a:gd name="connsiteX1" fmla="*/ 180975 w 1771650"/>
                <a:gd name="connsiteY1" fmla="*/ 590550 h 785813"/>
                <a:gd name="connsiteX2" fmla="*/ 209550 w 1771650"/>
                <a:gd name="connsiteY2" fmla="*/ 409575 h 785813"/>
                <a:gd name="connsiteX3" fmla="*/ 1052513 w 1771650"/>
                <a:gd name="connsiteY3" fmla="*/ 481013 h 785813"/>
                <a:gd name="connsiteX4" fmla="*/ 1557338 w 1771650"/>
                <a:gd name="connsiteY4" fmla="*/ 0 h 785813"/>
                <a:gd name="connsiteX5" fmla="*/ 1747838 w 1771650"/>
                <a:gd name="connsiteY5" fmla="*/ 38100 h 785813"/>
                <a:gd name="connsiteX6" fmla="*/ 1771650 w 1771650"/>
                <a:gd name="connsiteY6" fmla="*/ 214313 h 785813"/>
                <a:gd name="connsiteX7" fmla="*/ 1133475 w 1771650"/>
                <a:gd name="connsiteY7" fmla="*/ 785813 h 785813"/>
                <a:gd name="connsiteX8" fmla="*/ 0 w 1771650"/>
                <a:gd name="connsiteY8" fmla="*/ 609600 h 785813"/>
                <a:gd name="connsiteX0" fmla="*/ 0 w 1771650"/>
                <a:gd name="connsiteY0" fmla="*/ 609600 h 798548"/>
                <a:gd name="connsiteX1" fmla="*/ 180975 w 1771650"/>
                <a:gd name="connsiteY1" fmla="*/ 590550 h 798548"/>
                <a:gd name="connsiteX2" fmla="*/ 209550 w 1771650"/>
                <a:gd name="connsiteY2" fmla="*/ 409575 h 798548"/>
                <a:gd name="connsiteX3" fmla="*/ 1052513 w 1771650"/>
                <a:gd name="connsiteY3" fmla="*/ 481013 h 798548"/>
                <a:gd name="connsiteX4" fmla="*/ 1557338 w 1771650"/>
                <a:gd name="connsiteY4" fmla="*/ 0 h 798548"/>
                <a:gd name="connsiteX5" fmla="*/ 1747838 w 1771650"/>
                <a:gd name="connsiteY5" fmla="*/ 38100 h 798548"/>
                <a:gd name="connsiteX6" fmla="*/ 1771650 w 1771650"/>
                <a:gd name="connsiteY6" fmla="*/ 214313 h 798548"/>
                <a:gd name="connsiteX7" fmla="*/ 1133475 w 1771650"/>
                <a:gd name="connsiteY7" fmla="*/ 785813 h 798548"/>
                <a:gd name="connsiteX8" fmla="*/ 0 w 1771650"/>
                <a:gd name="connsiteY8" fmla="*/ 609600 h 798548"/>
                <a:gd name="connsiteX0" fmla="*/ 0 w 1771650"/>
                <a:gd name="connsiteY0" fmla="*/ 609600 h 847384"/>
                <a:gd name="connsiteX1" fmla="*/ 180975 w 1771650"/>
                <a:gd name="connsiteY1" fmla="*/ 590550 h 847384"/>
                <a:gd name="connsiteX2" fmla="*/ 209550 w 1771650"/>
                <a:gd name="connsiteY2" fmla="*/ 409575 h 847384"/>
                <a:gd name="connsiteX3" fmla="*/ 1052513 w 1771650"/>
                <a:gd name="connsiteY3" fmla="*/ 481013 h 847384"/>
                <a:gd name="connsiteX4" fmla="*/ 1557338 w 1771650"/>
                <a:gd name="connsiteY4" fmla="*/ 0 h 847384"/>
                <a:gd name="connsiteX5" fmla="*/ 1747838 w 1771650"/>
                <a:gd name="connsiteY5" fmla="*/ 38100 h 847384"/>
                <a:gd name="connsiteX6" fmla="*/ 1771650 w 1771650"/>
                <a:gd name="connsiteY6" fmla="*/ 214313 h 847384"/>
                <a:gd name="connsiteX7" fmla="*/ 1133475 w 1771650"/>
                <a:gd name="connsiteY7" fmla="*/ 785813 h 847384"/>
                <a:gd name="connsiteX8" fmla="*/ 0 w 1771650"/>
                <a:gd name="connsiteY8" fmla="*/ 609600 h 847384"/>
                <a:gd name="connsiteX0" fmla="*/ 0 w 1771650"/>
                <a:gd name="connsiteY0" fmla="*/ 609600 h 849717"/>
                <a:gd name="connsiteX1" fmla="*/ 180975 w 1771650"/>
                <a:gd name="connsiteY1" fmla="*/ 590550 h 849717"/>
                <a:gd name="connsiteX2" fmla="*/ 209550 w 1771650"/>
                <a:gd name="connsiteY2" fmla="*/ 409575 h 849717"/>
                <a:gd name="connsiteX3" fmla="*/ 1052513 w 1771650"/>
                <a:gd name="connsiteY3" fmla="*/ 481013 h 849717"/>
                <a:gd name="connsiteX4" fmla="*/ 1557338 w 1771650"/>
                <a:gd name="connsiteY4" fmla="*/ 0 h 849717"/>
                <a:gd name="connsiteX5" fmla="*/ 1747838 w 1771650"/>
                <a:gd name="connsiteY5" fmla="*/ 38100 h 849717"/>
                <a:gd name="connsiteX6" fmla="*/ 1771650 w 1771650"/>
                <a:gd name="connsiteY6" fmla="*/ 214313 h 849717"/>
                <a:gd name="connsiteX7" fmla="*/ 1133475 w 1771650"/>
                <a:gd name="connsiteY7" fmla="*/ 785813 h 849717"/>
                <a:gd name="connsiteX8" fmla="*/ 0 w 1771650"/>
                <a:gd name="connsiteY8" fmla="*/ 609600 h 849717"/>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8118 w 1771650"/>
                <a:gd name="connsiteY1" fmla="*/ 576262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8118 w 1771650"/>
                <a:gd name="connsiteY1" fmla="*/ 578644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650" h="862582">
                  <a:moveTo>
                    <a:pt x="0" y="609600"/>
                  </a:moveTo>
                  <a:lnTo>
                    <a:pt x="188118" y="578644"/>
                  </a:lnTo>
                  <a:lnTo>
                    <a:pt x="209550" y="409575"/>
                  </a:lnTo>
                  <a:cubicBezTo>
                    <a:pt x="485775" y="612775"/>
                    <a:pt x="846932" y="570706"/>
                    <a:pt x="1052513" y="481013"/>
                  </a:cubicBezTo>
                  <a:cubicBezTo>
                    <a:pt x="1258094" y="391320"/>
                    <a:pt x="1470026" y="92869"/>
                    <a:pt x="1557338" y="0"/>
                  </a:cubicBezTo>
                  <a:lnTo>
                    <a:pt x="1747838" y="38100"/>
                  </a:lnTo>
                  <a:lnTo>
                    <a:pt x="1771650" y="214313"/>
                  </a:lnTo>
                  <a:cubicBezTo>
                    <a:pt x="1614486" y="400844"/>
                    <a:pt x="1373980" y="688976"/>
                    <a:pt x="1133475" y="785813"/>
                  </a:cubicBezTo>
                  <a:cubicBezTo>
                    <a:pt x="892970" y="882650"/>
                    <a:pt x="368300" y="944563"/>
                    <a:pt x="0" y="609600"/>
                  </a:cubicBezTo>
                  <a:close/>
                </a:path>
              </a:pathLst>
            </a:custGeom>
            <a:solidFill>
              <a:srgbClr val="72BF4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5" name="Freeform: Shape 14">
              <a:extLst>
                <a:ext uri="{FF2B5EF4-FFF2-40B4-BE49-F238E27FC236}">
                  <a16:creationId xmlns:a16="http://schemas.microsoft.com/office/drawing/2014/main" id="{EA712235-EFE6-4491-BC90-BC8A44FBDDF4}"/>
                </a:ext>
              </a:extLst>
            </p:cNvPr>
            <p:cNvSpPr/>
            <p:nvPr/>
          </p:nvSpPr>
          <p:spPr>
            <a:xfrm flipV="1">
              <a:off x="1841161" y="3035344"/>
              <a:ext cx="1253757" cy="707065"/>
            </a:xfrm>
            <a:custGeom>
              <a:avLst/>
              <a:gdLst>
                <a:gd name="connsiteX0" fmla="*/ 0 w 1771650"/>
                <a:gd name="connsiteY0" fmla="*/ 609600 h 785813"/>
                <a:gd name="connsiteX1" fmla="*/ 180975 w 1771650"/>
                <a:gd name="connsiteY1" fmla="*/ 590550 h 785813"/>
                <a:gd name="connsiteX2" fmla="*/ 209550 w 1771650"/>
                <a:gd name="connsiteY2" fmla="*/ 409575 h 785813"/>
                <a:gd name="connsiteX3" fmla="*/ 1052513 w 1771650"/>
                <a:gd name="connsiteY3" fmla="*/ 481013 h 785813"/>
                <a:gd name="connsiteX4" fmla="*/ 1557338 w 1771650"/>
                <a:gd name="connsiteY4" fmla="*/ 0 h 785813"/>
                <a:gd name="connsiteX5" fmla="*/ 1747838 w 1771650"/>
                <a:gd name="connsiteY5" fmla="*/ 38100 h 785813"/>
                <a:gd name="connsiteX6" fmla="*/ 1771650 w 1771650"/>
                <a:gd name="connsiteY6" fmla="*/ 214313 h 785813"/>
                <a:gd name="connsiteX7" fmla="*/ 1133475 w 1771650"/>
                <a:gd name="connsiteY7" fmla="*/ 785813 h 785813"/>
                <a:gd name="connsiteX8" fmla="*/ 0 w 1771650"/>
                <a:gd name="connsiteY8" fmla="*/ 609600 h 785813"/>
                <a:gd name="connsiteX0" fmla="*/ 0 w 1771650"/>
                <a:gd name="connsiteY0" fmla="*/ 609600 h 798548"/>
                <a:gd name="connsiteX1" fmla="*/ 180975 w 1771650"/>
                <a:gd name="connsiteY1" fmla="*/ 590550 h 798548"/>
                <a:gd name="connsiteX2" fmla="*/ 209550 w 1771650"/>
                <a:gd name="connsiteY2" fmla="*/ 409575 h 798548"/>
                <a:gd name="connsiteX3" fmla="*/ 1052513 w 1771650"/>
                <a:gd name="connsiteY3" fmla="*/ 481013 h 798548"/>
                <a:gd name="connsiteX4" fmla="*/ 1557338 w 1771650"/>
                <a:gd name="connsiteY4" fmla="*/ 0 h 798548"/>
                <a:gd name="connsiteX5" fmla="*/ 1747838 w 1771650"/>
                <a:gd name="connsiteY5" fmla="*/ 38100 h 798548"/>
                <a:gd name="connsiteX6" fmla="*/ 1771650 w 1771650"/>
                <a:gd name="connsiteY6" fmla="*/ 214313 h 798548"/>
                <a:gd name="connsiteX7" fmla="*/ 1133475 w 1771650"/>
                <a:gd name="connsiteY7" fmla="*/ 785813 h 798548"/>
                <a:gd name="connsiteX8" fmla="*/ 0 w 1771650"/>
                <a:gd name="connsiteY8" fmla="*/ 609600 h 798548"/>
                <a:gd name="connsiteX0" fmla="*/ 0 w 1771650"/>
                <a:gd name="connsiteY0" fmla="*/ 609600 h 847384"/>
                <a:gd name="connsiteX1" fmla="*/ 180975 w 1771650"/>
                <a:gd name="connsiteY1" fmla="*/ 590550 h 847384"/>
                <a:gd name="connsiteX2" fmla="*/ 209550 w 1771650"/>
                <a:gd name="connsiteY2" fmla="*/ 409575 h 847384"/>
                <a:gd name="connsiteX3" fmla="*/ 1052513 w 1771650"/>
                <a:gd name="connsiteY3" fmla="*/ 481013 h 847384"/>
                <a:gd name="connsiteX4" fmla="*/ 1557338 w 1771650"/>
                <a:gd name="connsiteY4" fmla="*/ 0 h 847384"/>
                <a:gd name="connsiteX5" fmla="*/ 1747838 w 1771650"/>
                <a:gd name="connsiteY5" fmla="*/ 38100 h 847384"/>
                <a:gd name="connsiteX6" fmla="*/ 1771650 w 1771650"/>
                <a:gd name="connsiteY6" fmla="*/ 214313 h 847384"/>
                <a:gd name="connsiteX7" fmla="*/ 1133475 w 1771650"/>
                <a:gd name="connsiteY7" fmla="*/ 785813 h 847384"/>
                <a:gd name="connsiteX8" fmla="*/ 0 w 1771650"/>
                <a:gd name="connsiteY8" fmla="*/ 609600 h 847384"/>
                <a:gd name="connsiteX0" fmla="*/ 0 w 1771650"/>
                <a:gd name="connsiteY0" fmla="*/ 609600 h 849717"/>
                <a:gd name="connsiteX1" fmla="*/ 180975 w 1771650"/>
                <a:gd name="connsiteY1" fmla="*/ 590550 h 849717"/>
                <a:gd name="connsiteX2" fmla="*/ 209550 w 1771650"/>
                <a:gd name="connsiteY2" fmla="*/ 409575 h 849717"/>
                <a:gd name="connsiteX3" fmla="*/ 1052513 w 1771650"/>
                <a:gd name="connsiteY3" fmla="*/ 481013 h 849717"/>
                <a:gd name="connsiteX4" fmla="*/ 1557338 w 1771650"/>
                <a:gd name="connsiteY4" fmla="*/ 0 h 849717"/>
                <a:gd name="connsiteX5" fmla="*/ 1747838 w 1771650"/>
                <a:gd name="connsiteY5" fmla="*/ 38100 h 849717"/>
                <a:gd name="connsiteX6" fmla="*/ 1771650 w 1771650"/>
                <a:gd name="connsiteY6" fmla="*/ 214313 h 849717"/>
                <a:gd name="connsiteX7" fmla="*/ 1133475 w 1771650"/>
                <a:gd name="connsiteY7" fmla="*/ 785813 h 849717"/>
                <a:gd name="connsiteX8" fmla="*/ 0 w 1771650"/>
                <a:gd name="connsiteY8" fmla="*/ 609600 h 849717"/>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8118 w 1771650"/>
                <a:gd name="connsiteY1" fmla="*/ 576262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8118 w 1771650"/>
                <a:gd name="connsiteY1" fmla="*/ 578644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650" h="862582">
                  <a:moveTo>
                    <a:pt x="0" y="609600"/>
                  </a:moveTo>
                  <a:lnTo>
                    <a:pt x="188118" y="578644"/>
                  </a:lnTo>
                  <a:lnTo>
                    <a:pt x="209550" y="409575"/>
                  </a:lnTo>
                  <a:cubicBezTo>
                    <a:pt x="485775" y="612775"/>
                    <a:pt x="846932" y="570706"/>
                    <a:pt x="1052513" y="481013"/>
                  </a:cubicBezTo>
                  <a:cubicBezTo>
                    <a:pt x="1258094" y="391320"/>
                    <a:pt x="1470026" y="92869"/>
                    <a:pt x="1557338" y="0"/>
                  </a:cubicBezTo>
                  <a:lnTo>
                    <a:pt x="1747838" y="38100"/>
                  </a:lnTo>
                  <a:lnTo>
                    <a:pt x="1771650" y="214313"/>
                  </a:lnTo>
                  <a:cubicBezTo>
                    <a:pt x="1614486" y="400844"/>
                    <a:pt x="1373980" y="688976"/>
                    <a:pt x="1133475" y="785813"/>
                  </a:cubicBezTo>
                  <a:cubicBezTo>
                    <a:pt x="892970" y="882650"/>
                    <a:pt x="368300" y="944563"/>
                    <a:pt x="0" y="609600"/>
                  </a:cubicBezTo>
                  <a:close/>
                </a:path>
              </a:pathLst>
            </a:custGeom>
            <a:solidFill>
              <a:srgbClr val="72BF48">
                <a:alpha val="72000"/>
              </a:srgb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6" name="Freeform: Shape 15">
              <a:extLst>
                <a:ext uri="{FF2B5EF4-FFF2-40B4-BE49-F238E27FC236}">
                  <a16:creationId xmlns:a16="http://schemas.microsoft.com/office/drawing/2014/main" id="{23A1E089-A05F-4E81-AE33-6A6E5B7549EB}"/>
                </a:ext>
              </a:extLst>
            </p:cNvPr>
            <p:cNvSpPr/>
            <p:nvPr/>
          </p:nvSpPr>
          <p:spPr>
            <a:xfrm>
              <a:off x="2964601" y="3274780"/>
              <a:ext cx="1253757" cy="707065"/>
            </a:xfrm>
            <a:custGeom>
              <a:avLst/>
              <a:gdLst>
                <a:gd name="connsiteX0" fmla="*/ 0 w 1771650"/>
                <a:gd name="connsiteY0" fmla="*/ 609600 h 785813"/>
                <a:gd name="connsiteX1" fmla="*/ 180975 w 1771650"/>
                <a:gd name="connsiteY1" fmla="*/ 590550 h 785813"/>
                <a:gd name="connsiteX2" fmla="*/ 209550 w 1771650"/>
                <a:gd name="connsiteY2" fmla="*/ 409575 h 785813"/>
                <a:gd name="connsiteX3" fmla="*/ 1052513 w 1771650"/>
                <a:gd name="connsiteY3" fmla="*/ 481013 h 785813"/>
                <a:gd name="connsiteX4" fmla="*/ 1557338 w 1771650"/>
                <a:gd name="connsiteY4" fmla="*/ 0 h 785813"/>
                <a:gd name="connsiteX5" fmla="*/ 1747838 w 1771650"/>
                <a:gd name="connsiteY5" fmla="*/ 38100 h 785813"/>
                <a:gd name="connsiteX6" fmla="*/ 1771650 w 1771650"/>
                <a:gd name="connsiteY6" fmla="*/ 214313 h 785813"/>
                <a:gd name="connsiteX7" fmla="*/ 1133475 w 1771650"/>
                <a:gd name="connsiteY7" fmla="*/ 785813 h 785813"/>
                <a:gd name="connsiteX8" fmla="*/ 0 w 1771650"/>
                <a:gd name="connsiteY8" fmla="*/ 609600 h 785813"/>
                <a:gd name="connsiteX0" fmla="*/ 0 w 1771650"/>
                <a:gd name="connsiteY0" fmla="*/ 609600 h 798548"/>
                <a:gd name="connsiteX1" fmla="*/ 180975 w 1771650"/>
                <a:gd name="connsiteY1" fmla="*/ 590550 h 798548"/>
                <a:gd name="connsiteX2" fmla="*/ 209550 w 1771650"/>
                <a:gd name="connsiteY2" fmla="*/ 409575 h 798548"/>
                <a:gd name="connsiteX3" fmla="*/ 1052513 w 1771650"/>
                <a:gd name="connsiteY3" fmla="*/ 481013 h 798548"/>
                <a:gd name="connsiteX4" fmla="*/ 1557338 w 1771650"/>
                <a:gd name="connsiteY4" fmla="*/ 0 h 798548"/>
                <a:gd name="connsiteX5" fmla="*/ 1747838 w 1771650"/>
                <a:gd name="connsiteY5" fmla="*/ 38100 h 798548"/>
                <a:gd name="connsiteX6" fmla="*/ 1771650 w 1771650"/>
                <a:gd name="connsiteY6" fmla="*/ 214313 h 798548"/>
                <a:gd name="connsiteX7" fmla="*/ 1133475 w 1771650"/>
                <a:gd name="connsiteY7" fmla="*/ 785813 h 798548"/>
                <a:gd name="connsiteX8" fmla="*/ 0 w 1771650"/>
                <a:gd name="connsiteY8" fmla="*/ 609600 h 798548"/>
                <a:gd name="connsiteX0" fmla="*/ 0 w 1771650"/>
                <a:gd name="connsiteY0" fmla="*/ 609600 h 847384"/>
                <a:gd name="connsiteX1" fmla="*/ 180975 w 1771650"/>
                <a:gd name="connsiteY1" fmla="*/ 590550 h 847384"/>
                <a:gd name="connsiteX2" fmla="*/ 209550 w 1771650"/>
                <a:gd name="connsiteY2" fmla="*/ 409575 h 847384"/>
                <a:gd name="connsiteX3" fmla="*/ 1052513 w 1771650"/>
                <a:gd name="connsiteY3" fmla="*/ 481013 h 847384"/>
                <a:gd name="connsiteX4" fmla="*/ 1557338 w 1771650"/>
                <a:gd name="connsiteY4" fmla="*/ 0 h 847384"/>
                <a:gd name="connsiteX5" fmla="*/ 1747838 w 1771650"/>
                <a:gd name="connsiteY5" fmla="*/ 38100 h 847384"/>
                <a:gd name="connsiteX6" fmla="*/ 1771650 w 1771650"/>
                <a:gd name="connsiteY6" fmla="*/ 214313 h 847384"/>
                <a:gd name="connsiteX7" fmla="*/ 1133475 w 1771650"/>
                <a:gd name="connsiteY7" fmla="*/ 785813 h 847384"/>
                <a:gd name="connsiteX8" fmla="*/ 0 w 1771650"/>
                <a:gd name="connsiteY8" fmla="*/ 609600 h 847384"/>
                <a:gd name="connsiteX0" fmla="*/ 0 w 1771650"/>
                <a:gd name="connsiteY0" fmla="*/ 609600 h 849717"/>
                <a:gd name="connsiteX1" fmla="*/ 180975 w 1771650"/>
                <a:gd name="connsiteY1" fmla="*/ 590550 h 849717"/>
                <a:gd name="connsiteX2" fmla="*/ 209550 w 1771650"/>
                <a:gd name="connsiteY2" fmla="*/ 409575 h 849717"/>
                <a:gd name="connsiteX3" fmla="*/ 1052513 w 1771650"/>
                <a:gd name="connsiteY3" fmla="*/ 481013 h 849717"/>
                <a:gd name="connsiteX4" fmla="*/ 1557338 w 1771650"/>
                <a:gd name="connsiteY4" fmla="*/ 0 h 849717"/>
                <a:gd name="connsiteX5" fmla="*/ 1747838 w 1771650"/>
                <a:gd name="connsiteY5" fmla="*/ 38100 h 849717"/>
                <a:gd name="connsiteX6" fmla="*/ 1771650 w 1771650"/>
                <a:gd name="connsiteY6" fmla="*/ 214313 h 849717"/>
                <a:gd name="connsiteX7" fmla="*/ 1133475 w 1771650"/>
                <a:gd name="connsiteY7" fmla="*/ 785813 h 849717"/>
                <a:gd name="connsiteX8" fmla="*/ 0 w 1771650"/>
                <a:gd name="connsiteY8" fmla="*/ 609600 h 849717"/>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8118 w 1771650"/>
                <a:gd name="connsiteY1" fmla="*/ 576262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8118 w 1771650"/>
                <a:gd name="connsiteY1" fmla="*/ 578644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650" h="862582">
                  <a:moveTo>
                    <a:pt x="0" y="609600"/>
                  </a:moveTo>
                  <a:lnTo>
                    <a:pt x="188118" y="578644"/>
                  </a:lnTo>
                  <a:lnTo>
                    <a:pt x="209550" y="409575"/>
                  </a:lnTo>
                  <a:cubicBezTo>
                    <a:pt x="485775" y="612775"/>
                    <a:pt x="846932" y="570706"/>
                    <a:pt x="1052513" y="481013"/>
                  </a:cubicBezTo>
                  <a:cubicBezTo>
                    <a:pt x="1258094" y="391320"/>
                    <a:pt x="1470026" y="92869"/>
                    <a:pt x="1557338" y="0"/>
                  </a:cubicBezTo>
                  <a:lnTo>
                    <a:pt x="1747838" y="38100"/>
                  </a:lnTo>
                  <a:lnTo>
                    <a:pt x="1771650" y="214313"/>
                  </a:lnTo>
                  <a:cubicBezTo>
                    <a:pt x="1614486" y="400844"/>
                    <a:pt x="1373980" y="688976"/>
                    <a:pt x="1133475" y="785813"/>
                  </a:cubicBezTo>
                  <a:cubicBezTo>
                    <a:pt x="892970" y="882650"/>
                    <a:pt x="368300" y="944563"/>
                    <a:pt x="0" y="609600"/>
                  </a:cubicBezTo>
                  <a:close/>
                </a:path>
              </a:pathLst>
            </a:cu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7" name="Freeform: Shape 16">
              <a:extLst>
                <a:ext uri="{FF2B5EF4-FFF2-40B4-BE49-F238E27FC236}">
                  <a16:creationId xmlns:a16="http://schemas.microsoft.com/office/drawing/2014/main" id="{B8ABDB3B-856D-4CA2-BA86-B077E84167BE}"/>
                </a:ext>
              </a:extLst>
            </p:cNvPr>
            <p:cNvSpPr/>
            <p:nvPr/>
          </p:nvSpPr>
          <p:spPr>
            <a:xfrm flipV="1">
              <a:off x="4088039" y="3035344"/>
              <a:ext cx="1253757" cy="707065"/>
            </a:xfrm>
            <a:custGeom>
              <a:avLst/>
              <a:gdLst>
                <a:gd name="connsiteX0" fmla="*/ 0 w 1771650"/>
                <a:gd name="connsiteY0" fmla="*/ 609600 h 785813"/>
                <a:gd name="connsiteX1" fmla="*/ 180975 w 1771650"/>
                <a:gd name="connsiteY1" fmla="*/ 590550 h 785813"/>
                <a:gd name="connsiteX2" fmla="*/ 209550 w 1771650"/>
                <a:gd name="connsiteY2" fmla="*/ 409575 h 785813"/>
                <a:gd name="connsiteX3" fmla="*/ 1052513 w 1771650"/>
                <a:gd name="connsiteY3" fmla="*/ 481013 h 785813"/>
                <a:gd name="connsiteX4" fmla="*/ 1557338 w 1771650"/>
                <a:gd name="connsiteY4" fmla="*/ 0 h 785813"/>
                <a:gd name="connsiteX5" fmla="*/ 1747838 w 1771650"/>
                <a:gd name="connsiteY5" fmla="*/ 38100 h 785813"/>
                <a:gd name="connsiteX6" fmla="*/ 1771650 w 1771650"/>
                <a:gd name="connsiteY6" fmla="*/ 214313 h 785813"/>
                <a:gd name="connsiteX7" fmla="*/ 1133475 w 1771650"/>
                <a:gd name="connsiteY7" fmla="*/ 785813 h 785813"/>
                <a:gd name="connsiteX8" fmla="*/ 0 w 1771650"/>
                <a:gd name="connsiteY8" fmla="*/ 609600 h 785813"/>
                <a:gd name="connsiteX0" fmla="*/ 0 w 1771650"/>
                <a:gd name="connsiteY0" fmla="*/ 609600 h 798548"/>
                <a:gd name="connsiteX1" fmla="*/ 180975 w 1771650"/>
                <a:gd name="connsiteY1" fmla="*/ 590550 h 798548"/>
                <a:gd name="connsiteX2" fmla="*/ 209550 w 1771650"/>
                <a:gd name="connsiteY2" fmla="*/ 409575 h 798548"/>
                <a:gd name="connsiteX3" fmla="*/ 1052513 w 1771650"/>
                <a:gd name="connsiteY3" fmla="*/ 481013 h 798548"/>
                <a:gd name="connsiteX4" fmla="*/ 1557338 w 1771650"/>
                <a:gd name="connsiteY4" fmla="*/ 0 h 798548"/>
                <a:gd name="connsiteX5" fmla="*/ 1747838 w 1771650"/>
                <a:gd name="connsiteY5" fmla="*/ 38100 h 798548"/>
                <a:gd name="connsiteX6" fmla="*/ 1771650 w 1771650"/>
                <a:gd name="connsiteY6" fmla="*/ 214313 h 798548"/>
                <a:gd name="connsiteX7" fmla="*/ 1133475 w 1771650"/>
                <a:gd name="connsiteY7" fmla="*/ 785813 h 798548"/>
                <a:gd name="connsiteX8" fmla="*/ 0 w 1771650"/>
                <a:gd name="connsiteY8" fmla="*/ 609600 h 798548"/>
                <a:gd name="connsiteX0" fmla="*/ 0 w 1771650"/>
                <a:gd name="connsiteY0" fmla="*/ 609600 h 847384"/>
                <a:gd name="connsiteX1" fmla="*/ 180975 w 1771650"/>
                <a:gd name="connsiteY1" fmla="*/ 590550 h 847384"/>
                <a:gd name="connsiteX2" fmla="*/ 209550 w 1771650"/>
                <a:gd name="connsiteY2" fmla="*/ 409575 h 847384"/>
                <a:gd name="connsiteX3" fmla="*/ 1052513 w 1771650"/>
                <a:gd name="connsiteY3" fmla="*/ 481013 h 847384"/>
                <a:gd name="connsiteX4" fmla="*/ 1557338 w 1771650"/>
                <a:gd name="connsiteY4" fmla="*/ 0 h 847384"/>
                <a:gd name="connsiteX5" fmla="*/ 1747838 w 1771650"/>
                <a:gd name="connsiteY5" fmla="*/ 38100 h 847384"/>
                <a:gd name="connsiteX6" fmla="*/ 1771650 w 1771650"/>
                <a:gd name="connsiteY6" fmla="*/ 214313 h 847384"/>
                <a:gd name="connsiteX7" fmla="*/ 1133475 w 1771650"/>
                <a:gd name="connsiteY7" fmla="*/ 785813 h 847384"/>
                <a:gd name="connsiteX8" fmla="*/ 0 w 1771650"/>
                <a:gd name="connsiteY8" fmla="*/ 609600 h 847384"/>
                <a:gd name="connsiteX0" fmla="*/ 0 w 1771650"/>
                <a:gd name="connsiteY0" fmla="*/ 609600 h 849717"/>
                <a:gd name="connsiteX1" fmla="*/ 180975 w 1771650"/>
                <a:gd name="connsiteY1" fmla="*/ 590550 h 849717"/>
                <a:gd name="connsiteX2" fmla="*/ 209550 w 1771650"/>
                <a:gd name="connsiteY2" fmla="*/ 409575 h 849717"/>
                <a:gd name="connsiteX3" fmla="*/ 1052513 w 1771650"/>
                <a:gd name="connsiteY3" fmla="*/ 481013 h 849717"/>
                <a:gd name="connsiteX4" fmla="*/ 1557338 w 1771650"/>
                <a:gd name="connsiteY4" fmla="*/ 0 h 849717"/>
                <a:gd name="connsiteX5" fmla="*/ 1747838 w 1771650"/>
                <a:gd name="connsiteY5" fmla="*/ 38100 h 849717"/>
                <a:gd name="connsiteX6" fmla="*/ 1771650 w 1771650"/>
                <a:gd name="connsiteY6" fmla="*/ 214313 h 849717"/>
                <a:gd name="connsiteX7" fmla="*/ 1133475 w 1771650"/>
                <a:gd name="connsiteY7" fmla="*/ 785813 h 849717"/>
                <a:gd name="connsiteX8" fmla="*/ 0 w 1771650"/>
                <a:gd name="connsiteY8" fmla="*/ 609600 h 849717"/>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8118 w 1771650"/>
                <a:gd name="connsiteY1" fmla="*/ 576262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8118 w 1771650"/>
                <a:gd name="connsiteY1" fmla="*/ 578644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650" h="862582">
                  <a:moveTo>
                    <a:pt x="0" y="609600"/>
                  </a:moveTo>
                  <a:lnTo>
                    <a:pt x="188118" y="578644"/>
                  </a:lnTo>
                  <a:lnTo>
                    <a:pt x="209550" y="409575"/>
                  </a:lnTo>
                  <a:cubicBezTo>
                    <a:pt x="485775" y="612775"/>
                    <a:pt x="846932" y="570706"/>
                    <a:pt x="1052513" y="481013"/>
                  </a:cubicBezTo>
                  <a:cubicBezTo>
                    <a:pt x="1258094" y="391320"/>
                    <a:pt x="1470026" y="92869"/>
                    <a:pt x="1557338" y="0"/>
                  </a:cubicBezTo>
                  <a:lnTo>
                    <a:pt x="1747838" y="38100"/>
                  </a:lnTo>
                  <a:lnTo>
                    <a:pt x="1771650" y="214313"/>
                  </a:lnTo>
                  <a:cubicBezTo>
                    <a:pt x="1614486" y="400844"/>
                    <a:pt x="1373980" y="688976"/>
                    <a:pt x="1133475" y="785813"/>
                  </a:cubicBezTo>
                  <a:cubicBezTo>
                    <a:pt x="892970" y="882650"/>
                    <a:pt x="368300" y="944563"/>
                    <a:pt x="0" y="609600"/>
                  </a:cubicBezTo>
                  <a:close/>
                </a:path>
              </a:pathLst>
            </a:cu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8" name="Freeform: Shape 17">
              <a:extLst>
                <a:ext uri="{FF2B5EF4-FFF2-40B4-BE49-F238E27FC236}">
                  <a16:creationId xmlns:a16="http://schemas.microsoft.com/office/drawing/2014/main" id="{1D7ACCFD-9A45-40C8-BB1E-AA7E4A53C177}"/>
                </a:ext>
              </a:extLst>
            </p:cNvPr>
            <p:cNvSpPr/>
            <p:nvPr/>
          </p:nvSpPr>
          <p:spPr>
            <a:xfrm>
              <a:off x="5211477" y="3274780"/>
              <a:ext cx="1253757" cy="707065"/>
            </a:xfrm>
            <a:custGeom>
              <a:avLst/>
              <a:gdLst>
                <a:gd name="connsiteX0" fmla="*/ 0 w 1771650"/>
                <a:gd name="connsiteY0" fmla="*/ 609600 h 785813"/>
                <a:gd name="connsiteX1" fmla="*/ 180975 w 1771650"/>
                <a:gd name="connsiteY1" fmla="*/ 590550 h 785813"/>
                <a:gd name="connsiteX2" fmla="*/ 209550 w 1771650"/>
                <a:gd name="connsiteY2" fmla="*/ 409575 h 785813"/>
                <a:gd name="connsiteX3" fmla="*/ 1052513 w 1771650"/>
                <a:gd name="connsiteY3" fmla="*/ 481013 h 785813"/>
                <a:gd name="connsiteX4" fmla="*/ 1557338 w 1771650"/>
                <a:gd name="connsiteY4" fmla="*/ 0 h 785813"/>
                <a:gd name="connsiteX5" fmla="*/ 1747838 w 1771650"/>
                <a:gd name="connsiteY5" fmla="*/ 38100 h 785813"/>
                <a:gd name="connsiteX6" fmla="*/ 1771650 w 1771650"/>
                <a:gd name="connsiteY6" fmla="*/ 214313 h 785813"/>
                <a:gd name="connsiteX7" fmla="*/ 1133475 w 1771650"/>
                <a:gd name="connsiteY7" fmla="*/ 785813 h 785813"/>
                <a:gd name="connsiteX8" fmla="*/ 0 w 1771650"/>
                <a:gd name="connsiteY8" fmla="*/ 609600 h 785813"/>
                <a:gd name="connsiteX0" fmla="*/ 0 w 1771650"/>
                <a:gd name="connsiteY0" fmla="*/ 609600 h 798548"/>
                <a:gd name="connsiteX1" fmla="*/ 180975 w 1771650"/>
                <a:gd name="connsiteY1" fmla="*/ 590550 h 798548"/>
                <a:gd name="connsiteX2" fmla="*/ 209550 w 1771650"/>
                <a:gd name="connsiteY2" fmla="*/ 409575 h 798548"/>
                <a:gd name="connsiteX3" fmla="*/ 1052513 w 1771650"/>
                <a:gd name="connsiteY3" fmla="*/ 481013 h 798548"/>
                <a:gd name="connsiteX4" fmla="*/ 1557338 w 1771650"/>
                <a:gd name="connsiteY4" fmla="*/ 0 h 798548"/>
                <a:gd name="connsiteX5" fmla="*/ 1747838 w 1771650"/>
                <a:gd name="connsiteY5" fmla="*/ 38100 h 798548"/>
                <a:gd name="connsiteX6" fmla="*/ 1771650 w 1771650"/>
                <a:gd name="connsiteY6" fmla="*/ 214313 h 798548"/>
                <a:gd name="connsiteX7" fmla="*/ 1133475 w 1771650"/>
                <a:gd name="connsiteY7" fmla="*/ 785813 h 798548"/>
                <a:gd name="connsiteX8" fmla="*/ 0 w 1771650"/>
                <a:gd name="connsiteY8" fmla="*/ 609600 h 798548"/>
                <a:gd name="connsiteX0" fmla="*/ 0 w 1771650"/>
                <a:gd name="connsiteY0" fmla="*/ 609600 h 847384"/>
                <a:gd name="connsiteX1" fmla="*/ 180975 w 1771650"/>
                <a:gd name="connsiteY1" fmla="*/ 590550 h 847384"/>
                <a:gd name="connsiteX2" fmla="*/ 209550 w 1771650"/>
                <a:gd name="connsiteY2" fmla="*/ 409575 h 847384"/>
                <a:gd name="connsiteX3" fmla="*/ 1052513 w 1771650"/>
                <a:gd name="connsiteY3" fmla="*/ 481013 h 847384"/>
                <a:gd name="connsiteX4" fmla="*/ 1557338 w 1771650"/>
                <a:gd name="connsiteY4" fmla="*/ 0 h 847384"/>
                <a:gd name="connsiteX5" fmla="*/ 1747838 w 1771650"/>
                <a:gd name="connsiteY5" fmla="*/ 38100 h 847384"/>
                <a:gd name="connsiteX6" fmla="*/ 1771650 w 1771650"/>
                <a:gd name="connsiteY6" fmla="*/ 214313 h 847384"/>
                <a:gd name="connsiteX7" fmla="*/ 1133475 w 1771650"/>
                <a:gd name="connsiteY7" fmla="*/ 785813 h 847384"/>
                <a:gd name="connsiteX8" fmla="*/ 0 w 1771650"/>
                <a:gd name="connsiteY8" fmla="*/ 609600 h 847384"/>
                <a:gd name="connsiteX0" fmla="*/ 0 w 1771650"/>
                <a:gd name="connsiteY0" fmla="*/ 609600 h 849717"/>
                <a:gd name="connsiteX1" fmla="*/ 180975 w 1771650"/>
                <a:gd name="connsiteY1" fmla="*/ 590550 h 849717"/>
                <a:gd name="connsiteX2" fmla="*/ 209550 w 1771650"/>
                <a:gd name="connsiteY2" fmla="*/ 409575 h 849717"/>
                <a:gd name="connsiteX3" fmla="*/ 1052513 w 1771650"/>
                <a:gd name="connsiteY3" fmla="*/ 481013 h 849717"/>
                <a:gd name="connsiteX4" fmla="*/ 1557338 w 1771650"/>
                <a:gd name="connsiteY4" fmla="*/ 0 h 849717"/>
                <a:gd name="connsiteX5" fmla="*/ 1747838 w 1771650"/>
                <a:gd name="connsiteY5" fmla="*/ 38100 h 849717"/>
                <a:gd name="connsiteX6" fmla="*/ 1771650 w 1771650"/>
                <a:gd name="connsiteY6" fmla="*/ 214313 h 849717"/>
                <a:gd name="connsiteX7" fmla="*/ 1133475 w 1771650"/>
                <a:gd name="connsiteY7" fmla="*/ 785813 h 849717"/>
                <a:gd name="connsiteX8" fmla="*/ 0 w 1771650"/>
                <a:gd name="connsiteY8" fmla="*/ 609600 h 849717"/>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8118 w 1771650"/>
                <a:gd name="connsiteY1" fmla="*/ 576262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8118 w 1771650"/>
                <a:gd name="connsiteY1" fmla="*/ 578644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650" h="862582">
                  <a:moveTo>
                    <a:pt x="0" y="609600"/>
                  </a:moveTo>
                  <a:lnTo>
                    <a:pt x="188118" y="578644"/>
                  </a:lnTo>
                  <a:lnTo>
                    <a:pt x="209550" y="409575"/>
                  </a:lnTo>
                  <a:cubicBezTo>
                    <a:pt x="485775" y="612775"/>
                    <a:pt x="846932" y="570706"/>
                    <a:pt x="1052513" y="481013"/>
                  </a:cubicBezTo>
                  <a:cubicBezTo>
                    <a:pt x="1258094" y="391320"/>
                    <a:pt x="1470026" y="92869"/>
                    <a:pt x="1557338" y="0"/>
                  </a:cubicBezTo>
                  <a:lnTo>
                    <a:pt x="1747838" y="38100"/>
                  </a:lnTo>
                  <a:lnTo>
                    <a:pt x="1771650" y="214313"/>
                  </a:lnTo>
                  <a:cubicBezTo>
                    <a:pt x="1614486" y="400844"/>
                    <a:pt x="1373980" y="688976"/>
                    <a:pt x="1133475" y="785813"/>
                  </a:cubicBezTo>
                  <a:cubicBezTo>
                    <a:pt x="892970" y="882650"/>
                    <a:pt x="368300" y="944563"/>
                    <a:pt x="0" y="609600"/>
                  </a:cubicBezTo>
                  <a:close/>
                </a:path>
              </a:pathLst>
            </a:custGeom>
            <a:solidFill>
              <a:schemeClr val="bg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9" name="Freeform: Shape 18">
              <a:extLst>
                <a:ext uri="{FF2B5EF4-FFF2-40B4-BE49-F238E27FC236}">
                  <a16:creationId xmlns:a16="http://schemas.microsoft.com/office/drawing/2014/main" id="{82F7CAB7-B9E2-4D56-A4E2-B112FCB9CE28}"/>
                </a:ext>
              </a:extLst>
            </p:cNvPr>
            <p:cNvSpPr/>
            <p:nvPr/>
          </p:nvSpPr>
          <p:spPr>
            <a:xfrm flipV="1">
              <a:off x="6334916" y="3035344"/>
              <a:ext cx="1253757" cy="707065"/>
            </a:xfrm>
            <a:custGeom>
              <a:avLst/>
              <a:gdLst>
                <a:gd name="connsiteX0" fmla="*/ 0 w 1771650"/>
                <a:gd name="connsiteY0" fmla="*/ 609600 h 785813"/>
                <a:gd name="connsiteX1" fmla="*/ 180975 w 1771650"/>
                <a:gd name="connsiteY1" fmla="*/ 590550 h 785813"/>
                <a:gd name="connsiteX2" fmla="*/ 209550 w 1771650"/>
                <a:gd name="connsiteY2" fmla="*/ 409575 h 785813"/>
                <a:gd name="connsiteX3" fmla="*/ 1052513 w 1771650"/>
                <a:gd name="connsiteY3" fmla="*/ 481013 h 785813"/>
                <a:gd name="connsiteX4" fmla="*/ 1557338 w 1771650"/>
                <a:gd name="connsiteY4" fmla="*/ 0 h 785813"/>
                <a:gd name="connsiteX5" fmla="*/ 1747838 w 1771650"/>
                <a:gd name="connsiteY5" fmla="*/ 38100 h 785813"/>
                <a:gd name="connsiteX6" fmla="*/ 1771650 w 1771650"/>
                <a:gd name="connsiteY6" fmla="*/ 214313 h 785813"/>
                <a:gd name="connsiteX7" fmla="*/ 1133475 w 1771650"/>
                <a:gd name="connsiteY7" fmla="*/ 785813 h 785813"/>
                <a:gd name="connsiteX8" fmla="*/ 0 w 1771650"/>
                <a:gd name="connsiteY8" fmla="*/ 609600 h 785813"/>
                <a:gd name="connsiteX0" fmla="*/ 0 w 1771650"/>
                <a:gd name="connsiteY0" fmla="*/ 609600 h 798548"/>
                <a:gd name="connsiteX1" fmla="*/ 180975 w 1771650"/>
                <a:gd name="connsiteY1" fmla="*/ 590550 h 798548"/>
                <a:gd name="connsiteX2" fmla="*/ 209550 w 1771650"/>
                <a:gd name="connsiteY2" fmla="*/ 409575 h 798548"/>
                <a:gd name="connsiteX3" fmla="*/ 1052513 w 1771650"/>
                <a:gd name="connsiteY3" fmla="*/ 481013 h 798548"/>
                <a:gd name="connsiteX4" fmla="*/ 1557338 w 1771650"/>
                <a:gd name="connsiteY4" fmla="*/ 0 h 798548"/>
                <a:gd name="connsiteX5" fmla="*/ 1747838 w 1771650"/>
                <a:gd name="connsiteY5" fmla="*/ 38100 h 798548"/>
                <a:gd name="connsiteX6" fmla="*/ 1771650 w 1771650"/>
                <a:gd name="connsiteY6" fmla="*/ 214313 h 798548"/>
                <a:gd name="connsiteX7" fmla="*/ 1133475 w 1771650"/>
                <a:gd name="connsiteY7" fmla="*/ 785813 h 798548"/>
                <a:gd name="connsiteX8" fmla="*/ 0 w 1771650"/>
                <a:gd name="connsiteY8" fmla="*/ 609600 h 798548"/>
                <a:gd name="connsiteX0" fmla="*/ 0 w 1771650"/>
                <a:gd name="connsiteY0" fmla="*/ 609600 h 847384"/>
                <a:gd name="connsiteX1" fmla="*/ 180975 w 1771650"/>
                <a:gd name="connsiteY1" fmla="*/ 590550 h 847384"/>
                <a:gd name="connsiteX2" fmla="*/ 209550 w 1771650"/>
                <a:gd name="connsiteY2" fmla="*/ 409575 h 847384"/>
                <a:gd name="connsiteX3" fmla="*/ 1052513 w 1771650"/>
                <a:gd name="connsiteY3" fmla="*/ 481013 h 847384"/>
                <a:gd name="connsiteX4" fmla="*/ 1557338 w 1771650"/>
                <a:gd name="connsiteY4" fmla="*/ 0 h 847384"/>
                <a:gd name="connsiteX5" fmla="*/ 1747838 w 1771650"/>
                <a:gd name="connsiteY5" fmla="*/ 38100 h 847384"/>
                <a:gd name="connsiteX6" fmla="*/ 1771650 w 1771650"/>
                <a:gd name="connsiteY6" fmla="*/ 214313 h 847384"/>
                <a:gd name="connsiteX7" fmla="*/ 1133475 w 1771650"/>
                <a:gd name="connsiteY7" fmla="*/ 785813 h 847384"/>
                <a:gd name="connsiteX8" fmla="*/ 0 w 1771650"/>
                <a:gd name="connsiteY8" fmla="*/ 609600 h 847384"/>
                <a:gd name="connsiteX0" fmla="*/ 0 w 1771650"/>
                <a:gd name="connsiteY0" fmla="*/ 609600 h 849717"/>
                <a:gd name="connsiteX1" fmla="*/ 180975 w 1771650"/>
                <a:gd name="connsiteY1" fmla="*/ 590550 h 849717"/>
                <a:gd name="connsiteX2" fmla="*/ 209550 w 1771650"/>
                <a:gd name="connsiteY2" fmla="*/ 409575 h 849717"/>
                <a:gd name="connsiteX3" fmla="*/ 1052513 w 1771650"/>
                <a:gd name="connsiteY3" fmla="*/ 481013 h 849717"/>
                <a:gd name="connsiteX4" fmla="*/ 1557338 w 1771650"/>
                <a:gd name="connsiteY4" fmla="*/ 0 h 849717"/>
                <a:gd name="connsiteX5" fmla="*/ 1747838 w 1771650"/>
                <a:gd name="connsiteY5" fmla="*/ 38100 h 849717"/>
                <a:gd name="connsiteX6" fmla="*/ 1771650 w 1771650"/>
                <a:gd name="connsiteY6" fmla="*/ 214313 h 849717"/>
                <a:gd name="connsiteX7" fmla="*/ 1133475 w 1771650"/>
                <a:gd name="connsiteY7" fmla="*/ 785813 h 849717"/>
                <a:gd name="connsiteX8" fmla="*/ 0 w 1771650"/>
                <a:gd name="connsiteY8" fmla="*/ 609600 h 849717"/>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8118 w 1771650"/>
                <a:gd name="connsiteY1" fmla="*/ 576262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8118 w 1771650"/>
                <a:gd name="connsiteY1" fmla="*/ 578644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650" h="862582">
                  <a:moveTo>
                    <a:pt x="0" y="609600"/>
                  </a:moveTo>
                  <a:lnTo>
                    <a:pt x="188118" y="578644"/>
                  </a:lnTo>
                  <a:lnTo>
                    <a:pt x="209550" y="409575"/>
                  </a:lnTo>
                  <a:cubicBezTo>
                    <a:pt x="485775" y="612775"/>
                    <a:pt x="846932" y="570706"/>
                    <a:pt x="1052513" y="481013"/>
                  </a:cubicBezTo>
                  <a:cubicBezTo>
                    <a:pt x="1258094" y="391320"/>
                    <a:pt x="1470026" y="92869"/>
                    <a:pt x="1557338" y="0"/>
                  </a:cubicBezTo>
                  <a:lnTo>
                    <a:pt x="1747838" y="38100"/>
                  </a:lnTo>
                  <a:lnTo>
                    <a:pt x="1771650" y="214313"/>
                  </a:lnTo>
                  <a:cubicBezTo>
                    <a:pt x="1614486" y="400844"/>
                    <a:pt x="1373980" y="688976"/>
                    <a:pt x="1133475" y="785813"/>
                  </a:cubicBezTo>
                  <a:cubicBezTo>
                    <a:pt x="892970" y="882650"/>
                    <a:pt x="368300" y="944563"/>
                    <a:pt x="0" y="609600"/>
                  </a:cubicBezTo>
                  <a:close/>
                </a:path>
              </a:pathLst>
            </a:cu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0" name="Freeform: Shape 19">
              <a:extLst>
                <a:ext uri="{FF2B5EF4-FFF2-40B4-BE49-F238E27FC236}">
                  <a16:creationId xmlns:a16="http://schemas.microsoft.com/office/drawing/2014/main" id="{947B41EA-17B5-4C95-B591-A01C427B7804}"/>
                </a:ext>
              </a:extLst>
            </p:cNvPr>
            <p:cNvSpPr/>
            <p:nvPr/>
          </p:nvSpPr>
          <p:spPr>
            <a:xfrm>
              <a:off x="7458356" y="3274780"/>
              <a:ext cx="1253757" cy="707065"/>
            </a:xfrm>
            <a:custGeom>
              <a:avLst/>
              <a:gdLst>
                <a:gd name="connsiteX0" fmla="*/ 0 w 1771650"/>
                <a:gd name="connsiteY0" fmla="*/ 609600 h 785813"/>
                <a:gd name="connsiteX1" fmla="*/ 180975 w 1771650"/>
                <a:gd name="connsiteY1" fmla="*/ 590550 h 785813"/>
                <a:gd name="connsiteX2" fmla="*/ 209550 w 1771650"/>
                <a:gd name="connsiteY2" fmla="*/ 409575 h 785813"/>
                <a:gd name="connsiteX3" fmla="*/ 1052513 w 1771650"/>
                <a:gd name="connsiteY3" fmla="*/ 481013 h 785813"/>
                <a:gd name="connsiteX4" fmla="*/ 1557338 w 1771650"/>
                <a:gd name="connsiteY4" fmla="*/ 0 h 785813"/>
                <a:gd name="connsiteX5" fmla="*/ 1747838 w 1771650"/>
                <a:gd name="connsiteY5" fmla="*/ 38100 h 785813"/>
                <a:gd name="connsiteX6" fmla="*/ 1771650 w 1771650"/>
                <a:gd name="connsiteY6" fmla="*/ 214313 h 785813"/>
                <a:gd name="connsiteX7" fmla="*/ 1133475 w 1771650"/>
                <a:gd name="connsiteY7" fmla="*/ 785813 h 785813"/>
                <a:gd name="connsiteX8" fmla="*/ 0 w 1771650"/>
                <a:gd name="connsiteY8" fmla="*/ 609600 h 785813"/>
                <a:gd name="connsiteX0" fmla="*/ 0 w 1771650"/>
                <a:gd name="connsiteY0" fmla="*/ 609600 h 798548"/>
                <a:gd name="connsiteX1" fmla="*/ 180975 w 1771650"/>
                <a:gd name="connsiteY1" fmla="*/ 590550 h 798548"/>
                <a:gd name="connsiteX2" fmla="*/ 209550 w 1771650"/>
                <a:gd name="connsiteY2" fmla="*/ 409575 h 798548"/>
                <a:gd name="connsiteX3" fmla="*/ 1052513 w 1771650"/>
                <a:gd name="connsiteY3" fmla="*/ 481013 h 798548"/>
                <a:gd name="connsiteX4" fmla="*/ 1557338 w 1771650"/>
                <a:gd name="connsiteY4" fmla="*/ 0 h 798548"/>
                <a:gd name="connsiteX5" fmla="*/ 1747838 w 1771650"/>
                <a:gd name="connsiteY5" fmla="*/ 38100 h 798548"/>
                <a:gd name="connsiteX6" fmla="*/ 1771650 w 1771650"/>
                <a:gd name="connsiteY6" fmla="*/ 214313 h 798548"/>
                <a:gd name="connsiteX7" fmla="*/ 1133475 w 1771650"/>
                <a:gd name="connsiteY7" fmla="*/ 785813 h 798548"/>
                <a:gd name="connsiteX8" fmla="*/ 0 w 1771650"/>
                <a:gd name="connsiteY8" fmla="*/ 609600 h 798548"/>
                <a:gd name="connsiteX0" fmla="*/ 0 w 1771650"/>
                <a:gd name="connsiteY0" fmla="*/ 609600 h 847384"/>
                <a:gd name="connsiteX1" fmla="*/ 180975 w 1771650"/>
                <a:gd name="connsiteY1" fmla="*/ 590550 h 847384"/>
                <a:gd name="connsiteX2" fmla="*/ 209550 w 1771650"/>
                <a:gd name="connsiteY2" fmla="*/ 409575 h 847384"/>
                <a:gd name="connsiteX3" fmla="*/ 1052513 w 1771650"/>
                <a:gd name="connsiteY3" fmla="*/ 481013 h 847384"/>
                <a:gd name="connsiteX4" fmla="*/ 1557338 w 1771650"/>
                <a:gd name="connsiteY4" fmla="*/ 0 h 847384"/>
                <a:gd name="connsiteX5" fmla="*/ 1747838 w 1771650"/>
                <a:gd name="connsiteY5" fmla="*/ 38100 h 847384"/>
                <a:gd name="connsiteX6" fmla="*/ 1771650 w 1771650"/>
                <a:gd name="connsiteY6" fmla="*/ 214313 h 847384"/>
                <a:gd name="connsiteX7" fmla="*/ 1133475 w 1771650"/>
                <a:gd name="connsiteY7" fmla="*/ 785813 h 847384"/>
                <a:gd name="connsiteX8" fmla="*/ 0 w 1771650"/>
                <a:gd name="connsiteY8" fmla="*/ 609600 h 847384"/>
                <a:gd name="connsiteX0" fmla="*/ 0 w 1771650"/>
                <a:gd name="connsiteY0" fmla="*/ 609600 h 849717"/>
                <a:gd name="connsiteX1" fmla="*/ 180975 w 1771650"/>
                <a:gd name="connsiteY1" fmla="*/ 590550 h 849717"/>
                <a:gd name="connsiteX2" fmla="*/ 209550 w 1771650"/>
                <a:gd name="connsiteY2" fmla="*/ 409575 h 849717"/>
                <a:gd name="connsiteX3" fmla="*/ 1052513 w 1771650"/>
                <a:gd name="connsiteY3" fmla="*/ 481013 h 849717"/>
                <a:gd name="connsiteX4" fmla="*/ 1557338 w 1771650"/>
                <a:gd name="connsiteY4" fmla="*/ 0 h 849717"/>
                <a:gd name="connsiteX5" fmla="*/ 1747838 w 1771650"/>
                <a:gd name="connsiteY5" fmla="*/ 38100 h 849717"/>
                <a:gd name="connsiteX6" fmla="*/ 1771650 w 1771650"/>
                <a:gd name="connsiteY6" fmla="*/ 214313 h 849717"/>
                <a:gd name="connsiteX7" fmla="*/ 1133475 w 1771650"/>
                <a:gd name="connsiteY7" fmla="*/ 785813 h 849717"/>
                <a:gd name="connsiteX8" fmla="*/ 0 w 1771650"/>
                <a:gd name="connsiteY8" fmla="*/ 609600 h 849717"/>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8118 w 1771650"/>
                <a:gd name="connsiteY1" fmla="*/ 576262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8118 w 1771650"/>
                <a:gd name="connsiteY1" fmla="*/ 578644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650" h="862582">
                  <a:moveTo>
                    <a:pt x="0" y="609600"/>
                  </a:moveTo>
                  <a:lnTo>
                    <a:pt x="188118" y="578644"/>
                  </a:lnTo>
                  <a:lnTo>
                    <a:pt x="209550" y="409575"/>
                  </a:lnTo>
                  <a:cubicBezTo>
                    <a:pt x="485775" y="612775"/>
                    <a:pt x="846932" y="570706"/>
                    <a:pt x="1052513" y="481013"/>
                  </a:cubicBezTo>
                  <a:cubicBezTo>
                    <a:pt x="1258094" y="391320"/>
                    <a:pt x="1470026" y="92869"/>
                    <a:pt x="1557338" y="0"/>
                  </a:cubicBezTo>
                  <a:lnTo>
                    <a:pt x="1747838" y="38100"/>
                  </a:lnTo>
                  <a:lnTo>
                    <a:pt x="1771650" y="214313"/>
                  </a:lnTo>
                  <a:cubicBezTo>
                    <a:pt x="1614486" y="400844"/>
                    <a:pt x="1373980" y="688976"/>
                    <a:pt x="1133475" y="785813"/>
                  </a:cubicBezTo>
                  <a:cubicBezTo>
                    <a:pt x="892970" y="882650"/>
                    <a:pt x="368300" y="944563"/>
                    <a:pt x="0" y="609600"/>
                  </a:cubicBezTo>
                  <a:close/>
                </a:path>
              </a:pathLst>
            </a:cu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1" name="Freeform: Shape 20">
              <a:extLst>
                <a:ext uri="{FF2B5EF4-FFF2-40B4-BE49-F238E27FC236}">
                  <a16:creationId xmlns:a16="http://schemas.microsoft.com/office/drawing/2014/main" id="{FEB14148-7BC3-4783-9BCB-7745BC641CB6}"/>
                </a:ext>
              </a:extLst>
            </p:cNvPr>
            <p:cNvSpPr/>
            <p:nvPr/>
          </p:nvSpPr>
          <p:spPr>
            <a:xfrm flipV="1">
              <a:off x="8581794" y="3035344"/>
              <a:ext cx="1253757" cy="707065"/>
            </a:xfrm>
            <a:custGeom>
              <a:avLst/>
              <a:gdLst>
                <a:gd name="connsiteX0" fmla="*/ 0 w 1771650"/>
                <a:gd name="connsiteY0" fmla="*/ 609600 h 785813"/>
                <a:gd name="connsiteX1" fmla="*/ 180975 w 1771650"/>
                <a:gd name="connsiteY1" fmla="*/ 590550 h 785813"/>
                <a:gd name="connsiteX2" fmla="*/ 209550 w 1771650"/>
                <a:gd name="connsiteY2" fmla="*/ 409575 h 785813"/>
                <a:gd name="connsiteX3" fmla="*/ 1052513 w 1771650"/>
                <a:gd name="connsiteY3" fmla="*/ 481013 h 785813"/>
                <a:gd name="connsiteX4" fmla="*/ 1557338 w 1771650"/>
                <a:gd name="connsiteY4" fmla="*/ 0 h 785813"/>
                <a:gd name="connsiteX5" fmla="*/ 1747838 w 1771650"/>
                <a:gd name="connsiteY5" fmla="*/ 38100 h 785813"/>
                <a:gd name="connsiteX6" fmla="*/ 1771650 w 1771650"/>
                <a:gd name="connsiteY6" fmla="*/ 214313 h 785813"/>
                <a:gd name="connsiteX7" fmla="*/ 1133475 w 1771650"/>
                <a:gd name="connsiteY7" fmla="*/ 785813 h 785813"/>
                <a:gd name="connsiteX8" fmla="*/ 0 w 1771650"/>
                <a:gd name="connsiteY8" fmla="*/ 609600 h 785813"/>
                <a:gd name="connsiteX0" fmla="*/ 0 w 1771650"/>
                <a:gd name="connsiteY0" fmla="*/ 609600 h 798548"/>
                <a:gd name="connsiteX1" fmla="*/ 180975 w 1771650"/>
                <a:gd name="connsiteY1" fmla="*/ 590550 h 798548"/>
                <a:gd name="connsiteX2" fmla="*/ 209550 w 1771650"/>
                <a:gd name="connsiteY2" fmla="*/ 409575 h 798548"/>
                <a:gd name="connsiteX3" fmla="*/ 1052513 w 1771650"/>
                <a:gd name="connsiteY3" fmla="*/ 481013 h 798548"/>
                <a:gd name="connsiteX4" fmla="*/ 1557338 w 1771650"/>
                <a:gd name="connsiteY4" fmla="*/ 0 h 798548"/>
                <a:gd name="connsiteX5" fmla="*/ 1747838 w 1771650"/>
                <a:gd name="connsiteY5" fmla="*/ 38100 h 798548"/>
                <a:gd name="connsiteX6" fmla="*/ 1771650 w 1771650"/>
                <a:gd name="connsiteY6" fmla="*/ 214313 h 798548"/>
                <a:gd name="connsiteX7" fmla="*/ 1133475 w 1771650"/>
                <a:gd name="connsiteY7" fmla="*/ 785813 h 798548"/>
                <a:gd name="connsiteX8" fmla="*/ 0 w 1771650"/>
                <a:gd name="connsiteY8" fmla="*/ 609600 h 798548"/>
                <a:gd name="connsiteX0" fmla="*/ 0 w 1771650"/>
                <a:gd name="connsiteY0" fmla="*/ 609600 h 847384"/>
                <a:gd name="connsiteX1" fmla="*/ 180975 w 1771650"/>
                <a:gd name="connsiteY1" fmla="*/ 590550 h 847384"/>
                <a:gd name="connsiteX2" fmla="*/ 209550 w 1771650"/>
                <a:gd name="connsiteY2" fmla="*/ 409575 h 847384"/>
                <a:gd name="connsiteX3" fmla="*/ 1052513 w 1771650"/>
                <a:gd name="connsiteY3" fmla="*/ 481013 h 847384"/>
                <a:gd name="connsiteX4" fmla="*/ 1557338 w 1771650"/>
                <a:gd name="connsiteY4" fmla="*/ 0 h 847384"/>
                <a:gd name="connsiteX5" fmla="*/ 1747838 w 1771650"/>
                <a:gd name="connsiteY5" fmla="*/ 38100 h 847384"/>
                <a:gd name="connsiteX6" fmla="*/ 1771650 w 1771650"/>
                <a:gd name="connsiteY6" fmla="*/ 214313 h 847384"/>
                <a:gd name="connsiteX7" fmla="*/ 1133475 w 1771650"/>
                <a:gd name="connsiteY7" fmla="*/ 785813 h 847384"/>
                <a:gd name="connsiteX8" fmla="*/ 0 w 1771650"/>
                <a:gd name="connsiteY8" fmla="*/ 609600 h 847384"/>
                <a:gd name="connsiteX0" fmla="*/ 0 w 1771650"/>
                <a:gd name="connsiteY0" fmla="*/ 609600 h 849717"/>
                <a:gd name="connsiteX1" fmla="*/ 180975 w 1771650"/>
                <a:gd name="connsiteY1" fmla="*/ 590550 h 849717"/>
                <a:gd name="connsiteX2" fmla="*/ 209550 w 1771650"/>
                <a:gd name="connsiteY2" fmla="*/ 409575 h 849717"/>
                <a:gd name="connsiteX3" fmla="*/ 1052513 w 1771650"/>
                <a:gd name="connsiteY3" fmla="*/ 481013 h 849717"/>
                <a:gd name="connsiteX4" fmla="*/ 1557338 w 1771650"/>
                <a:gd name="connsiteY4" fmla="*/ 0 h 849717"/>
                <a:gd name="connsiteX5" fmla="*/ 1747838 w 1771650"/>
                <a:gd name="connsiteY5" fmla="*/ 38100 h 849717"/>
                <a:gd name="connsiteX6" fmla="*/ 1771650 w 1771650"/>
                <a:gd name="connsiteY6" fmla="*/ 214313 h 849717"/>
                <a:gd name="connsiteX7" fmla="*/ 1133475 w 1771650"/>
                <a:gd name="connsiteY7" fmla="*/ 785813 h 849717"/>
                <a:gd name="connsiteX8" fmla="*/ 0 w 1771650"/>
                <a:gd name="connsiteY8" fmla="*/ 609600 h 849717"/>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8118 w 1771650"/>
                <a:gd name="connsiteY1" fmla="*/ 576262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8118 w 1771650"/>
                <a:gd name="connsiteY1" fmla="*/ 578644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650" h="862582">
                  <a:moveTo>
                    <a:pt x="0" y="609600"/>
                  </a:moveTo>
                  <a:lnTo>
                    <a:pt x="188118" y="578644"/>
                  </a:lnTo>
                  <a:lnTo>
                    <a:pt x="209550" y="409575"/>
                  </a:lnTo>
                  <a:cubicBezTo>
                    <a:pt x="485775" y="612775"/>
                    <a:pt x="846932" y="570706"/>
                    <a:pt x="1052513" y="481013"/>
                  </a:cubicBezTo>
                  <a:cubicBezTo>
                    <a:pt x="1258094" y="391320"/>
                    <a:pt x="1470026" y="92869"/>
                    <a:pt x="1557338" y="0"/>
                  </a:cubicBezTo>
                  <a:lnTo>
                    <a:pt x="1747838" y="38100"/>
                  </a:lnTo>
                  <a:lnTo>
                    <a:pt x="1771650" y="214313"/>
                  </a:lnTo>
                  <a:cubicBezTo>
                    <a:pt x="1614486" y="400844"/>
                    <a:pt x="1373980" y="688976"/>
                    <a:pt x="1133475" y="785813"/>
                  </a:cubicBezTo>
                  <a:cubicBezTo>
                    <a:pt x="892970" y="882650"/>
                    <a:pt x="368300" y="944563"/>
                    <a:pt x="0" y="609600"/>
                  </a:cubicBezTo>
                  <a:close/>
                </a:path>
              </a:pathLst>
            </a:custGeom>
            <a:solidFill>
              <a:srgbClr val="72BF48"/>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2" name="Freeform: Shape 21">
              <a:extLst>
                <a:ext uri="{FF2B5EF4-FFF2-40B4-BE49-F238E27FC236}">
                  <a16:creationId xmlns:a16="http://schemas.microsoft.com/office/drawing/2014/main" id="{35799CB9-890E-44A7-8F9F-C14CAD00D869}"/>
                </a:ext>
              </a:extLst>
            </p:cNvPr>
            <p:cNvSpPr/>
            <p:nvPr/>
          </p:nvSpPr>
          <p:spPr>
            <a:xfrm>
              <a:off x="9705233" y="3274780"/>
              <a:ext cx="1253757" cy="707065"/>
            </a:xfrm>
            <a:custGeom>
              <a:avLst/>
              <a:gdLst>
                <a:gd name="connsiteX0" fmla="*/ 0 w 1771650"/>
                <a:gd name="connsiteY0" fmla="*/ 609600 h 785813"/>
                <a:gd name="connsiteX1" fmla="*/ 180975 w 1771650"/>
                <a:gd name="connsiteY1" fmla="*/ 590550 h 785813"/>
                <a:gd name="connsiteX2" fmla="*/ 209550 w 1771650"/>
                <a:gd name="connsiteY2" fmla="*/ 409575 h 785813"/>
                <a:gd name="connsiteX3" fmla="*/ 1052513 w 1771650"/>
                <a:gd name="connsiteY3" fmla="*/ 481013 h 785813"/>
                <a:gd name="connsiteX4" fmla="*/ 1557338 w 1771650"/>
                <a:gd name="connsiteY4" fmla="*/ 0 h 785813"/>
                <a:gd name="connsiteX5" fmla="*/ 1747838 w 1771650"/>
                <a:gd name="connsiteY5" fmla="*/ 38100 h 785813"/>
                <a:gd name="connsiteX6" fmla="*/ 1771650 w 1771650"/>
                <a:gd name="connsiteY6" fmla="*/ 214313 h 785813"/>
                <a:gd name="connsiteX7" fmla="*/ 1133475 w 1771650"/>
                <a:gd name="connsiteY7" fmla="*/ 785813 h 785813"/>
                <a:gd name="connsiteX8" fmla="*/ 0 w 1771650"/>
                <a:gd name="connsiteY8" fmla="*/ 609600 h 785813"/>
                <a:gd name="connsiteX0" fmla="*/ 0 w 1771650"/>
                <a:gd name="connsiteY0" fmla="*/ 609600 h 798548"/>
                <a:gd name="connsiteX1" fmla="*/ 180975 w 1771650"/>
                <a:gd name="connsiteY1" fmla="*/ 590550 h 798548"/>
                <a:gd name="connsiteX2" fmla="*/ 209550 w 1771650"/>
                <a:gd name="connsiteY2" fmla="*/ 409575 h 798548"/>
                <a:gd name="connsiteX3" fmla="*/ 1052513 w 1771650"/>
                <a:gd name="connsiteY3" fmla="*/ 481013 h 798548"/>
                <a:gd name="connsiteX4" fmla="*/ 1557338 w 1771650"/>
                <a:gd name="connsiteY4" fmla="*/ 0 h 798548"/>
                <a:gd name="connsiteX5" fmla="*/ 1747838 w 1771650"/>
                <a:gd name="connsiteY5" fmla="*/ 38100 h 798548"/>
                <a:gd name="connsiteX6" fmla="*/ 1771650 w 1771650"/>
                <a:gd name="connsiteY6" fmla="*/ 214313 h 798548"/>
                <a:gd name="connsiteX7" fmla="*/ 1133475 w 1771650"/>
                <a:gd name="connsiteY7" fmla="*/ 785813 h 798548"/>
                <a:gd name="connsiteX8" fmla="*/ 0 w 1771650"/>
                <a:gd name="connsiteY8" fmla="*/ 609600 h 798548"/>
                <a:gd name="connsiteX0" fmla="*/ 0 w 1771650"/>
                <a:gd name="connsiteY0" fmla="*/ 609600 h 847384"/>
                <a:gd name="connsiteX1" fmla="*/ 180975 w 1771650"/>
                <a:gd name="connsiteY1" fmla="*/ 590550 h 847384"/>
                <a:gd name="connsiteX2" fmla="*/ 209550 w 1771650"/>
                <a:gd name="connsiteY2" fmla="*/ 409575 h 847384"/>
                <a:gd name="connsiteX3" fmla="*/ 1052513 w 1771650"/>
                <a:gd name="connsiteY3" fmla="*/ 481013 h 847384"/>
                <a:gd name="connsiteX4" fmla="*/ 1557338 w 1771650"/>
                <a:gd name="connsiteY4" fmla="*/ 0 h 847384"/>
                <a:gd name="connsiteX5" fmla="*/ 1747838 w 1771650"/>
                <a:gd name="connsiteY5" fmla="*/ 38100 h 847384"/>
                <a:gd name="connsiteX6" fmla="*/ 1771650 w 1771650"/>
                <a:gd name="connsiteY6" fmla="*/ 214313 h 847384"/>
                <a:gd name="connsiteX7" fmla="*/ 1133475 w 1771650"/>
                <a:gd name="connsiteY7" fmla="*/ 785813 h 847384"/>
                <a:gd name="connsiteX8" fmla="*/ 0 w 1771650"/>
                <a:gd name="connsiteY8" fmla="*/ 609600 h 847384"/>
                <a:gd name="connsiteX0" fmla="*/ 0 w 1771650"/>
                <a:gd name="connsiteY0" fmla="*/ 609600 h 849717"/>
                <a:gd name="connsiteX1" fmla="*/ 180975 w 1771650"/>
                <a:gd name="connsiteY1" fmla="*/ 590550 h 849717"/>
                <a:gd name="connsiteX2" fmla="*/ 209550 w 1771650"/>
                <a:gd name="connsiteY2" fmla="*/ 409575 h 849717"/>
                <a:gd name="connsiteX3" fmla="*/ 1052513 w 1771650"/>
                <a:gd name="connsiteY3" fmla="*/ 481013 h 849717"/>
                <a:gd name="connsiteX4" fmla="*/ 1557338 w 1771650"/>
                <a:gd name="connsiteY4" fmla="*/ 0 h 849717"/>
                <a:gd name="connsiteX5" fmla="*/ 1747838 w 1771650"/>
                <a:gd name="connsiteY5" fmla="*/ 38100 h 849717"/>
                <a:gd name="connsiteX6" fmla="*/ 1771650 w 1771650"/>
                <a:gd name="connsiteY6" fmla="*/ 214313 h 849717"/>
                <a:gd name="connsiteX7" fmla="*/ 1133475 w 1771650"/>
                <a:gd name="connsiteY7" fmla="*/ 785813 h 849717"/>
                <a:gd name="connsiteX8" fmla="*/ 0 w 1771650"/>
                <a:gd name="connsiteY8" fmla="*/ 609600 h 849717"/>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46785"/>
                <a:gd name="connsiteX1" fmla="*/ 180975 w 1771650"/>
                <a:gd name="connsiteY1" fmla="*/ 590550 h 846785"/>
                <a:gd name="connsiteX2" fmla="*/ 209550 w 1771650"/>
                <a:gd name="connsiteY2" fmla="*/ 409575 h 846785"/>
                <a:gd name="connsiteX3" fmla="*/ 1052513 w 1771650"/>
                <a:gd name="connsiteY3" fmla="*/ 481013 h 846785"/>
                <a:gd name="connsiteX4" fmla="*/ 1557338 w 1771650"/>
                <a:gd name="connsiteY4" fmla="*/ 0 h 846785"/>
                <a:gd name="connsiteX5" fmla="*/ 1747838 w 1771650"/>
                <a:gd name="connsiteY5" fmla="*/ 38100 h 846785"/>
                <a:gd name="connsiteX6" fmla="*/ 1771650 w 1771650"/>
                <a:gd name="connsiteY6" fmla="*/ 214313 h 846785"/>
                <a:gd name="connsiteX7" fmla="*/ 1133475 w 1771650"/>
                <a:gd name="connsiteY7" fmla="*/ 785813 h 846785"/>
                <a:gd name="connsiteX8" fmla="*/ 0 w 1771650"/>
                <a:gd name="connsiteY8" fmla="*/ 609600 h 846785"/>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0975 w 1771650"/>
                <a:gd name="connsiteY1" fmla="*/ 590550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8118 w 1771650"/>
                <a:gd name="connsiteY1" fmla="*/ 576262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 name="connsiteX0" fmla="*/ 0 w 1771650"/>
                <a:gd name="connsiteY0" fmla="*/ 609600 h 862582"/>
                <a:gd name="connsiteX1" fmla="*/ 188118 w 1771650"/>
                <a:gd name="connsiteY1" fmla="*/ 578644 h 862582"/>
                <a:gd name="connsiteX2" fmla="*/ 209550 w 1771650"/>
                <a:gd name="connsiteY2" fmla="*/ 409575 h 862582"/>
                <a:gd name="connsiteX3" fmla="*/ 1052513 w 1771650"/>
                <a:gd name="connsiteY3" fmla="*/ 481013 h 862582"/>
                <a:gd name="connsiteX4" fmla="*/ 1557338 w 1771650"/>
                <a:gd name="connsiteY4" fmla="*/ 0 h 862582"/>
                <a:gd name="connsiteX5" fmla="*/ 1747838 w 1771650"/>
                <a:gd name="connsiteY5" fmla="*/ 38100 h 862582"/>
                <a:gd name="connsiteX6" fmla="*/ 1771650 w 1771650"/>
                <a:gd name="connsiteY6" fmla="*/ 214313 h 862582"/>
                <a:gd name="connsiteX7" fmla="*/ 1133475 w 1771650"/>
                <a:gd name="connsiteY7" fmla="*/ 785813 h 862582"/>
                <a:gd name="connsiteX8" fmla="*/ 0 w 1771650"/>
                <a:gd name="connsiteY8" fmla="*/ 609600 h 86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1650" h="862582">
                  <a:moveTo>
                    <a:pt x="0" y="609600"/>
                  </a:moveTo>
                  <a:lnTo>
                    <a:pt x="188118" y="578644"/>
                  </a:lnTo>
                  <a:lnTo>
                    <a:pt x="209550" y="409575"/>
                  </a:lnTo>
                  <a:cubicBezTo>
                    <a:pt x="485775" y="612775"/>
                    <a:pt x="846932" y="570706"/>
                    <a:pt x="1052513" y="481013"/>
                  </a:cubicBezTo>
                  <a:cubicBezTo>
                    <a:pt x="1258094" y="391320"/>
                    <a:pt x="1470026" y="92869"/>
                    <a:pt x="1557338" y="0"/>
                  </a:cubicBezTo>
                  <a:lnTo>
                    <a:pt x="1747838" y="38100"/>
                  </a:lnTo>
                  <a:lnTo>
                    <a:pt x="1771650" y="214313"/>
                  </a:lnTo>
                  <a:cubicBezTo>
                    <a:pt x="1614486" y="400844"/>
                    <a:pt x="1373980" y="688976"/>
                    <a:pt x="1133475" y="785813"/>
                  </a:cubicBezTo>
                  <a:cubicBezTo>
                    <a:pt x="892970" y="882650"/>
                    <a:pt x="368300" y="944563"/>
                    <a:pt x="0" y="609600"/>
                  </a:cubicBezTo>
                  <a:close/>
                </a:path>
              </a:pathLst>
            </a:custGeom>
            <a:solidFill>
              <a:srgbClr val="01204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grpSp>
          <p:nvGrpSpPr>
            <p:cNvPr id="7" name="Group 6">
              <a:extLst>
                <a:ext uri="{FF2B5EF4-FFF2-40B4-BE49-F238E27FC236}">
                  <a16:creationId xmlns:a16="http://schemas.microsoft.com/office/drawing/2014/main" id="{B869DFCF-223F-48CB-A318-550E7143DF4E}"/>
                </a:ext>
              </a:extLst>
            </p:cNvPr>
            <p:cNvGrpSpPr/>
            <p:nvPr/>
          </p:nvGrpSpPr>
          <p:grpSpPr>
            <a:xfrm>
              <a:off x="743210" y="2676136"/>
              <a:ext cx="946886" cy="946884"/>
              <a:chOff x="636742" y="2158017"/>
              <a:chExt cx="1014258" cy="1014256"/>
            </a:xfrm>
          </p:grpSpPr>
          <p:sp>
            <p:nvSpPr>
              <p:cNvPr id="34" name="Oval 33">
                <a:extLst>
                  <a:ext uri="{FF2B5EF4-FFF2-40B4-BE49-F238E27FC236}">
                    <a16:creationId xmlns:a16="http://schemas.microsoft.com/office/drawing/2014/main" id="{A9D17581-4487-4D18-8809-1C0D39048CEA}"/>
                  </a:ext>
                </a:extLst>
              </p:cNvPr>
              <p:cNvSpPr/>
              <p:nvPr/>
            </p:nvSpPr>
            <p:spPr>
              <a:xfrm>
                <a:off x="636742" y="2158017"/>
                <a:ext cx="1014258" cy="1014256"/>
              </a:xfrm>
              <a:prstGeom prst="ellipse">
                <a:avLst/>
              </a:prstGeom>
              <a:solidFill>
                <a:schemeClr val="bg1"/>
              </a:solidFill>
              <a:ln>
                <a:noFill/>
              </a:ln>
              <a:effectLst>
                <a:outerShdw blurRad="355600" dist="88900" dir="294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6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35" name="Oval 34">
                <a:extLst>
                  <a:ext uri="{FF2B5EF4-FFF2-40B4-BE49-F238E27FC236}">
                    <a16:creationId xmlns:a16="http://schemas.microsoft.com/office/drawing/2014/main" id="{D6C34954-2247-4715-98F5-1E926C8C63B8}"/>
                  </a:ext>
                </a:extLst>
              </p:cNvPr>
              <p:cNvSpPr/>
              <p:nvPr/>
            </p:nvSpPr>
            <p:spPr>
              <a:xfrm>
                <a:off x="728711" y="2249986"/>
                <a:ext cx="830319" cy="830317"/>
              </a:xfrm>
              <a:prstGeom prst="ellipse">
                <a:avLst/>
              </a:prstGeom>
              <a:gradFill flip="none" rotWithShape="1">
                <a:gsLst>
                  <a:gs pos="0">
                    <a:srgbClr val="72BF48"/>
                  </a:gs>
                  <a:gs pos="100000">
                    <a:srgbClr val="72BF48">
                      <a:alpha val="38000"/>
                    </a:srgbClr>
                  </a:gs>
                </a:gsLst>
                <a:lin ang="13500000" scaled="1"/>
                <a:tileRect/>
              </a:gradFill>
              <a:ln>
                <a:noFill/>
              </a:ln>
              <a:effectLst>
                <a:outerShdw blurRad="50800" dist="381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6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grpSp>
        <p:grpSp>
          <p:nvGrpSpPr>
            <p:cNvPr id="66" name="Group 65">
              <a:extLst>
                <a:ext uri="{FF2B5EF4-FFF2-40B4-BE49-F238E27FC236}">
                  <a16:creationId xmlns:a16="http://schemas.microsoft.com/office/drawing/2014/main" id="{FFF88935-E3B5-4BE6-BF24-95B023B5B9F8}"/>
                </a:ext>
              </a:extLst>
            </p:cNvPr>
            <p:cNvGrpSpPr/>
            <p:nvPr/>
          </p:nvGrpSpPr>
          <p:grpSpPr>
            <a:xfrm>
              <a:off x="1868496" y="3363807"/>
              <a:ext cx="946886" cy="946884"/>
              <a:chOff x="636742" y="2158017"/>
              <a:chExt cx="1014258" cy="1014256"/>
            </a:xfrm>
          </p:grpSpPr>
          <p:sp>
            <p:nvSpPr>
              <p:cNvPr id="67" name="Oval 66">
                <a:extLst>
                  <a:ext uri="{FF2B5EF4-FFF2-40B4-BE49-F238E27FC236}">
                    <a16:creationId xmlns:a16="http://schemas.microsoft.com/office/drawing/2014/main" id="{EFF7FAAC-495E-490A-AA9F-2CCB98A3416C}"/>
                  </a:ext>
                </a:extLst>
              </p:cNvPr>
              <p:cNvSpPr/>
              <p:nvPr/>
            </p:nvSpPr>
            <p:spPr>
              <a:xfrm>
                <a:off x="636742" y="2158017"/>
                <a:ext cx="1014258" cy="1014256"/>
              </a:xfrm>
              <a:prstGeom prst="ellipse">
                <a:avLst/>
              </a:prstGeom>
              <a:solidFill>
                <a:schemeClr val="bg1"/>
              </a:solidFill>
              <a:ln>
                <a:noFill/>
              </a:ln>
              <a:effectLst>
                <a:outerShdw blurRad="355600" dist="88900" dir="294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6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68" name="Oval 67">
                <a:extLst>
                  <a:ext uri="{FF2B5EF4-FFF2-40B4-BE49-F238E27FC236}">
                    <a16:creationId xmlns:a16="http://schemas.microsoft.com/office/drawing/2014/main" id="{4E9486D1-9A54-42E8-A8E9-C395363101FA}"/>
                  </a:ext>
                </a:extLst>
              </p:cNvPr>
              <p:cNvSpPr/>
              <p:nvPr/>
            </p:nvSpPr>
            <p:spPr>
              <a:xfrm>
                <a:off x="728711" y="2249986"/>
                <a:ext cx="830319" cy="830317"/>
              </a:xfrm>
              <a:prstGeom prst="ellipse">
                <a:avLst/>
              </a:prstGeom>
              <a:gradFill flip="none" rotWithShape="1">
                <a:gsLst>
                  <a:gs pos="0">
                    <a:srgbClr val="72BF48">
                      <a:alpha val="30000"/>
                      <a:lumMod val="53000"/>
                      <a:lumOff val="47000"/>
                    </a:srgbClr>
                  </a:gs>
                  <a:gs pos="100000">
                    <a:srgbClr val="72BF48"/>
                  </a:gs>
                </a:gsLst>
                <a:lin ang="13500000" scaled="1"/>
                <a:tileRect/>
              </a:gradFill>
              <a:ln>
                <a:noFill/>
              </a:ln>
              <a:effectLst>
                <a:outerShdw blurRad="50800" dist="381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6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grpSp>
        <p:grpSp>
          <p:nvGrpSpPr>
            <p:cNvPr id="70" name="Group 69">
              <a:extLst>
                <a:ext uri="{FF2B5EF4-FFF2-40B4-BE49-F238E27FC236}">
                  <a16:creationId xmlns:a16="http://schemas.microsoft.com/office/drawing/2014/main" id="{9FFFB0B0-FDF4-4F4F-AB6A-ACD95BA611E7}"/>
                </a:ext>
              </a:extLst>
            </p:cNvPr>
            <p:cNvGrpSpPr/>
            <p:nvPr/>
          </p:nvGrpSpPr>
          <p:grpSpPr>
            <a:xfrm>
              <a:off x="3003837" y="2676136"/>
              <a:ext cx="946886" cy="946884"/>
              <a:chOff x="636742" y="2158017"/>
              <a:chExt cx="1014258" cy="1014256"/>
            </a:xfrm>
          </p:grpSpPr>
          <p:sp>
            <p:nvSpPr>
              <p:cNvPr id="71" name="Oval 70">
                <a:extLst>
                  <a:ext uri="{FF2B5EF4-FFF2-40B4-BE49-F238E27FC236}">
                    <a16:creationId xmlns:a16="http://schemas.microsoft.com/office/drawing/2014/main" id="{E283AA89-3B74-4CA3-853B-D1F0870C2B3C}"/>
                  </a:ext>
                </a:extLst>
              </p:cNvPr>
              <p:cNvSpPr/>
              <p:nvPr/>
            </p:nvSpPr>
            <p:spPr>
              <a:xfrm>
                <a:off x="636742" y="2158017"/>
                <a:ext cx="1014258" cy="1014256"/>
              </a:xfrm>
              <a:prstGeom prst="ellipse">
                <a:avLst/>
              </a:prstGeom>
              <a:solidFill>
                <a:schemeClr val="bg1"/>
              </a:solidFill>
              <a:ln>
                <a:noFill/>
              </a:ln>
              <a:effectLst>
                <a:outerShdw blurRad="355600" dist="88900" dir="294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6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72" name="Oval 71">
                <a:extLst>
                  <a:ext uri="{FF2B5EF4-FFF2-40B4-BE49-F238E27FC236}">
                    <a16:creationId xmlns:a16="http://schemas.microsoft.com/office/drawing/2014/main" id="{1A4D57B8-19F0-4986-8FE5-279CFEF6F0BC}"/>
                  </a:ext>
                </a:extLst>
              </p:cNvPr>
              <p:cNvSpPr/>
              <p:nvPr/>
            </p:nvSpPr>
            <p:spPr>
              <a:xfrm>
                <a:off x="728711" y="2249986"/>
                <a:ext cx="830319" cy="830317"/>
              </a:xfrm>
              <a:prstGeom prst="ellipse">
                <a:avLst/>
              </a:prstGeom>
              <a:gradFill flip="none" rotWithShape="1">
                <a:gsLst>
                  <a:gs pos="0">
                    <a:schemeClr val="accent2">
                      <a:lumMod val="50000"/>
                    </a:schemeClr>
                  </a:gs>
                  <a:gs pos="100000">
                    <a:schemeClr val="accent2">
                      <a:lumMod val="83000"/>
                      <a:lumOff val="17000"/>
                    </a:schemeClr>
                  </a:gs>
                </a:gsLst>
                <a:lin ang="13500000" scaled="1"/>
                <a:tileRect/>
              </a:gradFill>
              <a:ln>
                <a:noFill/>
              </a:ln>
              <a:effectLst>
                <a:outerShdw blurRad="50800" dist="381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6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grpSp>
        <p:grpSp>
          <p:nvGrpSpPr>
            <p:cNvPr id="74" name="Group 73">
              <a:extLst>
                <a:ext uri="{FF2B5EF4-FFF2-40B4-BE49-F238E27FC236}">
                  <a16:creationId xmlns:a16="http://schemas.microsoft.com/office/drawing/2014/main" id="{E9E10250-A703-417E-8CF0-EF3C4D57331F}"/>
                </a:ext>
              </a:extLst>
            </p:cNvPr>
            <p:cNvGrpSpPr/>
            <p:nvPr/>
          </p:nvGrpSpPr>
          <p:grpSpPr>
            <a:xfrm>
              <a:off x="4129123" y="3363807"/>
              <a:ext cx="946886" cy="946884"/>
              <a:chOff x="636742" y="2158017"/>
              <a:chExt cx="1014258" cy="1014256"/>
            </a:xfrm>
          </p:grpSpPr>
          <p:sp>
            <p:nvSpPr>
              <p:cNvPr id="75" name="Oval 74">
                <a:extLst>
                  <a:ext uri="{FF2B5EF4-FFF2-40B4-BE49-F238E27FC236}">
                    <a16:creationId xmlns:a16="http://schemas.microsoft.com/office/drawing/2014/main" id="{534E8D73-7E81-4E2E-AB2B-3F3480D2812B}"/>
                  </a:ext>
                </a:extLst>
              </p:cNvPr>
              <p:cNvSpPr/>
              <p:nvPr/>
            </p:nvSpPr>
            <p:spPr>
              <a:xfrm>
                <a:off x="636742" y="2158017"/>
                <a:ext cx="1014258" cy="1014256"/>
              </a:xfrm>
              <a:prstGeom prst="ellipse">
                <a:avLst/>
              </a:prstGeom>
              <a:solidFill>
                <a:schemeClr val="bg1"/>
              </a:solidFill>
              <a:ln>
                <a:noFill/>
              </a:ln>
              <a:effectLst>
                <a:outerShdw blurRad="355600" dist="88900" dir="294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6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76" name="Oval 75">
                <a:extLst>
                  <a:ext uri="{FF2B5EF4-FFF2-40B4-BE49-F238E27FC236}">
                    <a16:creationId xmlns:a16="http://schemas.microsoft.com/office/drawing/2014/main" id="{BC0FCA65-C44F-41E7-BCFA-13D88151AC63}"/>
                  </a:ext>
                </a:extLst>
              </p:cNvPr>
              <p:cNvSpPr/>
              <p:nvPr/>
            </p:nvSpPr>
            <p:spPr>
              <a:xfrm>
                <a:off x="728711" y="2249986"/>
                <a:ext cx="830319" cy="830317"/>
              </a:xfrm>
              <a:prstGeom prst="ellipse">
                <a:avLst/>
              </a:prstGeom>
              <a:gradFill flip="none" rotWithShape="1">
                <a:gsLst>
                  <a:gs pos="0">
                    <a:schemeClr val="accent3">
                      <a:lumMod val="50000"/>
                    </a:schemeClr>
                  </a:gs>
                  <a:gs pos="100000">
                    <a:schemeClr val="accent3"/>
                  </a:gs>
                </a:gsLst>
                <a:lin ang="13500000" scaled="1"/>
                <a:tileRect/>
              </a:gradFill>
              <a:ln>
                <a:noFill/>
              </a:ln>
              <a:effectLst>
                <a:outerShdw blurRad="50800" dist="381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6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grpSp>
        <p:grpSp>
          <p:nvGrpSpPr>
            <p:cNvPr id="78" name="Group 77">
              <a:extLst>
                <a:ext uri="{FF2B5EF4-FFF2-40B4-BE49-F238E27FC236}">
                  <a16:creationId xmlns:a16="http://schemas.microsoft.com/office/drawing/2014/main" id="{2086745C-D86F-4679-AE5C-45DE03D056E9}"/>
                </a:ext>
              </a:extLst>
            </p:cNvPr>
            <p:cNvGrpSpPr/>
            <p:nvPr/>
          </p:nvGrpSpPr>
          <p:grpSpPr>
            <a:xfrm>
              <a:off x="5247749" y="2676136"/>
              <a:ext cx="946886" cy="946884"/>
              <a:chOff x="636742" y="2158017"/>
              <a:chExt cx="1014258" cy="1014256"/>
            </a:xfrm>
          </p:grpSpPr>
          <p:sp>
            <p:nvSpPr>
              <p:cNvPr id="79" name="Oval 78">
                <a:extLst>
                  <a:ext uri="{FF2B5EF4-FFF2-40B4-BE49-F238E27FC236}">
                    <a16:creationId xmlns:a16="http://schemas.microsoft.com/office/drawing/2014/main" id="{447543E8-DFCC-4AA0-99BD-1374402F23BB}"/>
                  </a:ext>
                </a:extLst>
              </p:cNvPr>
              <p:cNvSpPr/>
              <p:nvPr/>
            </p:nvSpPr>
            <p:spPr>
              <a:xfrm>
                <a:off x="636742" y="2158017"/>
                <a:ext cx="1014258" cy="1014256"/>
              </a:xfrm>
              <a:prstGeom prst="ellipse">
                <a:avLst/>
              </a:prstGeom>
              <a:solidFill>
                <a:schemeClr val="bg1"/>
              </a:solidFill>
              <a:ln>
                <a:noFill/>
              </a:ln>
              <a:effectLst>
                <a:outerShdw blurRad="355600" dist="88900" dir="294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6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80" name="Oval 79">
                <a:extLst>
                  <a:ext uri="{FF2B5EF4-FFF2-40B4-BE49-F238E27FC236}">
                    <a16:creationId xmlns:a16="http://schemas.microsoft.com/office/drawing/2014/main" id="{40CC6183-0EB7-4FE3-9BD9-507AF92FE182}"/>
                  </a:ext>
                </a:extLst>
              </p:cNvPr>
              <p:cNvSpPr/>
              <p:nvPr/>
            </p:nvSpPr>
            <p:spPr>
              <a:xfrm>
                <a:off x="728711" y="2249986"/>
                <a:ext cx="830319" cy="830317"/>
              </a:xfrm>
              <a:prstGeom prst="ellipse">
                <a:avLst/>
              </a:prstGeom>
              <a:gradFill flip="none" rotWithShape="1">
                <a:gsLst>
                  <a:gs pos="0">
                    <a:schemeClr val="bg2">
                      <a:lumMod val="50000"/>
                    </a:schemeClr>
                  </a:gs>
                  <a:gs pos="100000">
                    <a:schemeClr val="bg2">
                      <a:lumMod val="83000"/>
                      <a:lumOff val="17000"/>
                    </a:schemeClr>
                  </a:gs>
                </a:gsLst>
                <a:lin ang="13500000" scaled="1"/>
                <a:tileRect/>
              </a:gradFill>
              <a:ln>
                <a:noFill/>
              </a:ln>
              <a:effectLst>
                <a:outerShdw blurRad="50800" dist="381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6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grpSp>
        <p:grpSp>
          <p:nvGrpSpPr>
            <p:cNvPr id="86" name="Group 85">
              <a:extLst>
                <a:ext uri="{FF2B5EF4-FFF2-40B4-BE49-F238E27FC236}">
                  <a16:creationId xmlns:a16="http://schemas.microsoft.com/office/drawing/2014/main" id="{05AAF929-FFC7-45DA-855A-6588674C663C}"/>
                </a:ext>
              </a:extLst>
            </p:cNvPr>
            <p:cNvGrpSpPr/>
            <p:nvPr/>
          </p:nvGrpSpPr>
          <p:grpSpPr>
            <a:xfrm>
              <a:off x="7482066" y="2676136"/>
              <a:ext cx="946886" cy="946884"/>
              <a:chOff x="636742" y="2158017"/>
              <a:chExt cx="1014258" cy="1014256"/>
            </a:xfrm>
          </p:grpSpPr>
          <p:sp>
            <p:nvSpPr>
              <p:cNvPr id="87" name="Oval 86">
                <a:extLst>
                  <a:ext uri="{FF2B5EF4-FFF2-40B4-BE49-F238E27FC236}">
                    <a16:creationId xmlns:a16="http://schemas.microsoft.com/office/drawing/2014/main" id="{D451F7D0-D2AB-4FCC-8A27-47A2693A1115}"/>
                  </a:ext>
                </a:extLst>
              </p:cNvPr>
              <p:cNvSpPr/>
              <p:nvPr/>
            </p:nvSpPr>
            <p:spPr>
              <a:xfrm>
                <a:off x="636742" y="2158017"/>
                <a:ext cx="1014258" cy="1014256"/>
              </a:xfrm>
              <a:prstGeom prst="ellipse">
                <a:avLst/>
              </a:prstGeom>
              <a:solidFill>
                <a:schemeClr val="bg1"/>
              </a:solidFill>
              <a:ln>
                <a:noFill/>
              </a:ln>
              <a:effectLst>
                <a:outerShdw blurRad="355600" dist="88900" dir="294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6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88" name="Oval 87">
                <a:extLst>
                  <a:ext uri="{FF2B5EF4-FFF2-40B4-BE49-F238E27FC236}">
                    <a16:creationId xmlns:a16="http://schemas.microsoft.com/office/drawing/2014/main" id="{9013FA26-23B8-4420-A762-C1306347425F}"/>
                  </a:ext>
                </a:extLst>
              </p:cNvPr>
              <p:cNvSpPr/>
              <p:nvPr/>
            </p:nvSpPr>
            <p:spPr>
              <a:xfrm>
                <a:off x="728711" y="2249986"/>
                <a:ext cx="830319" cy="830317"/>
              </a:xfrm>
              <a:prstGeom prst="ellipse">
                <a:avLst/>
              </a:prstGeom>
              <a:gradFill flip="none" rotWithShape="1">
                <a:gsLst>
                  <a:gs pos="0">
                    <a:schemeClr val="accent5">
                      <a:lumMod val="50000"/>
                    </a:schemeClr>
                  </a:gs>
                  <a:gs pos="100000">
                    <a:schemeClr val="accent5">
                      <a:lumMod val="83000"/>
                      <a:lumOff val="17000"/>
                    </a:schemeClr>
                  </a:gs>
                </a:gsLst>
                <a:lin ang="13500000" scaled="1"/>
                <a:tileRect/>
              </a:gradFill>
              <a:ln>
                <a:noFill/>
              </a:ln>
              <a:effectLst>
                <a:outerShdw blurRad="50800" dist="381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6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grpSp>
        <p:grpSp>
          <p:nvGrpSpPr>
            <p:cNvPr id="90" name="Group 89">
              <a:extLst>
                <a:ext uri="{FF2B5EF4-FFF2-40B4-BE49-F238E27FC236}">
                  <a16:creationId xmlns:a16="http://schemas.microsoft.com/office/drawing/2014/main" id="{7027C4BC-EB46-40FA-95F3-7DB9CEB5D290}"/>
                </a:ext>
              </a:extLst>
            </p:cNvPr>
            <p:cNvGrpSpPr/>
            <p:nvPr/>
          </p:nvGrpSpPr>
          <p:grpSpPr>
            <a:xfrm>
              <a:off x="8607351" y="3363807"/>
              <a:ext cx="946886" cy="946884"/>
              <a:chOff x="636742" y="2158017"/>
              <a:chExt cx="1014258" cy="1014256"/>
            </a:xfrm>
          </p:grpSpPr>
          <p:sp>
            <p:nvSpPr>
              <p:cNvPr id="91" name="Oval 90">
                <a:extLst>
                  <a:ext uri="{FF2B5EF4-FFF2-40B4-BE49-F238E27FC236}">
                    <a16:creationId xmlns:a16="http://schemas.microsoft.com/office/drawing/2014/main" id="{8848E1B9-7F5F-498C-A304-1E7718D647B9}"/>
                  </a:ext>
                </a:extLst>
              </p:cNvPr>
              <p:cNvSpPr/>
              <p:nvPr/>
            </p:nvSpPr>
            <p:spPr>
              <a:xfrm>
                <a:off x="636742" y="2158017"/>
                <a:ext cx="1014258" cy="1014256"/>
              </a:xfrm>
              <a:prstGeom prst="ellipse">
                <a:avLst/>
              </a:prstGeom>
              <a:solidFill>
                <a:schemeClr val="bg1"/>
              </a:solidFill>
              <a:ln>
                <a:noFill/>
              </a:ln>
              <a:effectLst>
                <a:outerShdw blurRad="355600" dist="88900" dir="294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6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92" name="Oval 91">
                <a:extLst>
                  <a:ext uri="{FF2B5EF4-FFF2-40B4-BE49-F238E27FC236}">
                    <a16:creationId xmlns:a16="http://schemas.microsoft.com/office/drawing/2014/main" id="{AD2F89C1-458D-4BF4-B98A-590DAC571AE2}"/>
                  </a:ext>
                </a:extLst>
              </p:cNvPr>
              <p:cNvSpPr/>
              <p:nvPr/>
            </p:nvSpPr>
            <p:spPr>
              <a:xfrm>
                <a:off x="728711" y="2249986"/>
                <a:ext cx="830319" cy="830317"/>
              </a:xfrm>
              <a:prstGeom prst="ellipse">
                <a:avLst/>
              </a:prstGeom>
              <a:gradFill flip="none" rotWithShape="1">
                <a:gsLst>
                  <a:gs pos="0">
                    <a:srgbClr val="72BF48"/>
                  </a:gs>
                  <a:gs pos="100000">
                    <a:srgbClr val="72BF48">
                      <a:alpha val="23000"/>
                    </a:srgbClr>
                  </a:gs>
                </a:gsLst>
                <a:lin ang="13500000" scaled="1"/>
                <a:tileRect/>
              </a:gradFill>
              <a:ln>
                <a:noFill/>
              </a:ln>
              <a:effectLst>
                <a:outerShdw blurRad="50800" dist="381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6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grpSp>
        <p:grpSp>
          <p:nvGrpSpPr>
            <p:cNvPr id="94" name="Group 93">
              <a:extLst>
                <a:ext uri="{FF2B5EF4-FFF2-40B4-BE49-F238E27FC236}">
                  <a16:creationId xmlns:a16="http://schemas.microsoft.com/office/drawing/2014/main" id="{1F408DBC-4560-454B-BDA2-0A79A8CFFF84}"/>
                </a:ext>
              </a:extLst>
            </p:cNvPr>
            <p:cNvGrpSpPr/>
            <p:nvPr/>
          </p:nvGrpSpPr>
          <p:grpSpPr>
            <a:xfrm>
              <a:off x="9730791" y="2676136"/>
              <a:ext cx="946886" cy="946884"/>
              <a:chOff x="636742" y="2158017"/>
              <a:chExt cx="1014258" cy="1014256"/>
            </a:xfrm>
          </p:grpSpPr>
          <p:sp>
            <p:nvSpPr>
              <p:cNvPr id="95" name="Oval 94">
                <a:extLst>
                  <a:ext uri="{FF2B5EF4-FFF2-40B4-BE49-F238E27FC236}">
                    <a16:creationId xmlns:a16="http://schemas.microsoft.com/office/drawing/2014/main" id="{071BECDC-4CF1-42DA-8B02-9458E994AAAB}"/>
                  </a:ext>
                </a:extLst>
              </p:cNvPr>
              <p:cNvSpPr/>
              <p:nvPr/>
            </p:nvSpPr>
            <p:spPr>
              <a:xfrm>
                <a:off x="636742" y="2158017"/>
                <a:ext cx="1014258" cy="1014256"/>
              </a:xfrm>
              <a:prstGeom prst="ellipse">
                <a:avLst/>
              </a:prstGeom>
              <a:solidFill>
                <a:schemeClr val="bg1"/>
              </a:solidFill>
              <a:ln>
                <a:noFill/>
              </a:ln>
              <a:effectLst>
                <a:outerShdw blurRad="355600" dist="88900" dir="294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6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96" name="Oval 95">
                <a:extLst>
                  <a:ext uri="{FF2B5EF4-FFF2-40B4-BE49-F238E27FC236}">
                    <a16:creationId xmlns:a16="http://schemas.microsoft.com/office/drawing/2014/main" id="{7AE51969-07AD-47C3-8F65-F1A3835207B3}"/>
                  </a:ext>
                </a:extLst>
              </p:cNvPr>
              <p:cNvSpPr/>
              <p:nvPr/>
            </p:nvSpPr>
            <p:spPr>
              <a:xfrm>
                <a:off x="728711" y="2249986"/>
                <a:ext cx="830319" cy="830317"/>
              </a:xfrm>
              <a:prstGeom prst="ellipse">
                <a:avLst/>
              </a:prstGeom>
              <a:gradFill flip="none" rotWithShape="1">
                <a:gsLst>
                  <a:gs pos="0">
                    <a:schemeClr val="tx2">
                      <a:lumMod val="50000"/>
                      <a:alpha val="46000"/>
                    </a:schemeClr>
                  </a:gs>
                  <a:gs pos="100000">
                    <a:srgbClr val="012041"/>
                  </a:gs>
                </a:gsLst>
                <a:lin ang="13500000" scaled="1"/>
                <a:tileRect/>
              </a:gradFill>
              <a:ln>
                <a:noFill/>
              </a:ln>
              <a:effectLst>
                <a:outerShdw blurRad="50800" dist="381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6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grpSp>
        <p:grpSp>
          <p:nvGrpSpPr>
            <p:cNvPr id="102" name="Group 101">
              <a:extLst>
                <a:ext uri="{FF2B5EF4-FFF2-40B4-BE49-F238E27FC236}">
                  <a16:creationId xmlns:a16="http://schemas.microsoft.com/office/drawing/2014/main" id="{23698083-68AA-4184-8B60-87160E26FEE1}"/>
                </a:ext>
              </a:extLst>
            </p:cNvPr>
            <p:cNvGrpSpPr/>
            <p:nvPr/>
          </p:nvGrpSpPr>
          <p:grpSpPr>
            <a:xfrm>
              <a:off x="6373035" y="3363807"/>
              <a:ext cx="946886" cy="946884"/>
              <a:chOff x="636742" y="2158017"/>
              <a:chExt cx="1014258" cy="1014256"/>
            </a:xfrm>
          </p:grpSpPr>
          <p:sp>
            <p:nvSpPr>
              <p:cNvPr id="103" name="Oval 102">
                <a:extLst>
                  <a:ext uri="{FF2B5EF4-FFF2-40B4-BE49-F238E27FC236}">
                    <a16:creationId xmlns:a16="http://schemas.microsoft.com/office/drawing/2014/main" id="{E219BFD7-732C-445E-82C7-73422C860C77}"/>
                  </a:ext>
                </a:extLst>
              </p:cNvPr>
              <p:cNvSpPr/>
              <p:nvPr/>
            </p:nvSpPr>
            <p:spPr>
              <a:xfrm>
                <a:off x="636742" y="2158017"/>
                <a:ext cx="1014258" cy="1014256"/>
              </a:xfrm>
              <a:prstGeom prst="ellipse">
                <a:avLst/>
              </a:prstGeom>
              <a:solidFill>
                <a:schemeClr val="bg1"/>
              </a:solidFill>
              <a:ln>
                <a:noFill/>
              </a:ln>
              <a:effectLst>
                <a:outerShdw blurRad="355600" dist="88900" dir="294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6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104" name="Oval 103">
                <a:extLst>
                  <a:ext uri="{FF2B5EF4-FFF2-40B4-BE49-F238E27FC236}">
                    <a16:creationId xmlns:a16="http://schemas.microsoft.com/office/drawing/2014/main" id="{FABB02DB-B4C4-4E8F-9A73-BF3E0F14C478}"/>
                  </a:ext>
                </a:extLst>
              </p:cNvPr>
              <p:cNvSpPr/>
              <p:nvPr/>
            </p:nvSpPr>
            <p:spPr>
              <a:xfrm>
                <a:off x="728711" y="2249986"/>
                <a:ext cx="830319" cy="830317"/>
              </a:xfrm>
              <a:prstGeom prst="ellipse">
                <a:avLst/>
              </a:prstGeom>
              <a:gradFill flip="none" rotWithShape="1">
                <a:gsLst>
                  <a:gs pos="0">
                    <a:schemeClr val="accent4">
                      <a:lumMod val="50000"/>
                    </a:schemeClr>
                  </a:gs>
                  <a:gs pos="100000">
                    <a:schemeClr val="accent4">
                      <a:lumMod val="83000"/>
                      <a:lumOff val="17000"/>
                    </a:schemeClr>
                  </a:gs>
                </a:gsLst>
                <a:lin ang="13500000" scaled="1"/>
                <a:tileRect/>
              </a:gradFill>
              <a:ln>
                <a:noFill/>
              </a:ln>
              <a:effectLst>
                <a:outerShdw blurRad="50800" dist="381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600" b="1"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grpSp>
        <p:sp>
          <p:nvSpPr>
            <p:cNvPr id="110" name="TextBox 109">
              <a:extLst>
                <a:ext uri="{FF2B5EF4-FFF2-40B4-BE49-F238E27FC236}">
                  <a16:creationId xmlns:a16="http://schemas.microsoft.com/office/drawing/2014/main" id="{AEE912D4-74E0-472B-8A83-5FB1204EC4A5}"/>
                </a:ext>
              </a:extLst>
            </p:cNvPr>
            <p:cNvSpPr txBox="1"/>
            <p:nvPr/>
          </p:nvSpPr>
          <p:spPr>
            <a:xfrm>
              <a:off x="3971504" y="4833357"/>
              <a:ext cx="2410960" cy="7792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Montserrat" pitchFamily="2" charset="77"/>
                  <a:ea typeface="+mn-ea"/>
                  <a:cs typeface="+mn-cs"/>
                </a:rPr>
                <a:t>Job Description. </a:t>
              </a:r>
            </a:p>
          </p:txBody>
        </p:sp>
        <p:sp>
          <p:nvSpPr>
            <p:cNvPr id="113" name="TextBox 112">
              <a:extLst>
                <a:ext uri="{FF2B5EF4-FFF2-40B4-BE49-F238E27FC236}">
                  <a16:creationId xmlns:a16="http://schemas.microsoft.com/office/drawing/2014/main" id="{6110D398-FBED-4FE7-A848-2FB261577DAC}"/>
                </a:ext>
              </a:extLst>
            </p:cNvPr>
            <p:cNvSpPr txBox="1"/>
            <p:nvPr/>
          </p:nvSpPr>
          <p:spPr>
            <a:xfrm>
              <a:off x="6518309" y="4862727"/>
              <a:ext cx="2738554" cy="4404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Montserrat" pitchFamily="2" charset="77"/>
                  <a:ea typeface="+mn-ea"/>
                  <a:cs typeface="+mn-cs"/>
                </a:rPr>
                <a:t>Responsibilities. </a:t>
              </a:r>
            </a:p>
          </p:txBody>
        </p:sp>
        <p:sp>
          <p:nvSpPr>
            <p:cNvPr id="116" name="TextBox 115">
              <a:extLst>
                <a:ext uri="{FF2B5EF4-FFF2-40B4-BE49-F238E27FC236}">
                  <a16:creationId xmlns:a16="http://schemas.microsoft.com/office/drawing/2014/main" id="{ACF765FC-D877-41E6-8EDD-C52B58C87C6A}"/>
                </a:ext>
              </a:extLst>
            </p:cNvPr>
            <p:cNvSpPr txBox="1"/>
            <p:nvPr/>
          </p:nvSpPr>
          <p:spPr>
            <a:xfrm>
              <a:off x="9740386" y="4753276"/>
              <a:ext cx="2122645" cy="7792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Montserrat" pitchFamily="2" charset="77"/>
                  <a:ea typeface="+mn-ea"/>
                  <a:cs typeface="+mn-cs"/>
                </a:rPr>
                <a:t>Working Conditions</a:t>
              </a:r>
              <a:r>
                <a:rPr kumimoji="0" lang="en-US" sz="2000" b="0" i="0" u="none" strike="noStrike" kern="1200" cap="none" spc="0" normalizeH="0" baseline="0" noProof="0">
                  <a:ln>
                    <a:noFill/>
                  </a:ln>
                  <a:solidFill>
                    <a:prstClr val="black"/>
                  </a:solidFill>
                  <a:effectLst/>
                  <a:uLnTx/>
                  <a:uFillTx/>
                  <a:latin typeface="Montserrat" pitchFamily="2" charset="77"/>
                  <a:ea typeface="+mn-ea"/>
                  <a:cs typeface="+mn-cs"/>
                </a:rPr>
                <a:t>.  </a:t>
              </a:r>
            </a:p>
          </p:txBody>
        </p:sp>
        <p:sp>
          <p:nvSpPr>
            <p:cNvPr id="126" name="TextBox 125">
              <a:extLst>
                <a:ext uri="{FF2B5EF4-FFF2-40B4-BE49-F238E27FC236}">
                  <a16:creationId xmlns:a16="http://schemas.microsoft.com/office/drawing/2014/main" id="{D0CC0730-4E4E-438C-8BF1-1F093B1BF60F}"/>
                </a:ext>
              </a:extLst>
            </p:cNvPr>
            <p:cNvSpPr txBox="1"/>
            <p:nvPr/>
          </p:nvSpPr>
          <p:spPr>
            <a:xfrm>
              <a:off x="2762681" y="1372988"/>
              <a:ext cx="2833735" cy="779226"/>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Montserrat" pitchFamily="2" charset="77"/>
                  <a:ea typeface="+mn-ea"/>
                  <a:cs typeface="+mn-cs"/>
                </a:rPr>
                <a:t>Career Advancement</a:t>
              </a:r>
              <a:r>
                <a:rPr kumimoji="0" lang="en-US" sz="2000" b="0" i="0" u="none" strike="noStrike" kern="1200" cap="none" spc="0" normalizeH="0" baseline="0" noProof="0">
                  <a:ln>
                    <a:noFill/>
                  </a:ln>
                  <a:solidFill>
                    <a:prstClr val="black"/>
                  </a:solidFill>
                  <a:effectLst/>
                  <a:uLnTx/>
                  <a:uFillTx/>
                  <a:latin typeface="Montserrat" pitchFamily="2" charset="77"/>
                  <a:ea typeface="+mn-ea"/>
                  <a:cs typeface="+mn-cs"/>
                </a:rPr>
                <a:t>.   </a:t>
              </a:r>
            </a:p>
          </p:txBody>
        </p:sp>
        <p:sp>
          <p:nvSpPr>
            <p:cNvPr id="130" name="TextBox 129">
              <a:extLst>
                <a:ext uri="{FF2B5EF4-FFF2-40B4-BE49-F238E27FC236}">
                  <a16:creationId xmlns:a16="http://schemas.microsoft.com/office/drawing/2014/main" id="{BED3F8FD-E842-4543-86BC-1ED196BEEAEA}"/>
                </a:ext>
              </a:extLst>
            </p:cNvPr>
            <p:cNvSpPr txBox="1"/>
            <p:nvPr/>
          </p:nvSpPr>
          <p:spPr>
            <a:xfrm>
              <a:off x="6110154" y="1372991"/>
              <a:ext cx="1966912" cy="779226"/>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Montserrat" pitchFamily="2" charset="77"/>
                  <a:ea typeface="+mn-ea"/>
                  <a:cs typeface="+mn-cs"/>
                </a:rPr>
                <a:t>Office Culture</a:t>
              </a:r>
              <a:r>
                <a:rPr kumimoji="0" lang="en-US" sz="2000" b="0" i="0" u="none" strike="noStrike" kern="1200" cap="none" spc="0" normalizeH="0" baseline="0" noProof="0">
                  <a:ln>
                    <a:noFill/>
                  </a:ln>
                  <a:solidFill>
                    <a:prstClr val="black"/>
                  </a:solidFill>
                  <a:effectLst/>
                  <a:uLnTx/>
                  <a:uFillTx/>
                  <a:latin typeface="Montserrat" pitchFamily="2" charset="77"/>
                  <a:ea typeface="+mn-ea"/>
                  <a:cs typeface="+mn-cs"/>
                </a:rPr>
                <a:t>.  </a:t>
              </a:r>
            </a:p>
          </p:txBody>
        </p:sp>
        <p:grpSp>
          <p:nvGrpSpPr>
            <p:cNvPr id="139" name="Group 138">
              <a:extLst>
                <a:ext uri="{FF2B5EF4-FFF2-40B4-BE49-F238E27FC236}">
                  <a16:creationId xmlns:a16="http://schemas.microsoft.com/office/drawing/2014/main" id="{EFB5F12A-E5C8-4D6C-BA85-ABD90DDA5D9D}"/>
                </a:ext>
              </a:extLst>
            </p:cNvPr>
            <p:cNvGrpSpPr/>
            <p:nvPr/>
          </p:nvGrpSpPr>
          <p:grpSpPr>
            <a:xfrm>
              <a:off x="694479" y="3519299"/>
              <a:ext cx="1096718" cy="1210940"/>
              <a:chOff x="584543" y="3782900"/>
              <a:chExt cx="1174751" cy="1297100"/>
            </a:xfrm>
          </p:grpSpPr>
          <p:sp>
            <p:nvSpPr>
              <p:cNvPr id="140" name="Freeform: Shape 139">
                <a:extLst>
                  <a:ext uri="{FF2B5EF4-FFF2-40B4-BE49-F238E27FC236}">
                    <a16:creationId xmlns:a16="http://schemas.microsoft.com/office/drawing/2014/main" id="{80E9BC54-CE9C-4CE0-9031-3119AB1DC8D6}"/>
                  </a:ext>
                </a:extLst>
              </p:cNvPr>
              <p:cNvSpPr/>
              <p:nvPr/>
            </p:nvSpPr>
            <p:spPr>
              <a:xfrm>
                <a:off x="584543" y="3867150"/>
                <a:ext cx="1098550" cy="1212850"/>
              </a:xfrm>
              <a:custGeom>
                <a:avLst/>
                <a:gdLst>
                  <a:gd name="connsiteX0" fmla="*/ 1117600 w 1117600"/>
                  <a:gd name="connsiteY0" fmla="*/ 0 h 1089025"/>
                  <a:gd name="connsiteX1" fmla="*/ 777875 w 1117600"/>
                  <a:gd name="connsiteY1" fmla="*/ 1089025 h 1089025"/>
                  <a:gd name="connsiteX2" fmla="*/ 0 w 1117600"/>
                  <a:gd name="connsiteY2" fmla="*/ 1089025 h 1089025"/>
                </a:gdLst>
                <a:ahLst/>
                <a:cxnLst>
                  <a:cxn ang="0">
                    <a:pos x="connsiteX0" y="connsiteY0"/>
                  </a:cxn>
                  <a:cxn ang="0">
                    <a:pos x="connsiteX1" y="connsiteY1"/>
                  </a:cxn>
                  <a:cxn ang="0">
                    <a:pos x="connsiteX2" y="connsiteY2"/>
                  </a:cxn>
                </a:cxnLst>
                <a:rect l="l" t="t" r="r" b="b"/>
                <a:pathLst>
                  <a:path w="1117600" h="1089025">
                    <a:moveTo>
                      <a:pt x="1117600" y="0"/>
                    </a:moveTo>
                    <a:lnTo>
                      <a:pt x="777875" y="1089025"/>
                    </a:lnTo>
                    <a:lnTo>
                      <a:pt x="0" y="1089025"/>
                    </a:lnTo>
                  </a:path>
                </a:pathLst>
              </a:custGeom>
              <a:noFill/>
              <a:ln w="6350">
                <a:solidFill>
                  <a:schemeClr val="accent1"/>
                </a:solidFill>
                <a:prstDash val="sysDash"/>
                <a:headEnd type="none" w="sm" len="sm"/>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grpSp>
            <p:nvGrpSpPr>
              <p:cNvPr id="141" name="Group 140">
                <a:extLst>
                  <a:ext uri="{FF2B5EF4-FFF2-40B4-BE49-F238E27FC236}">
                    <a16:creationId xmlns:a16="http://schemas.microsoft.com/office/drawing/2014/main" id="{4CE6423D-17D6-40B2-8BEE-2AC20454B0DE}"/>
                  </a:ext>
                </a:extLst>
              </p:cNvPr>
              <p:cNvGrpSpPr/>
              <p:nvPr/>
            </p:nvGrpSpPr>
            <p:grpSpPr>
              <a:xfrm>
                <a:off x="1605082" y="3782900"/>
                <a:ext cx="154212" cy="284275"/>
                <a:chOff x="1605082" y="3782900"/>
                <a:chExt cx="154212" cy="284275"/>
              </a:xfrm>
            </p:grpSpPr>
            <p:sp>
              <p:nvSpPr>
                <p:cNvPr id="142" name="Oval 141">
                  <a:extLst>
                    <a:ext uri="{FF2B5EF4-FFF2-40B4-BE49-F238E27FC236}">
                      <a16:creationId xmlns:a16="http://schemas.microsoft.com/office/drawing/2014/main" id="{32108F05-F7FC-4E67-A8D8-595799833D05}"/>
                    </a:ext>
                  </a:extLst>
                </p:cNvPr>
                <p:cNvSpPr/>
                <p:nvPr/>
              </p:nvSpPr>
              <p:spPr>
                <a:xfrm>
                  <a:off x="1605082" y="3782900"/>
                  <a:ext cx="154212" cy="154212"/>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43" name="Oval 142">
                  <a:extLst>
                    <a:ext uri="{FF2B5EF4-FFF2-40B4-BE49-F238E27FC236}">
                      <a16:creationId xmlns:a16="http://schemas.microsoft.com/office/drawing/2014/main" id="{7010CDBA-53E4-4C97-9A0A-71959494AAF4}"/>
                    </a:ext>
                  </a:extLst>
                </p:cNvPr>
                <p:cNvSpPr/>
                <p:nvPr/>
              </p:nvSpPr>
              <p:spPr>
                <a:xfrm flipH="1">
                  <a:off x="1657724" y="3841368"/>
                  <a:ext cx="56326" cy="56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44" name="Freeform: Shape 143">
                  <a:extLst>
                    <a:ext uri="{FF2B5EF4-FFF2-40B4-BE49-F238E27FC236}">
                      <a16:creationId xmlns:a16="http://schemas.microsoft.com/office/drawing/2014/main" id="{CFA831C1-3769-4815-8B8F-0216CF9C9EF0}"/>
                    </a:ext>
                  </a:extLst>
                </p:cNvPr>
                <p:cNvSpPr/>
                <p:nvPr/>
              </p:nvSpPr>
              <p:spPr>
                <a:xfrm>
                  <a:off x="1628775" y="3888581"/>
                  <a:ext cx="52388" cy="178594"/>
                </a:xfrm>
                <a:custGeom>
                  <a:avLst/>
                  <a:gdLst>
                    <a:gd name="connsiteX0" fmla="*/ 52388 w 52388"/>
                    <a:gd name="connsiteY0" fmla="*/ 0 h 178594"/>
                    <a:gd name="connsiteX1" fmla="*/ 0 w 52388"/>
                    <a:gd name="connsiteY1" fmla="*/ 178594 h 178594"/>
                  </a:gdLst>
                  <a:ahLst/>
                  <a:cxnLst>
                    <a:cxn ang="0">
                      <a:pos x="connsiteX0" y="connsiteY0"/>
                    </a:cxn>
                    <a:cxn ang="0">
                      <a:pos x="connsiteX1" y="connsiteY1"/>
                    </a:cxn>
                  </a:cxnLst>
                  <a:rect l="l" t="t" r="r" b="b"/>
                  <a:pathLst>
                    <a:path w="52388" h="178594">
                      <a:moveTo>
                        <a:pt x="52388" y="0"/>
                      </a:moveTo>
                      <a:lnTo>
                        <a:pt x="0" y="178594"/>
                      </a:lnTo>
                    </a:path>
                  </a:pathLst>
                </a:custGeom>
                <a:noFill/>
                <a:ln w="6350">
                  <a:solidFill>
                    <a:schemeClr val="bg1"/>
                  </a:solidFill>
                  <a:prstDash val="sysDash"/>
                  <a:headEnd type="none" w="sm" len="sm"/>
                  <a:tailEnd type="non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grpSp>
        </p:grpSp>
        <p:grpSp>
          <p:nvGrpSpPr>
            <p:cNvPr id="145" name="Group 144">
              <a:extLst>
                <a:ext uri="{FF2B5EF4-FFF2-40B4-BE49-F238E27FC236}">
                  <a16:creationId xmlns:a16="http://schemas.microsoft.com/office/drawing/2014/main" id="{79F226C8-D3A3-4D63-8AC3-56D40B49C17B}"/>
                </a:ext>
              </a:extLst>
            </p:cNvPr>
            <p:cNvGrpSpPr/>
            <p:nvPr/>
          </p:nvGrpSpPr>
          <p:grpSpPr>
            <a:xfrm>
              <a:off x="2619604" y="3519299"/>
              <a:ext cx="1424840" cy="1210940"/>
              <a:chOff x="233075" y="3782900"/>
              <a:chExt cx="1526219" cy="1297100"/>
            </a:xfrm>
          </p:grpSpPr>
          <p:sp>
            <p:nvSpPr>
              <p:cNvPr id="146" name="Freeform: Shape 145">
                <a:extLst>
                  <a:ext uri="{FF2B5EF4-FFF2-40B4-BE49-F238E27FC236}">
                    <a16:creationId xmlns:a16="http://schemas.microsoft.com/office/drawing/2014/main" id="{E51B881C-C8FE-4DF7-9152-2EDBBACDF833}"/>
                  </a:ext>
                </a:extLst>
              </p:cNvPr>
              <p:cNvSpPr/>
              <p:nvPr/>
            </p:nvSpPr>
            <p:spPr>
              <a:xfrm>
                <a:off x="233075" y="3867150"/>
                <a:ext cx="1450020" cy="1212850"/>
              </a:xfrm>
              <a:custGeom>
                <a:avLst/>
                <a:gdLst>
                  <a:gd name="connsiteX0" fmla="*/ 1117600 w 1117600"/>
                  <a:gd name="connsiteY0" fmla="*/ 0 h 1089025"/>
                  <a:gd name="connsiteX1" fmla="*/ 777875 w 1117600"/>
                  <a:gd name="connsiteY1" fmla="*/ 1089025 h 1089025"/>
                  <a:gd name="connsiteX2" fmla="*/ 0 w 1117600"/>
                  <a:gd name="connsiteY2" fmla="*/ 1089025 h 1089025"/>
                </a:gdLst>
                <a:ahLst/>
                <a:cxnLst>
                  <a:cxn ang="0">
                    <a:pos x="connsiteX0" y="connsiteY0"/>
                  </a:cxn>
                  <a:cxn ang="0">
                    <a:pos x="connsiteX1" y="connsiteY1"/>
                  </a:cxn>
                  <a:cxn ang="0">
                    <a:pos x="connsiteX2" y="connsiteY2"/>
                  </a:cxn>
                </a:cxnLst>
                <a:rect l="l" t="t" r="r" b="b"/>
                <a:pathLst>
                  <a:path w="1117600" h="1089025">
                    <a:moveTo>
                      <a:pt x="1117600" y="0"/>
                    </a:moveTo>
                    <a:lnTo>
                      <a:pt x="777875" y="1089025"/>
                    </a:lnTo>
                    <a:lnTo>
                      <a:pt x="0" y="1089025"/>
                    </a:lnTo>
                  </a:path>
                </a:pathLst>
              </a:custGeom>
              <a:noFill/>
              <a:ln w="6350">
                <a:solidFill>
                  <a:schemeClr val="accent2"/>
                </a:solidFill>
                <a:prstDash val="sysDash"/>
                <a:headEnd type="none" w="sm" len="sm"/>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grpSp>
            <p:nvGrpSpPr>
              <p:cNvPr id="147" name="Group 146">
                <a:extLst>
                  <a:ext uri="{FF2B5EF4-FFF2-40B4-BE49-F238E27FC236}">
                    <a16:creationId xmlns:a16="http://schemas.microsoft.com/office/drawing/2014/main" id="{CB2AC4D6-107F-493A-B1F9-694A11F4B4E5}"/>
                  </a:ext>
                </a:extLst>
              </p:cNvPr>
              <p:cNvGrpSpPr/>
              <p:nvPr/>
            </p:nvGrpSpPr>
            <p:grpSpPr>
              <a:xfrm>
                <a:off x="1605082" y="3782900"/>
                <a:ext cx="154212" cy="284275"/>
                <a:chOff x="1605082" y="3782900"/>
                <a:chExt cx="154212" cy="284275"/>
              </a:xfrm>
            </p:grpSpPr>
            <p:sp>
              <p:nvSpPr>
                <p:cNvPr id="148" name="Oval 147">
                  <a:extLst>
                    <a:ext uri="{FF2B5EF4-FFF2-40B4-BE49-F238E27FC236}">
                      <a16:creationId xmlns:a16="http://schemas.microsoft.com/office/drawing/2014/main" id="{576019A1-18EA-4B72-8C62-68A5F4C7BC4D}"/>
                    </a:ext>
                  </a:extLst>
                </p:cNvPr>
                <p:cNvSpPr/>
                <p:nvPr/>
              </p:nvSpPr>
              <p:spPr>
                <a:xfrm>
                  <a:off x="1605082" y="3782900"/>
                  <a:ext cx="154212" cy="154212"/>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49" name="Oval 148">
                  <a:extLst>
                    <a:ext uri="{FF2B5EF4-FFF2-40B4-BE49-F238E27FC236}">
                      <a16:creationId xmlns:a16="http://schemas.microsoft.com/office/drawing/2014/main" id="{25B2B67D-250D-42F2-8E9A-4688E523B962}"/>
                    </a:ext>
                  </a:extLst>
                </p:cNvPr>
                <p:cNvSpPr/>
                <p:nvPr/>
              </p:nvSpPr>
              <p:spPr>
                <a:xfrm flipH="1">
                  <a:off x="1657724" y="3841368"/>
                  <a:ext cx="56326" cy="56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50" name="Freeform: Shape 149">
                  <a:extLst>
                    <a:ext uri="{FF2B5EF4-FFF2-40B4-BE49-F238E27FC236}">
                      <a16:creationId xmlns:a16="http://schemas.microsoft.com/office/drawing/2014/main" id="{072C4B4B-A34D-4DDE-8D91-276588471EC9}"/>
                    </a:ext>
                  </a:extLst>
                </p:cNvPr>
                <p:cNvSpPr/>
                <p:nvPr/>
              </p:nvSpPr>
              <p:spPr>
                <a:xfrm>
                  <a:off x="1628775" y="3888581"/>
                  <a:ext cx="52388" cy="178594"/>
                </a:xfrm>
                <a:custGeom>
                  <a:avLst/>
                  <a:gdLst>
                    <a:gd name="connsiteX0" fmla="*/ 52388 w 52388"/>
                    <a:gd name="connsiteY0" fmla="*/ 0 h 178594"/>
                    <a:gd name="connsiteX1" fmla="*/ 0 w 52388"/>
                    <a:gd name="connsiteY1" fmla="*/ 178594 h 178594"/>
                  </a:gdLst>
                  <a:ahLst/>
                  <a:cxnLst>
                    <a:cxn ang="0">
                      <a:pos x="connsiteX0" y="connsiteY0"/>
                    </a:cxn>
                    <a:cxn ang="0">
                      <a:pos x="connsiteX1" y="connsiteY1"/>
                    </a:cxn>
                  </a:cxnLst>
                  <a:rect l="l" t="t" r="r" b="b"/>
                  <a:pathLst>
                    <a:path w="52388" h="178594">
                      <a:moveTo>
                        <a:pt x="52388" y="0"/>
                      </a:moveTo>
                      <a:lnTo>
                        <a:pt x="0" y="178594"/>
                      </a:lnTo>
                    </a:path>
                  </a:pathLst>
                </a:custGeom>
                <a:noFill/>
                <a:ln w="6350">
                  <a:solidFill>
                    <a:schemeClr val="bg1"/>
                  </a:solidFill>
                  <a:prstDash val="sysDash"/>
                  <a:headEnd type="none" w="sm" len="sm"/>
                  <a:tailEnd type="non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grpSp>
        </p:grpSp>
        <p:grpSp>
          <p:nvGrpSpPr>
            <p:cNvPr id="151" name="Group 150">
              <a:extLst>
                <a:ext uri="{FF2B5EF4-FFF2-40B4-BE49-F238E27FC236}">
                  <a16:creationId xmlns:a16="http://schemas.microsoft.com/office/drawing/2014/main" id="{1EBB29C0-2A36-4D7D-9332-43B328A61C97}"/>
                </a:ext>
              </a:extLst>
            </p:cNvPr>
            <p:cNvGrpSpPr/>
            <p:nvPr/>
          </p:nvGrpSpPr>
          <p:grpSpPr>
            <a:xfrm>
              <a:off x="4765034" y="3519299"/>
              <a:ext cx="1520657" cy="1210940"/>
              <a:chOff x="130441" y="3782900"/>
              <a:chExt cx="1628853" cy="1297100"/>
            </a:xfrm>
          </p:grpSpPr>
          <p:sp>
            <p:nvSpPr>
              <p:cNvPr id="152" name="Freeform: Shape 151">
                <a:extLst>
                  <a:ext uri="{FF2B5EF4-FFF2-40B4-BE49-F238E27FC236}">
                    <a16:creationId xmlns:a16="http://schemas.microsoft.com/office/drawing/2014/main" id="{071F7D44-1DCA-44E1-8448-1EEE1745F9F9}"/>
                  </a:ext>
                </a:extLst>
              </p:cNvPr>
              <p:cNvSpPr/>
              <p:nvPr/>
            </p:nvSpPr>
            <p:spPr>
              <a:xfrm>
                <a:off x="130441" y="3867150"/>
                <a:ext cx="1552653" cy="1212850"/>
              </a:xfrm>
              <a:custGeom>
                <a:avLst/>
                <a:gdLst>
                  <a:gd name="connsiteX0" fmla="*/ 1117600 w 1117600"/>
                  <a:gd name="connsiteY0" fmla="*/ 0 h 1089025"/>
                  <a:gd name="connsiteX1" fmla="*/ 777875 w 1117600"/>
                  <a:gd name="connsiteY1" fmla="*/ 1089025 h 1089025"/>
                  <a:gd name="connsiteX2" fmla="*/ 0 w 1117600"/>
                  <a:gd name="connsiteY2" fmla="*/ 1089025 h 1089025"/>
                </a:gdLst>
                <a:ahLst/>
                <a:cxnLst>
                  <a:cxn ang="0">
                    <a:pos x="connsiteX0" y="connsiteY0"/>
                  </a:cxn>
                  <a:cxn ang="0">
                    <a:pos x="connsiteX1" y="connsiteY1"/>
                  </a:cxn>
                  <a:cxn ang="0">
                    <a:pos x="connsiteX2" y="connsiteY2"/>
                  </a:cxn>
                </a:cxnLst>
                <a:rect l="l" t="t" r="r" b="b"/>
                <a:pathLst>
                  <a:path w="1117600" h="1089025">
                    <a:moveTo>
                      <a:pt x="1117600" y="0"/>
                    </a:moveTo>
                    <a:lnTo>
                      <a:pt x="777875" y="1089025"/>
                    </a:lnTo>
                    <a:lnTo>
                      <a:pt x="0" y="1089025"/>
                    </a:lnTo>
                  </a:path>
                </a:pathLst>
              </a:custGeom>
              <a:noFill/>
              <a:ln w="6350">
                <a:solidFill>
                  <a:schemeClr val="bg2"/>
                </a:solidFill>
                <a:prstDash val="sysDash"/>
                <a:headEnd type="none" w="sm" len="sm"/>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grpSp>
            <p:nvGrpSpPr>
              <p:cNvPr id="153" name="Group 152">
                <a:extLst>
                  <a:ext uri="{FF2B5EF4-FFF2-40B4-BE49-F238E27FC236}">
                    <a16:creationId xmlns:a16="http://schemas.microsoft.com/office/drawing/2014/main" id="{1A9A6DC7-9D46-42FA-9F6A-7E0922B71638}"/>
                  </a:ext>
                </a:extLst>
              </p:cNvPr>
              <p:cNvGrpSpPr/>
              <p:nvPr/>
            </p:nvGrpSpPr>
            <p:grpSpPr>
              <a:xfrm>
                <a:off x="1605082" y="3782900"/>
                <a:ext cx="154212" cy="284275"/>
                <a:chOff x="1605082" y="3782900"/>
                <a:chExt cx="154212" cy="284275"/>
              </a:xfrm>
            </p:grpSpPr>
            <p:sp>
              <p:nvSpPr>
                <p:cNvPr id="154" name="Oval 153">
                  <a:extLst>
                    <a:ext uri="{FF2B5EF4-FFF2-40B4-BE49-F238E27FC236}">
                      <a16:creationId xmlns:a16="http://schemas.microsoft.com/office/drawing/2014/main" id="{B9798641-70AF-431A-AA5D-F25C554B028A}"/>
                    </a:ext>
                  </a:extLst>
                </p:cNvPr>
                <p:cNvSpPr/>
                <p:nvPr/>
              </p:nvSpPr>
              <p:spPr>
                <a:xfrm>
                  <a:off x="1605082" y="3782900"/>
                  <a:ext cx="154212" cy="154212"/>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55" name="Oval 154">
                  <a:extLst>
                    <a:ext uri="{FF2B5EF4-FFF2-40B4-BE49-F238E27FC236}">
                      <a16:creationId xmlns:a16="http://schemas.microsoft.com/office/drawing/2014/main" id="{7AD2D1DB-2711-4CBE-B478-5AF279676850}"/>
                    </a:ext>
                  </a:extLst>
                </p:cNvPr>
                <p:cNvSpPr/>
                <p:nvPr/>
              </p:nvSpPr>
              <p:spPr>
                <a:xfrm flipH="1">
                  <a:off x="1657724" y="3841368"/>
                  <a:ext cx="56326" cy="56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56" name="Freeform: Shape 155">
                  <a:extLst>
                    <a:ext uri="{FF2B5EF4-FFF2-40B4-BE49-F238E27FC236}">
                      <a16:creationId xmlns:a16="http://schemas.microsoft.com/office/drawing/2014/main" id="{C0BE8508-6052-4554-8759-8B36FCFAF284}"/>
                    </a:ext>
                  </a:extLst>
                </p:cNvPr>
                <p:cNvSpPr/>
                <p:nvPr/>
              </p:nvSpPr>
              <p:spPr>
                <a:xfrm>
                  <a:off x="1628775" y="3888581"/>
                  <a:ext cx="52388" cy="178594"/>
                </a:xfrm>
                <a:custGeom>
                  <a:avLst/>
                  <a:gdLst>
                    <a:gd name="connsiteX0" fmla="*/ 52388 w 52388"/>
                    <a:gd name="connsiteY0" fmla="*/ 0 h 178594"/>
                    <a:gd name="connsiteX1" fmla="*/ 0 w 52388"/>
                    <a:gd name="connsiteY1" fmla="*/ 178594 h 178594"/>
                  </a:gdLst>
                  <a:ahLst/>
                  <a:cxnLst>
                    <a:cxn ang="0">
                      <a:pos x="connsiteX0" y="connsiteY0"/>
                    </a:cxn>
                    <a:cxn ang="0">
                      <a:pos x="connsiteX1" y="connsiteY1"/>
                    </a:cxn>
                  </a:cxnLst>
                  <a:rect l="l" t="t" r="r" b="b"/>
                  <a:pathLst>
                    <a:path w="52388" h="178594">
                      <a:moveTo>
                        <a:pt x="52388" y="0"/>
                      </a:moveTo>
                      <a:lnTo>
                        <a:pt x="0" y="178594"/>
                      </a:lnTo>
                    </a:path>
                  </a:pathLst>
                </a:custGeom>
                <a:noFill/>
                <a:ln w="6350">
                  <a:solidFill>
                    <a:schemeClr val="bg1"/>
                  </a:solidFill>
                  <a:prstDash val="sysDash"/>
                  <a:headEnd type="none" w="sm" len="sm"/>
                  <a:tailEnd type="non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grpSp>
        </p:grpSp>
        <p:grpSp>
          <p:nvGrpSpPr>
            <p:cNvPr id="157" name="Group 156">
              <a:extLst>
                <a:ext uri="{FF2B5EF4-FFF2-40B4-BE49-F238E27FC236}">
                  <a16:creationId xmlns:a16="http://schemas.microsoft.com/office/drawing/2014/main" id="{A45F8F32-24F0-4F68-B7C6-0E3F2A0275CF}"/>
                </a:ext>
              </a:extLst>
            </p:cNvPr>
            <p:cNvGrpSpPr/>
            <p:nvPr/>
          </p:nvGrpSpPr>
          <p:grpSpPr>
            <a:xfrm>
              <a:off x="7289683" y="3519299"/>
              <a:ext cx="1236489" cy="1210940"/>
              <a:chOff x="434828" y="3782900"/>
              <a:chExt cx="1324466" cy="1297100"/>
            </a:xfrm>
          </p:grpSpPr>
          <p:sp>
            <p:nvSpPr>
              <p:cNvPr id="158" name="Freeform: Shape 157">
                <a:extLst>
                  <a:ext uri="{FF2B5EF4-FFF2-40B4-BE49-F238E27FC236}">
                    <a16:creationId xmlns:a16="http://schemas.microsoft.com/office/drawing/2014/main" id="{4F1707DB-BF33-4804-9B70-F40BC48BB035}"/>
                  </a:ext>
                </a:extLst>
              </p:cNvPr>
              <p:cNvSpPr/>
              <p:nvPr/>
            </p:nvSpPr>
            <p:spPr>
              <a:xfrm>
                <a:off x="434828" y="3867150"/>
                <a:ext cx="1248265" cy="1212850"/>
              </a:xfrm>
              <a:custGeom>
                <a:avLst/>
                <a:gdLst>
                  <a:gd name="connsiteX0" fmla="*/ 1117600 w 1117600"/>
                  <a:gd name="connsiteY0" fmla="*/ 0 h 1089025"/>
                  <a:gd name="connsiteX1" fmla="*/ 777875 w 1117600"/>
                  <a:gd name="connsiteY1" fmla="*/ 1089025 h 1089025"/>
                  <a:gd name="connsiteX2" fmla="*/ 0 w 1117600"/>
                  <a:gd name="connsiteY2" fmla="*/ 1089025 h 1089025"/>
                </a:gdLst>
                <a:ahLst/>
                <a:cxnLst>
                  <a:cxn ang="0">
                    <a:pos x="connsiteX0" y="connsiteY0"/>
                  </a:cxn>
                  <a:cxn ang="0">
                    <a:pos x="connsiteX1" y="connsiteY1"/>
                  </a:cxn>
                  <a:cxn ang="0">
                    <a:pos x="connsiteX2" y="connsiteY2"/>
                  </a:cxn>
                </a:cxnLst>
                <a:rect l="l" t="t" r="r" b="b"/>
                <a:pathLst>
                  <a:path w="1117600" h="1089025">
                    <a:moveTo>
                      <a:pt x="1117600" y="0"/>
                    </a:moveTo>
                    <a:lnTo>
                      <a:pt x="777875" y="1089025"/>
                    </a:lnTo>
                    <a:lnTo>
                      <a:pt x="0" y="1089025"/>
                    </a:lnTo>
                  </a:path>
                </a:pathLst>
              </a:custGeom>
              <a:noFill/>
              <a:ln w="6350">
                <a:solidFill>
                  <a:schemeClr val="accent4"/>
                </a:solidFill>
                <a:prstDash val="sysDash"/>
                <a:headEnd type="none" w="sm" len="sm"/>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grpSp>
            <p:nvGrpSpPr>
              <p:cNvPr id="159" name="Group 158">
                <a:extLst>
                  <a:ext uri="{FF2B5EF4-FFF2-40B4-BE49-F238E27FC236}">
                    <a16:creationId xmlns:a16="http://schemas.microsoft.com/office/drawing/2014/main" id="{E40E79D3-5F5A-424C-A6AE-42F366954608}"/>
                  </a:ext>
                </a:extLst>
              </p:cNvPr>
              <p:cNvGrpSpPr/>
              <p:nvPr/>
            </p:nvGrpSpPr>
            <p:grpSpPr>
              <a:xfrm>
                <a:off x="1605082" y="3782900"/>
                <a:ext cx="154212" cy="284275"/>
                <a:chOff x="1605082" y="3782900"/>
                <a:chExt cx="154212" cy="284275"/>
              </a:xfrm>
            </p:grpSpPr>
            <p:sp>
              <p:nvSpPr>
                <p:cNvPr id="160" name="Oval 159">
                  <a:extLst>
                    <a:ext uri="{FF2B5EF4-FFF2-40B4-BE49-F238E27FC236}">
                      <a16:creationId xmlns:a16="http://schemas.microsoft.com/office/drawing/2014/main" id="{4F74D417-A3B5-4837-8232-F09064AA85A4}"/>
                    </a:ext>
                  </a:extLst>
                </p:cNvPr>
                <p:cNvSpPr/>
                <p:nvPr/>
              </p:nvSpPr>
              <p:spPr>
                <a:xfrm>
                  <a:off x="1605082" y="3782900"/>
                  <a:ext cx="154212" cy="154212"/>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61" name="Oval 160">
                  <a:extLst>
                    <a:ext uri="{FF2B5EF4-FFF2-40B4-BE49-F238E27FC236}">
                      <a16:creationId xmlns:a16="http://schemas.microsoft.com/office/drawing/2014/main" id="{FC82C77B-2A8A-4876-B4A9-FF9B5CE92BB3}"/>
                    </a:ext>
                  </a:extLst>
                </p:cNvPr>
                <p:cNvSpPr/>
                <p:nvPr/>
              </p:nvSpPr>
              <p:spPr>
                <a:xfrm flipH="1">
                  <a:off x="1657724" y="3841368"/>
                  <a:ext cx="56326" cy="56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62" name="Freeform: Shape 161">
                  <a:extLst>
                    <a:ext uri="{FF2B5EF4-FFF2-40B4-BE49-F238E27FC236}">
                      <a16:creationId xmlns:a16="http://schemas.microsoft.com/office/drawing/2014/main" id="{F32E8570-BBB7-4144-B755-5730F9698916}"/>
                    </a:ext>
                  </a:extLst>
                </p:cNvPr>
                <p:cNvSpPr/>
                <p:nvPr/>
              </p:nvSpPr>
              <p:spPr>
                <a:xfrm>
                  <a:off x="1628775" y="3888581"/>
                  <a:ext cx="52388" cy="178594"/>
                </a:xfrm>
                <a:custGeom>
                  <a:avLst/>
                  <a:gdLst>
                    <a:gd name="connsiteX0" fmla="*/ 52388 w 52388"/>
                    <a:gd name="connsiteY0" fmla="*/ 0 h 178594"/>
                    <a:gd name="connsiteX1" fmla="*/ 0 w 52388"/>
                    <a:gd name="connsiteY1" fmla="*/ 178594 h 178594"/>
                  </a:gdLst>
                  <a:ahLst/>
                  <a:cxnLst>
                    <a:cxn ang="0">
                      <a:pos x="connsiteX0" y="connsiteY0"/>
                    </a:cxn>
                    <a:cxn ang="0">
                      <a:pos x="connsiteX1" y="connsiteY1"/>
                    </a:cxn>
                  </a:cxnLst>
                  <a:rect l="l" t="t" r="r" b="b"/>
                  <a:pathLst>
                    <a:path w="52388" h="178594">
                      <a:moveTo>
                        <a:pt x="52388" y="0"/>
                      </a:moveTo>
                      <a:lnTo>
                        <a:pt x="0" y="178594"/>
                      </a:lnTo>
                    </a:path>
                  </a:pathLst>
                </a:custGeom>
                <a:noFill/>
                <a:ln w="6350">
                  <a:solidFill>
                    <a:schemeClr val="bg1"/>
                  </a:solidFill>
                  <a:prstDash val="sysDash"/>
                  <a:headEnd type="none" w="sm" len="sm"/>
                  <a:tailEnd type="non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grpSp>
        </p:grpSp>
        <p:grpSp>
          <p:nvGrpSpPr>
            <p:cNvPr id="163" name="Group 162">
              <a:extLst>
                <a:ext uri="{FF2B5EF4-FFF2-40B4-BE49-F238E27FC236}">
                  <a16:creationId xmlns:a16="http://schemas.microsoft.com/office/drawing/2014/main" id="{EC24A722-CB90-4752-8E8B-4B3E9A576F86}"/>
                </a:ext>
              </a:extLst>
            </p:cNvPr>
            <p:cNvGrpSpPr/>
            <p:nvPr/>
          </p:nvGrpSpPr>
          <p:grpSpPr>
            <a:xfrm>
              <a:off x="9408194" y="3519299"/>
              <a:ext cx="1376151" cy="1210940"/>
              <a:chOff x="285229" y="3782900"/>
              <a:chExt cx="1474065" cy="1297100"/>
            </a:xfrm>
          </p:grpSpPr>
          <p:sp>
            <p:nvSpPr>
              <p:cNvPr id="164" name="Freeform: Shape 163">
                <a:extLst>
                  <a:ext uri="{FF2B5EF4-FFF2-40B4-BE49-F238E27FC236}">
                    <a16:creationId xmlns:a16="http://schemas.microsoft.com/office/drawing/2014/main" id="{716935FF-58DA-40CA-A202-1A652DC2C0C3}"/>
                  </a:ext>
                </a:extLst>
              </p:cNvPr>
              <p:cNvSpPr/>
              <p:nvPr/>
            </p:nvSpPr>
            <p:spPr>
              <a:xfrm>
                <a:off x="285229" y="3867150"/>
                <a:ext cx="1397865" cy="1212850"/>
              </a:xfrm>
              <a:custGeom>
                <a:avLst/>
                <a:gdLst>
                  <a:gd name="connsiteX0" fmla="*/ 1117600 w 1117600"/>
                  <a:gd name="connsiteY0" fmla="*/ 0 h 1089025"/>
                  <a:gd name="connsiteX1" fmla="*/ 777875 w 1117600"/>
                  <a:gd name="connsiteY1" fmla="*/ 1089025 h 1089025"/>
                  <a:gd name="connsiteX2" fmla="*/ 0 w 1117600"/>
                  <a:gd name="connsiteY2" fmla="*/ 1089025 h 1089025"/>
                </a:gdLst>
                <a:ahLst/>
                <a:cxnLst>
                  <a:cxn ang="0">
                    <a:pos x="connsiteX0" y="connsiteY0"/>
                  </a:cxn>
                  <a:cxn ang="0">
                    <a:pos x="connsiteX1" y="connsiteY1"/>
                  </a:cxn>
                  <a:cxn ang="0">
                    <a:pos x="connsiteX2" y="connsiteY2"/>
                  </a:cxn>
                </a:cxnLst>
                <a:rect l="l" t="t" r="r" b="b"/>
                <a:pathLst>
                  <a:path w="1117600" h="1089025">
                    <a:moveTo>
                      <a:pt x="1117600" y="0"/>
                    </a:moveTo>
                    <a:lnTo>
                      <a:pt x="777875" y="1089025"/>
                    </a:lnTo>
                    <a:lnTo>
                      <a:pt x="0" y="1089025"/>
                    </a:lnTo>
                  </a:path>
                </a:pathLst>
              </a:custGeom>
              <a:noFill/>
              <a:ln w="6350">
                <a:solidFill>
                  <a:schemeClr val="tx2"/>
                </a:solidFill>
                <a:prstDash val="sysDash"/>
                <a:headEnd type="none" w="sm" len="sm"/>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grpSp>
            <p:nvGrpSpPr>
              <p:cNvPr id="165" name="Group 164">
                <a:extLst>
                  <a:ext uri="{FF2B5EF4-FFF2-40B4-BE49-F238E27FC236}">
                    <a16:creationId xmlns:a16="http://schemas.microsoft.com/office/drawing/2014/main" id="{9AF6E387-2791-4E0A-B12F-3921B0612983}"/>
                  </a:ext>
                </a:extLst>
              </p:cNvPr>
              <p:cNvGrpSpPr/>
              <p:nvPr/>
            </p:nvGrpSpPr>
            <p:grpSpPr>
              <a:xfrm>
                <a:off x="1605082" y="3782900"/>
                <a:ext cx="154212" cy="284275"/>
                <a:chOff x="1605082" y="3782900"/>
                <a:chExt cx="154212" cy="284275"/>
              </a:xfrm>
            </p:grpSpPr>
            <p:sp>
              <p:nvSpPr>
                <p:cNvPr id="166" name="Oval 165">
                  <a:extLst>
                    <a:ext uri="{FF2B5EF4-FFF2-40B4-BE49-F238E27FC236}">
                      <a16:creationId xmlns:a16="http://schemas.microsoft.com/office/drawing/2014/main" id="{BCEBC7DD-423B-48F1-8C9E-0DFCB2B67D6B}"/>
                    </a:ext>
                  </a:extLst>
                </p:cNvPr>
                <p:cNvSpPr/>
                <p:nvPr/>
              </p:nvSpPr>
              <p:spPr>
                <a:xfrm>
                  <a:off x="1605082" y="3782900"/>
                  <a:ext cx="154212" cy="154212"/>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67" name="Oval 166">
                  <a:extLst>
                    <a:ext uri="{FF2B5EF4-FFF2-40B4-BE49-F238E27FC236}">
                      <a16:creationId xmlns:a16="http://schemas.microsoft.com/office/drawing/2014/main" id="{BB148EE1-CFD4-4139-9B0B-B0906C16EB23}"/>
                    </a:ext>
                  </a:extLst>
                </p:cNvPr>
                <p:cNvSpPr/>
                <p:nvPr/>
              </p:nvSpPr>
              <p:spPr>
                <a:xfrm flipH="1">
                  <a:off x="1657724" y="3841368"/>
                  <a:ext cx="56326" cy="56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68" name="Freeform: Shape 167">
                  <a:extLst>
                    <a:ext uri="{FF2B5EF4-FFF2-40B4-BE49-F238E27FC236}">
                      <a16:creationId xmlns:a16="http://schemas.microsoft.com/office/drawing/2014/main" id="{E483F005-5C71-492C-88D1-32472E951C29}"/>
                    </a:ext>
                  </a:extLst>
                </p:cNvPr>
                <p:cNvSpPr/>
                <p:nvPr/>
              </p:nvSpPr>
              <p:spPr>
                <a:xfrm>
                  <a:off x="1628775" y="3888581"/>
                  <a:ext cx="52388" cy="178594"/>
                </a:xfrm>
                <a:custGeom>
                  <a:avLst/>
                  <a:gdLst>
                    <a:gd name="connsiteX0" fmla="*/ 52388 w 52388"/>
                    <a:gd name="connsiteY0" fmla="*/ 0 h 178594"/>
                    <a:gd name="connsiteX1" fmla="*/ 0 w 52388"/>
                    <a:gd name="connsiteY1" fmla="*/ 178594 h 178594"/>
                  </a:gdLst>
                  <a:ahLst/>
                  <a:cxnLst>
                    <a:cxn ang="0">
                      <a:pos x="connsiteX0" y="connsiteY0"/>
                    </a:cxn>
                    <a:cxn ang="0">
                      <a:pos x="connsiteX1" y="connsiteY1"/>
                    </a:cxn>
                  </a:cxnLst>
                  <a:rect l="l" t="t" r="r" b="b"/>
                  <a:pathLst>
                    <a:path w="52388" h="178594">
                      <a:moveTo>
                        <a:pt x="52388" y="0"/>
                      </a:moveTo>
                      <a:lnTo>
                        <a:pt x="0" y="178594"/>
                      </a:lnTo>
                    </a:path>
                  </a:pathLst>
                </a:custGeom>
                <a:noFill/>
                <a:ln w="6350">
                  <a:solidFill>
                    <a:schemeClr val="bg1"/>
                  </a:solidFill>
                  <a:prstDash val="sysDash"/>
                  <a:headEnd type="none" w="sm" len="sm"/>
                  <a:tailEnd type="non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grpSp>
        </p:grpSp>
        <p:grpSp>
          <p:nvGrpSpPr>
            <p:cNvPr id="169" name="Group 168">
              <a:extLst>
                <a:ext uri="{FF2B5EF4-FFF2-40B4-BE49-F238E27FC236}">
                  <a16:creationId xmlns:a16="http://schemas.microsoft.com/office/drawing/2014/main" id="{B2B425B8-2A44-401C-B591-1F0D90325290}"/>
                </a:ext>
              </a:extLst>
            </p:cNvPr>
            <p:cNvGrpSpPr/>
            <p:nvPr/>
          </p:nvGrpSpPr>
          <p:grpSpPr>
            <a:xfrm flipV="1">
              <a:off x="1395890" y="2181008"/>
              <a:ext cx="1409030" cy="1210941"/>
              <a:chOff x="250010" y="3782900"/>
              <a:chExt cx="1509284" cy="1297101"/>
            </a:xfrm>
          </p:grpSpPr>
          <p:sp>
            <p:nvSpPr>
              <p:cNvPr id="170" name="Freeform: Shape 169">
                <a:extLst>
                  <a:ext uri="{FF2B5EF4-FFF2-40B4-BE49-F238E27FC236}">
                    <a16:creationId xmlns:a16="http://schemas.microsoft.com/office/drawing/2014/main" id="{E53CAA68-96BB-4517-BFF3-D0C40F532D50}"/>
                  </a:ext>
                </a:extLst>
              </p:cNvPr>
              <p:cNvSpPr/>
              <p:nvPr/>
            </p:nvSpPr>
            <p:spPr>
              <a:xfrm>
                <a:off x="250010" y="3867152"/>
                <a:ext cx="1433087" cy="1212849"/>
              </a:xfrm>
              <a:custGeom>
                <a:avLst/>
                <a:gdLst>
                  <a:gd name="connsiteX0" fmla="*/ 1117600 w 1117600"/>
                  <a:gd name="connsiteY0" fmla="*/ 0 h 1089025"/>
                  <a:gd name="connsiteX1" fmla="*/ 777875 w 1117600"/>
                  <a:gd name="connsiteY1" fmla="*/ 1089025 h 1089025"/>
                  <a:gd name="connsiteX2" fmla="*/ 0 w 1117600"/>
                  <a:gd name="connsiteY2" fmla="*/ 1089025 h 1089025"/>
                </a:gdLst>
                <a:ahLst/>
                <a:cxnLst>
                  <a:cxn ang="0">
                    <a:pos x="connsiteX0" y="connsiteY0"/>
                  </a:cxn>
                  <a:cxn ang="0">
                    <a:pos x="connsiteX1" y="connsiteY1"/>
                  </a:cxn>
                  <a:cxn ang="0">
                    <a:pos x="connsiteX2" y="connsiteY2"/>
                  </a:cxn>
                </a:cxnLst>
                <a:rect l="l" t="t" r="r" b="b"/>
                <a:pathLst>
                  <a:path w="1117600" h="1089025">
                    <a:moveTo>
                      <a:pt x="1117600" y="0"/>
                    </a:moveTo>
                    <a:lnTo>
                      <a:pt x="777875" y="1089025"/>
                    </a:lnTo>
                    <a:lnTo>
                      <a:pt x="0" y="1089025"/>
                    </a:lnTo>
                  </a:path>
                </a:pathLst>
              </a:custGeom>
              <a:noFill/>
              <a:ln w="6350">
                <a:solidFill>
                  <a:schemeClr val="accent1">
                    <a:lumMod val="60000"/>
                    <a:lumOff val="40000"/>
                  </a:schemeClr>
                </a:solidFill>
                <a:prstDash val="sysDash"/>
                <a:headEnd type="none" w="sm" len="sm"/>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grpSp>
            <p:nvGrpSpPr>
              <p:cNvPr id="171" name="Group 170">
                <a:extLst>
                  <a:ext uri="{FF2B5EF4-FFF2-40B4-BE49-F238E27FC236}">
                    <a16:creationId xmlns:a16="http://schemas.microsoft.com/office/drawing/2014/main" id="{944ECBDE-F99F-4A2F-B52A-1FC1B83CFCB1}"/>
                  </a:ext>
                </a:extLst>
              </p:cNvPr>
              <p:cNvGrpSpPr/>
              <p:nvPr/>
            </p:nvGrpSpPr>
            <p:grpSpPr>
              <a:xfrm>
                <a:off x="1605082" y="3782900"/>
                <a:ext cx="154212" cy="284275"/>
                <a:chOff x="1605082" y="3782900"/>
                <a:chExt cx="154212" cy="284275"/>
              </a:xfrm>
            </p:grpSpPr>
            <p:sp>
              <p:nvSpPr>
                <p:cNvPr id="172" name="Oval 171">
                  <a:extLst>
                    <a:ext uri="{FF2B5EF4-FFF2-40B4-BE49-F238E27FC236}">
                      <a16:creationId xmlns:a16="http://schemas.microsoft.com/office/drawing/2014/main" id="{31B16547-A704-4252-821F-569D8D0B8417}"/>
                    </a:ext>
                  </a:extLst>
                </p:cNvPr>
                <p:cNvSpPr/>
                <p:nvPr/>
              </p:nvSpPr>
              <p:spPr>
                <a:xfrm>
                  <a:off x="1605082" y="3782900"/>
                  <a:ext cx="154212" cy="154212"/>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73" name="Oval 172">
                  <a:extLst>
                    <a:ext uri="{FF2B5EF4-FFF2-40B4-BE49-F238E27FC236}">
                      <a16:creationId xmlns:a16="http://schemas.microsoft.com/office/drawing/2014/main" id="{55EACCC7-1D0E-419A-A6EE-D2DFFEFB8382}"/>
                    </a:ext>
                  </a:extLst>
                </p:cNvPr>
                <p:cNvSpPr/>
                <p:nvPr/>
              </p:nvSpPr>
              <p:spPr>
                <a:xfrm flipH="1">
                  <a:off x="1657724" y="3841368"/>
                  <a:ext cx="56326" cy="56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74" name="Freeform: Shape 173">
                  <a:extLst>
                    <a:ext uri="{FF2B5EF4-FFF2-40B4-BE49-F238E27FC236}">
                      <a16:creationId xmlns:a16="http://schemas.microsoft.com/office/drawing/2014/main" id="{560495B7-298B-426F-8F2E-702FBA4AC4E9}"/>
                    </a:ext>
                  </a:extLst>
                </p:cNvPr>
                <p:cNvSpPr/>
                <p:nvPr/>
              </p:nvSpPr>
              <p:spPr>
                <a:xfrm>
                  <a:off x="1628775" y="3888581"/>
                  <a:ext cx="52388" cy="178594"/>
                </a:xfrm>
                <a:custGeom>
                  <a:avLst/>
                  <a:gdLst>
                    <a:gd name="connsiteX0" fmla="*/ 52388 w 52388"/>
                    <a:gd name="connsiteY0" fmla="*/ 0 h 178594"/>
                    <a:gd name="connsiteX1" fmla="*/ 0 w 52388"/>
                    <a:gd name="connsiteY1" fmla="*/ 178594 h 178594"/>
                  </a:gdLst>
                  <a:ahLst/>
                  <a:cxnLst>
                    <a:cxn ang="0">
                      <a:pos x="connsiteX0" y="connsiteY0"/>
                    </a:cxn>
                    <a:cxn ang="0">
                      <a:pos x="connsiteX1" y="connsiteY1"/>
                    </a:cxn>
                  </a:cxnLst>
                  <a:rect l="l" t="t" r="r" b="b"/>
                  <a:pathLst>
                    <a:path w="52388" h="178594">
                      <a:moveTo>
                        <a:pt x="52388" y="0"/>
                      </a:moveTo>
                      <a:lnTo>
                        <a:pt x="0" y="178594"/>
                      </a:lnTo>
                    </a:path>
                  </a:pathLst>
                </a:custGeom>
                <a:noFill/>
                <a:ln w="6350">
                  <a:solidFill>
                    <a:schemeClr val="bg1"/>
                  </a:solidFill>
                  <a:prstDash val="sysDash"/>
                  <a:headEnd type="none" w="sm" len="sm"/>
                  <a:tailEnd type="non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grpSp>
        </p:grpSp>
        <p:grpSp>
          <p:nvGrpSpPr>
            <p:cNvPr id="175" name="Group 174">
              <a:extLst>
                <a:ext uri="{FF2B5EF4-FFF2-40B4-BE49-F238E27FC236}">
                  <a16:creationId xmlns:a16="http://schemas.microsoft.com/office/drawing/2014/main" id="{D970F087-C263-4D9A-87B0-CE9259A587CB}"/>
                </a:ext>
              </a:extLst>
            </p:cNvPr>
            <p:cNvGrpSpPr/>
            <p:nvPr/>
          </p:nvGrpSpPr>
          <p:grpSpPr>
            <a:xfrm flipV="1">
              <a:off x="3452474" y="2181009"/>
              <a:ext cx="1630347" cy="1210940"/>
              <a:chOff x="12946" y="3782900"/>
              <a:chExt cx="1746348" cy="1297100"/>
            </a:xfrm>
          </p:grpSpPr>
          <p:sp>
            <p:nvSpPr>
              <p:cNvPr id="176" name="Freeform: Shape 175">
                <a:extLst>
                  <a:ext uri="{FF2B5EF4-FFF2-40B4-BE49-F238E27FC236}">
                    <a16:creationId xmlns:a16="http://schemas.microsoft.com/office/drawing/2014/main" id="{8827C8C8-069C-4203-9A5C-2FBC43CFDEB5}"/>
                  </a:ext>
                </a:extLst>
              </p:cNvPr>
              <p:cNvSpPr/>
              <p:nvPr/>
            </p:nvSpPr>
            <p:spPr>
              <a:xfrm>
                <a:off x="12946" y="3867150"/>
                <a:ext cx="1670150" cy="1212850"/>
              </a:xfrm>
              <a:custGeom>
                <a:avLst/>
                <a:gdLst>
                  <a:gd name="connsiteX0" fmla="*/ 1117600 w 1117600"/>
                  <a:gd name="connsiteY0" fmla="*/ 0 h 1089025"/>
                  <a:gd name="connsiteX1" fmla="*/ 777875 w 1117600"/>
                  <a:gd name="connsiteY1" fmla="*/ 1089025 h 1089025"/>
                  <a:gd name="connsiteX2" fmla="*/ 0 w 1117600"/>
                  <a:gd name="connsiteY2" fmla="*/ 1089025 h 1089025"/>
                </a:gdLst>
                <a:ahLst/>
                <a:cxnLst>
                  <a:cxn ang="0">
                    <a:pos x="connsiteX0" y="connsiteY0"/>
                  </a:cxn>
                  <a:cxn ang="0">
                    <a:pos x="connsiteX1" y="connsiteY1"/>
                  </a:cxn>
                  <a:cxn ang="0">
                    <a:pos x="connsiteX2" y="connsiteY2"/>
                  </a:cxn>
                </a:cxnLst>
                <a:rect l="l" t="t" r="r" b="b"/>
                <a:pathLst>
                  <a:path w="1117600" h="1089025">
                    <a:moveTo>
                      <a:pt x="1117600" y="0"/>
                    </a:moveTo>
                    <a:lnTo>
                      <a:pt x="777875" y="1089025"/>
                    </a:lnTo>
                    <a:lnTo>
                      <a:pt x="0" y="1089025"/>
                    </a:lnTo>
                  </a:path>
                </a:pathLst>
              </a:custGeom>
              <a:noFill/>
              <a:ln w="6350">
                <a:solidFill>
                  <a:schemeClr val="accent3"/>
                </a:solidFill>
                <a:prstDash val="sysDash"/>
                <a:headEnd type="none" w="sm" len="sm"/>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grpSp>
            <p:nvGrpSpPr>
              <p:cNvPr id="177" name="Group 176">
                <a:extLst>
                  <a:ext uri="{FF2B5EF4-FFF2-40B4-BE49-F238E27FC236}">
                    <a16:creationId xmlns:a16="http://schemas.microsoft.com/office/drawing/2014/main" id="{24E324BE-ABD4-4F5C-8506-77FCB2BD9625}"/>
                  </a:ext>
                </a:extLst>
              </p:cNvPr>
              <p:cNvGrpSpPr/>
              <p:nvPr/>
            </p:nvGrpSpPr>
            <p:grpSpPr>
              <a:xfrm>
                <a:off x="1605082" y="3782900"/>
                <a:ext cx="154212" cy="284275"/>
                <a:chOff x="1605082" y="3782900"/>
                <a:chExt cx="154212" cy="284275"/>
              </a:xfrm>
            </p:grpSpPr>
            <p:sp>
              <p:nvSpPr>
                <p:cNvPr id="178" name="Oval 177">
                  <a:extLst>
                    <a:ext uri="{FF2B5EF4-FFF2-40B4-BE49-F238E27FC236}">
                      <a16:creationId xmlns:a16="http://schemas.microsoft.com/office/drawing/2014/main" id="{A9DD704E-5FAB-4817-B78E-1F6E79B5AA6E}"/>
                    </a:ext>
                  </a:extLst>
                </p:cNvPr>
                <p:cNvSpPr/>
                <p:nvPr/>
              </p:nvSpPr>
              <p:spPr>
                <a:xfrm>
                  <a:off x="1605082" y="3782900"/>
                  <a:ext cx="154212" cy="154212"/>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79" name="Oval 178">
                  <a:extLst>
                    <a:ext uri="{FF2B5EF4-FFF2-40B4-BE49-F238E27FC236}">
                      <a16:creationId xmlns:a16="http://schemas.microsoft.com/office/drawing/2014/main" id="{CB91B785-2D54-42E5-B0FE-365FA974CFA8}"/>
                    </a:ext>
                  </a:extLst>
                </p:cNvPr>
                <p:cNvSpPr/>
                <p:nvPr/>
              </p:nvSpPr>
              <p:spPr>
                <a:xfrm flipH="1">
                  <a:off x="1657724" y="3841368"/>
                  <a:ext cx="56326" cy="56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80" name="Freeform: Shape 179">
                  <a:extLst>
                    <a:ext uri="{FF2B5EF4-FFF2-40B4-BE49-F238E27FC236}">
                      <a16:creationId xmlns:a16="http://schemas.microsoft.com/office/drawing/2014/main" id="{C557C9DB-1274-42F3-A256-6E88A54B0412}"/>
                    </a:ext>
                  </a:extLst>
                </p:cNvPr>
                <p:cNvSpPr/>
                <p:nvPr/>
              </p:nvSpPr>
              <p:spPr>
                <a:xfrm>
                  <a:off x="1628775" y="3888581"/>
                  <a:ext cx="52388" cy="178594"/>
                </a:xfrm>
                <a:custGeom>
                  <a:avLst/>
                  <a:gdLst>
                    <a:gd name="connsiteX0" fmla="*/ 52388 w 52388"/>
                    <a:gd name="connsiteY0" fmla="*/ 0 h 178594"/>
                    <a:gd name="connsiteX1" fmla="*/ 0 w 52388"/>
                    <a:gd name="connsiteY1" fmla="*/ 178594 h 178594"/>
                  </a:gdLst>
                  <a:ahLst/>
                  <a:cxnLst>
                    <a:cxn ang="0">
                      <a:pos x="connsiteX0" y="connsiteY0"/>
                    </a:cxn>
                    <a:cxn ang="0">
                      <a:pos x="connsiteX1" y="connsiteY1"/>
                    </a:cxn>
                  </a:cxnLst>
                  <a:rect l="l" t="t" r="r" b="b"/>
                  <a:pathLst>
                    <a:path w="52388" h="178594">
                      <a:moveTo>
                        <a:pt x="52388" y="0"/>
                      </a:moveTo>
                      <a:lnTo>
                        <a:pt x="0" y="178594"/>
                      </a:lnTo>
                    </a:path>
                  </a:pathLst>
                </a:custGeom>
                <a:noFill/>
                <a:ln w="6350">
                  <a:solidFill>
                    <a:schemeClr val="bg1"/>
                  </a:solidFill>
                  <a:prstDash val="sysDash"/>
                  <a:headEnd type="none" w="sm" len="sm"/>
                  <a:tailEnd type="non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grpSp>
        </p:grpSp>
        <p:grpSp>
          <p:nvGrpSpPr>
            <p:cNvPr id="181" name="Group 180">
              <a:extLst>
                <a:ext uri="{FF2B5EF4-FFF2-40B4-BE49-F238E27FC236}">
                  <a16:creationId xmlns:a16="http://schemas.microsoft.com/office/drawing/2014/main" id="{3EF2DD50-8A43-43C2-AF5B-ACEE1CAC4B3D}"/>
                </a:ext>
              </a:extLst>
            </p:cNvPr>
            <p:cNvGrpSpPr/>
            <p:nvPr/>
          </p:nvGrpSpPr>
          <p:grpSpPr>
            <a:xfrm flipV="1">
              <a:off x="6137678" y="2181009"/>
              <a:ext cx="1175176" cy="1210940"/>
              <a:chOff x="500503" y="3782900"/>
              <a:chExt cx="1258791" cy="1297100"/>
            </a:xfrm>
          </p:grpSpPr>
          <p:sp>
            <p:nvSpPr>
              <p:cNvPr id="182" name="Freeform: Shape 181">
                <a:extLst>
                  <a:ext uri="{FF2B5EF4-FFF2-40B4-BE49-F238E27FC236}">
                    <a16:creationId xmlns:a16="http://schemas.microsoft.com/office/drawing/2014/main" id="{77A0B3A5-735E-4391-871A-E30335BBAC20}"/>
                  </a:ext>
                </a:extLst>
              </p:cNvPr>
              <p:cNvSpPr/>
              <p:nvPr/>
            </p:nvSpPr>
            <p:spPr>
              <a:xfrm>
                <a:off x="500503" y="3867150"/>
                <a:ext cx="1182592" cy="1212850"/>
              </a:xfrm>
              <a:custGeom>
                <a:avLst/>
                <a:gdLst>
                  <a:gd name="connsiteX0" fmla="*/ 1117600 w 1117600"/>
                  <a:gd name="connsiteY0" fmla="*/ 0 h 1089025"/>
                  <a:gd name="connsiteX1" fmla="*/ 777875 w 1117600"/>
                  <a:gd name="connsiteY1" fmla="*/ 1089025 h 1089025"/>
                  <a:gd name="connsiteX2" fmla="*/ 0 w 1117600"/>
                  <a:gd name="connsiteY2" fmla="*/ 1089025 h 1089025"/>
                </a:gdLst>
                <a:ahLst/>
                <a:cxnLst>
                  <a:cxn ang="0">
                    <a:pos x="connsiteX0" y="connsiteY0"/>
                  </a:cxn>
                  <a:cxn ang="0">
                    <a:pos x="connsiteX1" y="connsiteY1"/>
                  </a:cxn>
                  <a:cxn ang="0">
                    <a:pos x="connsiteX2" y="connsiteY2"/>
                  </a:cxn>
                </a:cxnLst>
                <a:rect l="l" t="t" r="r" b="b"/>
                <a:pathLst>
                  <a:path w="1117600" h="1089025">
                    <a:moveTo>
                      <a:pt x="1117600" y="0"/>
                    </a:moveTo>
                    <a:lnTo>
                      <a:pt x="777875" y="1089025"/>
                    </a:lnTo>
                    <a:lnTo>
                      <a:pt x="0" y="1089025"/>
                    </a:lnTo>
                  </a:path>
                </a:pathLst>
              </a:custGeom>
              <a:noFill/>
              <a:ln w="6350">
                <a:solidFill>
                  <a:schemeClr val="accent4"/>
                </a:solidFill>
                <a:prstDash val="sysDash"/>
                <a:headEnd type="none" w="sm" len="sm"/>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grpSp>
            <p:nvGrpSpPr>
              <p:cNvPr id="183" name="Group 182">
                <a:extLst>
                  <a:ext uri="{FF2B5EF4-FFF2-40B4-BE49-F238E27FC236}">
                    <a16:creationId xmlns:a16="http://schemas.microsoft.com/office/drawing/2014/main" id="{6DCD5CA8-D1DE-4B16-88FA-8E1DEAE48EC0}"/>
                  </a:ext>
                </a:extLst>
              </p:cNvPr>
              <p:cNvGrpSpPr/>
              <p:nvPr/>
            </p:nvGrpSpPr>
            <p:grpSpPr>
              <a:xfrm>
                <a:off x="1605082" y="3782900"/>
                <a:ext cx="154212" cy="284275"/>
                <a:chOff x="1605082" y="3782900"/>
                <a:chExt cx="154212" cy="284275"/>
              </a:xfrm>
            </p:grpSpPr>
            <p:sp>
              <p:nvSpPr>
                <p:cNvPr id="184" name="Oval 183">
                  <a:extLst>
                    <a:ext uri="{FF2B5EF4-FFF2-40B4-BE49-F238E27FC236}">
                      <a16:creationId xmlns:a16="http://schemas.microsoft.com/office/drawing/2014/main" id="{8C5EA3DF-4460-48B0-90D6-FBC15528EC66}"/>
                    </a:ext>
                  </a:extLst>
                </p:cNvPr>
                <p:cNvSpPr/>
                <p:nvPr/>
              </p:nvSpPr>
              <p:spPr>
                <a:xfrm>
                  <a:off x="1605082" y="3782900"/>
                  <a:ext cx="154212" cy="154212"/>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85" name="Oval 184">
                  <a:extLst>
                    <a:ext uri="{FF2B5EF4-FFF2-40B4-BE49-F238E27FC236}">
                      <a16:creationId xmlns:a16="http://schemas.microsoft.com/office/drawing/2014/main" id="{D484AEEF-F3D4-4C11-B5DB-E7457893931E}"/>
                    </a:ext>
                  </a:extLst>
                </p:cNvPr>
                <p:cNvSpPr/>
                <p:nvPr/>
              </p:nvSpPr>
              <p:spPr>
                <a:xfrm flipH="1">
                  <a:off x="1657724" y="3841368"/>
                  <a:ext cx="56326" cy="56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86" name="Freeform: Shape 185">
                  <a:extLst>
                    <a:ext uri="{FF2B5EF4-FFF2-40B4-BE49-F238E27FC236}">
                      <a16:creationId xmlns:a16="http://schemas.microsoft.com/office/drawing/2014/main" id="{628804FF-F286-4534-85DC-24D2EB5C8013}"/>
                    </a:ext>
                  </a:extLst>
                </p:cNvPr>
                <p:cNvSpPr/>
                <p:nvPr/>
              </p:nvSpPr>
              <p:spPr>
                <a:xfrm>
                  <a:off x="1628775" y="3888581"/>
                  <a:ext cx="52388" cy="178594"/>
                </a:xfrm>
                <a:custGeom>
                  <a:avLst/>
                  <a:gdLst>
                    <a:gd name="connsiteX0" fmla="*/ 52388 w 52388"/>
                    <a:gd name="connsiteY0" fmla="*/ 0 h 178594"/>
                    <a:gd name="connsiteX1" fmla="*/ 0 w 52388"/>
                    <a:gd name="connsiteY1" fmla="*/ 178594 h 178594"/>
                  </a:gdLst>
                  <a:ahLst/>
                  <a:cxnLst>
                    <a:cxn ang="0">
                      <a:pos x="connsiteX0" y="connsiteY0"/>
                    </a:cxn>
                    <a:cxn ang="0">
                      <a:pos x="connsiteX1" y="connsiteY1"/>
                    </a:cxn>
                  </a:cxnLst>
                  <a:rect l="l" t="t" r="r" b="b"/>
                  <a:pathLst>
                    <a:path w="52388" h="178594">
                      <a:moveTo>
                        <a:pt x="52388" y="0"/>
                      </a:moveTo>
                      <a:lnTo>
                        <a:pt x="0" y="178594"/>
                      </a:lnTo>
                    </a:path>
                  </a:pathLst>
                </a:custGeom>
                <a:noFill/>
                <a:ln w="6350">
                  <a:solidFill>
                    <a:schemeClr val="bg1"/>
                  </a:solidFill>
                  <a:prstDash val="sysDash"/>
                  <a:headEnd type="none" w="sm" len="sm"/>
                  <a:tailEnd type="non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grpSp>
        </p:grpSp>
        <p:sp>
          <p:nvSpPr>
            <p:cNvPr id="187" name="TextBox 186">
              <a:extLst>
                <a:ext uri="{FF2B5EF4-FFF2-40B4-BE49-F238E27FC236}">
                  <a16:creationId xmlns:a16="http://schemas.microsoft.com/office/drawing/2014/main" id="{B4020C96-DCDC-4B12-8888-3A35D1609CCC}"/>
                </a:ext>
              </a:extLst>
            </p:cNvPr>
            <p:cNvSpPr txBox="1"/>
            <p:nvPr/>
          </p:nvSpPr>
          <p:spPr>
            <a:xfrm>
              <a:off x="8259935" y="1739078"/>
              <a:ext cx="2580813" cy="440433"/>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Montserrat" pitchFamily="2" charset="77"/>
                  <a:ea typeface="+mn-ea"/>
                  <a:cs typeface="+mn-cs"/>
                </a:rPr>
                <a:t>Hours.  </a:t>
              </a:r>
            </a:p>
          </p:txBody>
        </p:sp>
        <p:grpSp>
          <p:nvGrpSpPr>
            <p:cNvPr id="188" name="Group 187">
              <a:extLst>
                <a:ext uri="{FF2B5EF4-FFF2-40B4-BE49-F238E27FC236}">
                  <a16:creationId xmlns:a16="http://schemas.microsoft.com/office/drawing/2014/main" id="{2B0EB1BD-28D6-45BF-9D62-9D0BAAFE44CF}"/>
                </a:ext>
              </a:extLst>
            </p:cNvPr>
            <p:cNvGrpSpPr/>
            <p:nvPr/>
          </p:nvGrpSpPr>
          <p:grpSpPr>
            <a:xfrm flipV="1">
              <a:off x="8508694" y="2180705"/>
              <a:ext cx="1054138" cy="1211243"/>
              <a:chOff x="630153" y="3782900"/>
              <a:chExt cx="1129141" cy="1297424"/>
            </a:xfrm>
          </p:grpSpPr>
          <p:sp>
            <p:nvSpPr>
              <p:cNvPr id="189" name="Freeform: Shape 188">
                <a:extLst>
                  <a:ext uri="{FF2B5EF4-FFF2-40B4-BE49-F238E27FC236}">
                    <a16:creationId xmlns:a16="http://schemas.microsoft.com/office/drawing/2014/main" id="{FF40E426-8D6E-4A57-A5A6-59367C39E30A}"/>
                  </a:ext>
                </a:extLst>
              </p:cNvPr>
              <p:cNvSpPr/>
              <p:nvPr/>
            </p:nvSpPr>
            <p:spPr>
              <a:xfrm>
                <a:off x="630153" y="3867474"/>
                <a:ext cx="1053231" cy="1212850"/>
              </a:xfrm>
              <a:custGeom>
                <a:avLst/>
                <a:gdLst>
                  <a:gd name="connsiteX0" fmla="*/ 1117600 w 1117600"/>
                  <a:gd name="connsiteY0" fmla="*/ 0 h 1089025"/>
                  <a:gd name="connsiteX1" fmla="*/ 777875 w 1117600"/>
                  <a:gd name="connsiteY1" fmla="*/ 1089025 h 1089025"/>
                  <a:gd name="connsiteX2" fmla="*/ 0 w 1117600"/>
                  <a:gd name="connsiteY2" fmla="*/ 1089025 h 1089025"/>
                </a:gdLst>
                <a:ahLst/>
                <a:cxnLst>
                  <a:cxn ang="0">
                    <a:pos x="connsiteX0" y="connsiteY0"/>
                  </a:cxn>
                  <a:cxn ang="0">
                    <a:pos x="connsiteX1" y="connsiteY1"/>
                  </a:cxn>
                  <a:cxn ang="0">
                    <a:pos x="connsiteX2" y="connsiteY2"/>
                  </a:cxn>
                </a:cxnLst>
                <a:rect l="l" t="t" r="r" b="b"/>
                <a:pathLst>
                  <a:path w="1117600" h="1089025">
                    <a:moveTo>
                      <a:pt x="1117600" y="0"/>
                    </a:moveTo>
                    <a:lnTo>
                      <a:pt x="777875" y="1089025"/>
                    </a:lnTo>
                    <a:lnTo>
                      <a:pt x="0" y="1089025"/>
                    </a:lnTo>
                  </a:path>
                </a:pathLst>
              </a:custGeom>
              <a:noFill/>
              <a:ln w="6350">
                <a:solidFill>
                  <a:schemeClr val="accent6"/>
                </a:solidFill>
                <a:prstDash val="sysDash"/>
                <a:headEnd type="none" w="sm" len="sm"/>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grpSp>
            <p:nvGrpSpPr>
              <p:cNvPr id="190" name="Group 189">
                <a:extLst>
                  <a:ext uri="{FF2B5EF4-FFF2-40B4-BE49-F238E27FC236}">
                    <a16:creationId xmlns:a16="http://schemas.microsoft.com/office/drawing/2014/main" id="{AD0CF747-1BC2-4809-9F3D-22F97F20F722}"/>
                  </a:ext>
                </a:extLst>
              </p:cNvPr>
              <p:cNvGrpSpPr/>
              <p:nvPr/>
            </p:nvGrpSpPr>
            <p:grpSpPr>
              <a:xfrm>
                <a:off x="1605082" y="3782900"/>
                <a:ext cx="154212" cy="284275"/>
                <a:chOff x="1605082" y="3782900"/>
                <a:chExt cx="154212" cy="284275"/>
              </a:xfrm>
            </p:grpSpPr>
            <p:sp>
              <p:nvSpPr>
                <p:cNvPr id="191" name="Oval 190">
                  <a:extLst>
                    <a:ext uri="{FF2B5EF4-FFF2-40B4-BE49-F238E27FC236}">
                      <a16:creationId xmlns:a16="http://schemas.microsoft.com/office/drawing/2014/main" id="{9891CD47-6858-4A80-ABA8-1C1C86B7CC23}"/>
                    </a:ext>
                  </a:extLst>
                </p:cNvPr>
                <p:cNvSpPr/>
                <p:nvPr/>
              </p:nvSpPr>
              <p:spPr>
                <a:xfrm>
                  <a:off x="1605082" y="3782900"/>
                  <a:ext cx="154212" cy="154212"/>
                </a:xfrm>
                <a:prstGeom prst="ellipse">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92" name="Oval 191">
                  <a:extLst>
                    <a:ext uri="{FF2B5EF4-FFF2-40B4-BE49-F238E27FC236}">
                      <a16:creationId xmlns:a16="http://schemas.microsoft.com/office/drawing/2014/main" id="{82396F05-B29C-4217-BD00-6EF65F023126}"/>
                    </a:ext>
                  </a:extLst>
                </p:cNvPr>
                <p:cNvSpPr/>
                <p:nvPr/>
              </p:nvSpPr>
              <p:spPr>
                <a:xfrm flipH="1">
                  <a:off x="1657724" y="3841368"/>
                  <a:ext cx="56326" cy="563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93" name="Freeform: Shape 192">
                  <a:extLst>
                    <a:ext uri="{FF2B5EF4-FFF2-40B4-BE49-F238E27FC236}">
                      <a16:creationId xmlns:a16="http://schemas.microsoft.com/office/drawing/2014/main" id="{963431B9-8541-40DA-9FCF-2BCF72BF45E0}"/>
                    </a:ext>
                  </a:extLst>
                </p:cNvPr>
                <p:cNvSpPr/>
                <p:nvPr/>
              </p:nvSpPr>
              <p:spPr>
                <a:xfrm>
                  <a:off x="1628775" y="3888581"/>
                  <a:ext cx="52388" cy="178594"/>
                </a:xfrm>
                <a:custGeom>
                  <a:avLst/>
                  <a:gdLst>
                    <a:gd name="connsiteX0" fmla="*/ 52388 w 52388"/>
                    <a:gd name="connsiteY0" fmla="*/ 0 h 178594"/>
                    <a:gd name="connsiteX1" fmla="*/ 0 w 52388"/>
                    <a:gd name="connsiteY1" fmla="*/ 178594 h 178594"/>
                  </a:gdLst>
                  <a:ahLst/>
                  <a:cxnLst>
                    <a:cxn ang="0">
                      <a:pos x="connsiteX0" y="connsiteY0"/>
                    </a:cxn>
                    <a:cxn ang="0">
                      <a:pos x="connsiteX1" y="connsiteY1"/>
                    </a:cxn>
                  </a:cxnLst>
                  <a:rect l="l" t="t" r="r" b="b"/>
                  <a:pathLst>
                    <a:path w="52388" h="178594">
                      <a:moveTo>
                        <a:pt x="52388" y="0"/>
                      </a:moveTo>
                      <a:lnTo>
                        <a:pt x="0" y="178594"/>
                      </a:lnTo>
                    </a:path>
                  </a:pathLst>
                </a:custGeom>
                <a:noFill/>
                <a:ln w="6350">
                  <a:solidFill>
                    <a:schemeClr val="bg1"/>
                  </a:solidFill>
                  <a:prstDash val="sysDash"/>
                  <a:headEnd type="none" w="sm" len="sm"/>
                  <a:tailEnd type="non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grpSp>
        </p:grpSp>
        <p:sp>
          <p:nvSpPr>
            <p:cNvPr id="194" name="TextBox 193">
              <a:extLst>
                <a:ext uri="{FF2B5EF4-FFF2-40B4-BE49-F238E27FC236}">
                  <a16:creationId xmlns:a16="http://schemas.microsoft.com/office/drawing/2014/main" id="{5545AF5F-394A-4172-8DA2-9C58B67BCFD2}"/>
                </a:ext>
              </a:extLst>
            </p:cNvPr>
            <p:cNvSpPr txBox="1"/>
            <p:nvPr/>
          </p:nvSpPr>
          <p:spPr>
            <a:xfrm>
              <a:off x="425972" y="4791517"/>
              <a:ext cx="1390674" cy="4404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Montserrat" pitchFamily="2" charset="77"/>
                  <a:ea typeface="+mn-ea"/>
                  <a:cs typeface="+mn-cs"/>
                </a:rPr>
                <a:t>Salary</a:t>
              </a:r>
              <a:r>
                <a:rPr kumimoji="0" lang="en-US" sz="2000" b="0" i="0" u="none" strike="noStrike" kern="1200" cap="none" spc="0" normalizeH="0" baseline="0" noProof="0">
                  <a:ln>
                    <a:noFill/>
                  </a:ln>
                  <a:solidFill>
                    <a:prstClr val="black"/>
                  </a:solidFill>
                  <a:effectLst/>
                  <a:uLnTx/>
                  <a:uFillTx/>
                  <a:latin typeface="Montserrat" pitchFamily="2" charset="77"/>
                  <a:ea typeface="+mn-ea"/>
                  <a:cs typeface="+mn-cs"/>
                </a:rPr>
                <a:t>. </a:t>
              </a:r>
            </a:p>
          </p:txBody>
        </p:sp>
        <p:sp>
          <p:nvSpPr>
            <p:cNvPr id="196" name="TextBox 195">
              <a:extLst>
                <a:ext uri="{FF2B5EF4-FFF2-40B4-BE49-F238E27FC236}">
                  <a16:creationId xmlns:a16="http://schemas.microsoft.com/office/drawing/2014/main" id="{1026D3B6-4971-49D6-9E6C-EB3294D5CBD5}"/>
                </a:ext>
              </a:extLst>
            </p:cNvPr>
            <p:cNvSpPr txBox="1"/>
            <p:nvPr/>
          </p:nvSpPr>
          <p:spPr>
            <a:xfrm>
              <a:off x="361145" y="1689169"/>
              <a:ext cx="1966912" cy="4404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Montserrat" pitchFamily="2" charset="77"/>
                  <a:ea typeface="+mn-ea"/>
                  <a:cs typeface="+mn-cs"/>
                </a:rPr>
                <a:t>Location</a:t>
              </a:r>
              <a:r>
                <a:rPr kumimoji="0" lang="en-US" sz="2000" b="0" i="0" u="none" strike="noStrike" kern="1200" cap="none" spc="0" normalizeH="0" baseline="0" noProof="0">
                  <a:ln>
                    <a:noFill/>
                  </a:ln>
                  <a:solidFill>
                    <a:prstClr val="black"/>
                  </a:solidFill>
                  <a:effectLst/>
                  <a:uLnTx/>
                  <a:uFillTx/>
                  <a:latin typeface="Montserrat" pitchFamily="2" charset="77"/>
                  <a:ea typeface="+mn-ea"/>
                  <a:cs typeface="+mn-cs"/>
                </a:rPr>
                <a:t>. </a:t>
              </a:r>
            </a:p>
          </p:txBody>
        </p:sp>
        <p:sp>
          <p:nvSpPr>
            <p:cNvPr id="197" name="TextBox 196">
              <a:extLst>
                <a:ext uri="{FF2B5EF4-FFF2-40B4-BE49-F238E27FC236}">
                  <a16:creationId xmlns:a16="http://schemas.microsoft.com/office/drawing/2014/main" id="{7496B7D1-245A-4A53-8E0D-099C072DAD34}"/>
                </a:ext>
              </a:extLst>
            </p:cNvPr>
            <p:cNvSpPr txBox="1"/>
            <p:nvPr/>
          </p:nvSpPr>
          <p:spPr>
            <a:xfrm>
              <a:off x="2087056" y="4808893"/>
              <a:ext cx="1957387" cy="4404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Montserrat" pitchFamily="2" charset="77"/>
                  <a:ea typeface="+mn-ea"/>
                  <a:cs typeface="+mn-cs"/>
                </a:rPr>
                <a:t>Benefits</a:t>
              </a:r>
              <a:r>
                <a:rPr kumimoji="0" lang="en-US" sz="2000" b="0" i="0" u="none" strike="noStrike" kern="1200" cap="none" spc="0" normalizeH="0" baseline="0" noProof="0">
                  <a:ln>
                    <a:noFill/>
                  </a:ln>
                  <a:solidFill>
                    <a:prstClr val="black"/>
                  </a:solidFill>
                  <a:effectLst/>
                  <a:uLnTx/>
                  <a:uFillTx/>
                  <a:latin typeface="Montserrat" pitchFamily="2" charset="77"/>
                  <a:ea typeface="+mn-ea"/>
                  <a:cs typeface="+mn-cs"/>
                </a:rPr>
                <a:t>. </a:t>
              </a:r>
            </a:p>
          </p:txBody>
        </p:sp>
        <p:pic>
          <p:nvPicPr>
            <p:cNvPr id="6" name="Graphic 5" descr="Wallet">
              <a:extLst>
                <a:ext uri="{FF2B5EF4-FFF2-40B4-BE49-F238E27FC236}">
                  <a16:creationId xmlns:a16="http://schemas.microsoft.com/office/drawing/2014/main" id="{3CCDE45E-92B2-4CB7-AC9F-51B2A22EF3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3273" y="2852914"/>
              <a:ext cx="610312" cy="610312"/>
            </a:xfrm>
            <a:prstGeom prst="rect">
              <a:avLst/>
            </a:prstGeom>
          </p:spPr>
        </p:pic>
        <p:pic>
          <p:nvPicPr>
            <p:cNvPr id="9" name="Graphic 8" descr="City">
              <a:extLst>
                <a:ext uri="{FF2B5EF4-FFF2-40B4-BE49-F238E27FC236}">
                  <a16:creationId xmlns:a16="http://schemas.microsoft.com/office/drawing/2014/main" id="{13D0313E-F84E-47BA-B2A2-725ACADBB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10700" y="3501471"/>
              <a:ext cx="671557" cy="671557"/>
            </a:xfrm>
            <a:prstGeom prst="rect">
              <a:avLst/>
            </a:prstGeom>
          </p:spPr>
        </p:pic>
        <p:pic>
          <p:nvPicPr>
            <p:cNvPr id="11" name="Graphic 10" descr="Medical">
              <a:extLst>
                <a:ext uri="{FF2B5EF4-FFF2-40B4-BE49-F238E27FC236}">
                  <a16:creationId xmlns:a16="http://schemas.microsoft.com/office/drawing/2014/main" id="{BBDBED1D-E351-4222-B108-C97AEDEE49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03105" y="2775403"/>
              <a:ext cx="748350" cy="748350"/>
            </a:xfrm>
            <a:prstGeom prst="rect">
              <a:avLst/>
            </a:prstGeom>
          </p:spPr>
        </p:pic>
        <p:pic>
          <p:nvPicPr>
            <p:cNvPr id="13" name="Graphic 12" descr="Business Growth">
              <a:extLst>
                <a:ext uri="{FF2B5EF4-FFF2-40B4-BE49-F238E27FC236}">
                  <a16:creationId xmlns:a16="http://schemas.microsoft.com/office/drawing/2014/main" id="{30237D93-2872-4C19-88B6-EC251F36ED4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272337" y="3507020"/>
              <a:ext cx="660459" cy="660459"/>
            </a:xfrm>
            <a:prstGeom prst="rect">
              <a:avLst/>
            </a:prstGeom>
          </p:spPr>
        </p:pic>
        <p:pic>
          <p:nvPicPr>
            <p:cNvPr id="24" name="Graphic 23" descr="Briefcase">
              <a:extLst>
                <a:ext uri="{FF2B5EF4-FFF2-40B4-BE49-F238E27FC236}">
                  <a16:creationId xmlns:a16="http://schemas.microsoft.com/office/drawing/2014/main" id="{574F9301-0635-4F9D-9D90-BBBA280FEDD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413831" y="2842217"/>
              <a:ext cx="614723" cy="614723"/>
            </a:xfrm>
            <a:prstGeom prst="rect">
              <a:avLst/>
            </a:prstGeom>
          </p:spPr>
        </p:pic>
        <p:pic>
          <p:nvPicPr>
            <p:cNvPr id="26" name="Graphic 25" descr="Building">
              <a:extLst>
                <a:ext uri="{FF2B5EF4-FFF2-40B4-BE49-F238E27FC236}">
                  <a16:creationId xmlns:a16="http://schemas.microsoft.com/office/drawing/2014/main" id="{37313BA9-D594-4588-B18D-AD481B0D8B3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874103" y="2819447"/>
              <a:ext cx="660262" cy="660262"/>
            </a:xfrm>
            <a:prstGeom prst="rect">
              <a:avLst/>
            </a:prstGeom>
          </p:spPr>
        </p:pic>
        <p:pic>
          <p:nvPicPr>
            <p:cNvPr id="28" name="Graphic 27" descr="Hierarchy">
              <a:extLst>
                <a:ext uri="{FF2B5EF4-FFF2-40B4-BE49-F238E27FC236}">
                  <a16:creationId xmlns:a16="http://schemas.microsoft.com/office/drawing/2014/main" id="{4DC5AED1-DFD8-4C47-95A8-84E1954A223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609043" y="2803112"/>
              <a:ext cx="692932" cy="692932"/>
            </a:xfrm>
            <a:prstGeom prst="rect">
              <a:avLst/>
            </a:prstGeom>
          </p:spPr>
        </p:pic>
        <p:pic>
          <p:nvPicPr>
            <p:cNvPr id="30" name="Graphic 29" descr="Clock">
              <a:extLst>
                <a:ext uri="{FF2B5EF4-FFF2-40B4-BE49-F238E27FC236}">
                  <a16:creationId xmlns:a16="http://schemas.microsoft.com/office/drawing/2014/main" id="{5BF2F839-9E16-4FB1-B210-BBDC5463316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726589" y="3483044"/>
              <a:ext cx="708410" cy="708410"/>
            </a:xfrm>
            <a:prstGeom prst="rect">
              <a:avLst/>
            </a:prstGeom>
          </p:spPr>
        </p:pic>
        <p:pic>
          <p:nvPicPr>
            <p:cNvPr id="32" name="Graphic 31" descr="Globe">
              <a:extLst>
                <a:ext uri="{FF2B5EF4-FFF2-40B4-BE49-F238E27FC236}">
                  <a16:creationId xmlns:a16="http://schemas.microsoft.com/office/drawing/2014/main" id="{CE140009-84D0-4834-AB7B-F06F99760EC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061711" y="3557021"/>
              <a:ext cx="560457" cy="560457"/>
            </a:xfrm>
            <a:prstGeom prst="rect">
              <a:avLst/>
            </a:prstGeom>
          </p:spPr>
        </p:pic>
      </p:grpSp>
    </p:spTree>
    <p:extLst>
      <p:ext uri="{BB962C8B-B14F-4D97-AF65-F5344CB8AC3E}">
        <p14:creationId xmlns:p14="http://schemas.microsoft.com/office/powerpoint/2010/main" val="5550926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g2f9697907fb_0_251">
            <a:hlinkClick r:id="rId3"/>
          </p:cNvPr>
          <p:cNvSpPr txBox="1"/>
          <p:nvPr/>
        </p:nvSpPr>
        <p:spPr>
          <a:xfrm>
            <a:off x="1624615" y="319596"/>
            <a:ext cx="7281270" cy="5997820"/>
          </a:xfrm>
          <a:prstGeom prst="rect">
            <a:avLst/>
          </a:prstGeom>
          <a:noFill/>
          <a:ln>
            <a:noFill/>
          </a:ln>
        </p:spPr>
        <p:txBody>
          <a:bodyPr spcFirstLastPara="1" wrap="square" lIns="91425" tIns="45700" rIns="91425" bIns="45700" anchor="t" anchorCtr="0">
            <a:spAutoFit/>
          </a:bodyPr>
          <a:lstStyle/>
          <a:p>
            <a:pPr marL="685800" indent="-241300">
              <a:lnSpc>
                <a:spcPct val="138000"/>
              </a:lnSpc>
              <a:buClr>
                <a:schemeClr val="dk1"/>
              </a:buClr>
              <a:buSzPts val="1100"/>
            </a:pPr>
            <a:br>
              <a:rPr lang="de-AT" sz="3600">
                <a:solidFill>
                  <a:schemeClr val="lt1"/>
                </a:solidFill>
                <a:latin typeface="Quattrocento Sans"/>
                <a:ea typeface="Quattrocento Sans"/>
                <a:cs typeface="Quattrocento Sans"/>
              </a:rPr>
            </a:br>
            <a:r>
              <a:rPr lang="de-AT" sz="3600" err="1">
                <a:solidFill>
                  <a:schemeClr val="lt1"/>
                </a:solidFill>
                <a:latin typeface="Montserrat" panose="00000500000000000000" pitchFamily="2" charset="0"/>
                <a:ea typeface="Quattrocento Sans"/>
                <a:cs typeface="Quattrocento Sans"/>
              </a:rPr>
              <a:t>Actuaries</a:t>
            </a:r>
            <a:r>
              <a:rPr lang="de-AT" sz="3600">
                <a:solidFill>
                  <a:schemeClr val="lt1"/>
                </a:solidFill>
                <a:latin typeface="Montserrat" panose="00000500000000000000" pitchFamily="2" charset="0"/>
                <a:ea typeface="Quattrocento Sans"/>
                <a:cs typeface="Quattrocento Sans"/>
              </a:rPr>
              <a:t> </a:t>
            </a:r>
            <a:r>
              <a:rPr lang="de-AT" sz="3600" err="1">
                <a:solidFill>
                  <a:schemeClr val="lt1"/>
                </a:solidFill>
                <a:latin typeface="Montserrat" panose="00000500000000000000" pitchFamily="2" charset="0"/>
                <a:ea typeface="Quattrocento Sans"/>
                <a:cs typeface="Quattrocento Sans"/>
              </a:rPr>
              <a:t>analyze</a:t>
            </a:r>
            <a:r>
              <a:rPr lang="de-AT" sz="3600">
                <a:solidFill>
                  <a:schemeClr val="lt1"/>
                </a:solidFill>
                <a:latin typeface="Montserrat" panose="00000500000000000000" pitchFamily="2" charset="0"/>
                <a:ea typeface="Quattrocento Sans"/>
                <a:cs typeface="Quattrocento Sans"/>
              </a:rPr>
              <a:t> </a:t>
            </a:r>
            <a:r>
              <a:rPr lang="de-AT" sz="3600" err="1">
                <a:solidFill>
                  <a:schemeClr val="lt1"/>
                </a:solidFill>
                <a:latin typeface="Montserrat" panose="00000500000000000000" pitchFamily="2" charset="0"/>
                <a:ea typeface="Quattrocento Sans"/>
                <a:cs typeface="Quattrocento Sans"/>
              </a:rPr>
              <a:t>the</a:t>
            </a:r>
            <a:r>
              <a:rPr lang="de-AT" sz="3600">
                <a:solidFill>
                  <a:schemeClr val="lt1"/>
                </a:solidFill>
                <a:latin typeface="Montserrat" panose="00000500000000000000" pitchFamily="2" charset="0"/>
                <a:ea typeface="Quattrocento Sans"/>
                <a:cs typeface="Quattrocento Sans"/>
              </a:rPr>
              <a:t> </a:t>
            </a:r>
            <a:r>
              <a:rPr lang="de-AT" sz="3600" err="1">
                <a:solidFill>
                  <a:schemeClr val="lt1"/>
                </a:solidFill>
                <a:latin typeface="Montserrat" panose="00000500000000000000" pitchFamily="2" charset="0"/>
                <a:ea typeface="Quattrocento Sans"/>
                <a:cs typeface="Quattrocento Sans"/>
              </a:rPr>
              <a:t>financial</a:t>
            </a:r>
            <a:r>
              <a:rPr lang="de-AT" sz="3600">
                <a:solidFill>
                  <a:schemeClr val="lt1"/>
                </a:solidFill>
                <a:latin typeface="Montserrat" panose="00000500000000000000" pitchFamily="2" charset="0"/>
                <a:ea typeface="Quattrocento Sans"/>
                <a:cs typeface="Quattrocento Sans"/>
              </a:rPr>
              <a:t> </a:t>
            </a:r>
            <a:r>
              <a:rPr lang="de-AT" sz="3600" err="1">
                <a:solidFill>
                  <a:schemeClr val="lt1"/>
                </a:solidFill>
                <a:latin typeface="Montserrat" panose="00000500000000000000" pitchFamily="2" charset="0"/>
                <a:ea typeface="Quattrocento Sans"/>
                <a:cs typeface="Quattrocento Sans"/>
              </a:rPr>
              <a:t>consequences</a:t>
            </a:r>
            <a:r>
              <a:rPr lang="de-AT" sz="3600">
                <a:solidFill>
                  <a:schemeClr val="lt1"/>
                </a:solidFill>
                <a:latin typeface="Montserrat" panose="00000500000000000000" pitchFamily="2" charset="0"/>
                <a:ea typeface="Quattrocento Sans"/>
                <a:cs typeface="Quattrocento Sans"/>
              </a:rPr>
              <a:t> of </a:t>
            </a:r>
            <a:r>
              <a:rPr lang="de-AT" sz="3600" err="1">
                <a:solidFill>
                  <a:schemeClr val="lt1"/>
                </a:solidFill>
                <a:latin typeface="Montserrat" panose="00000500000000000000" pitchFamily="2" charset="0"/>
                <a:ea typeface="Quattrocento Sans"/>
                <a:cs typeface="Quattrocento Sans"/>
              </a:rPr>
              <a:t>risk</a:t>
            </a:r>
            <a:r>
              <a:rPr lang="de-AT" sz="3600">
                <a:solidFill>
                  <a:schemeClr val="lt1"/>
                </a:solidFill>
                <a:latin typeface="Montserrat" panose="00000500000000000000" pitchFamily="2" charset="0"/>
                <a:ea typeface="Quattrocento Sans"/>
                <a:cs typeface="Quattrocento Sans"/>
              </a:rPr>
              <a:t>, </a:t>
            </a:r>
            <a:r>
              <a:rPr lang="de-AT" sz="3600" err="1">
                <a:solidFill>
                  <a:schemeClr val="lt1"/>
                </a:solidFill>
                <a:latin typeface="Montserrat" panose="00000500000000000000" pitchFamily="2" charset="0"/>
                <a:ea typeface="Quattrocento Sans"/>
                <a:cs typeface="Quattrocento Sans"/>
              </a:rPr>
              <a:t>using</a:t>
            </a:r>
            <a:r>
              <a:rPr lang="de-AT" sz="3600">
                <a:solidFill>
                  <a:schemeClr val="lt1"/>
                </a:solidFill>
                <a:latin typeface="Montserrat" panose="00000500000000000000" pitchFamily="2" charset="0"/>
                <a:ea typeface="Quattrocento Sans"/>
                <a:cs typeface="Quattrocento Sans"/>
              </a:rPr>
              <a:t> </a:t>
            </a:r>
            <a:r>
              <a:rPr lang="de-AT" sz="3600" err="1">
                <a:solidFill>
                  <a:schemeClr val="lt1"/>
                </a:solidFill>
                <a:latin typeface="Montserrat" panose="00000500000000000000" pitchFamily="2" charset="0"/>
                <a:ea typeface="Quattrocento Sans"/>
                <a:cs typeface="Quattrocento Sans"/>
              </a:rPr>
              <a:t>science</a:t>
            </a:r>
            <a:r>
              <a:rPr lang="de-AT" sz="3600">
                <a:solidFill>
                  <a:schemeClr val="lt1"/>
                </a:solidFill>
                <a:latin typeface="Montserrat" panose="00000500000000000000" pitchFamily="2" charset="0"/>
                <a:ea typeface="Quattrocento Sans"/>
                <a:cs typeface="Quattrocento Sans"/>
              </a:rPr>
              <a:t>, </a:t>
            </a:r>
            <a:r>
              <a:rPr lang="de-AT" sz="3600" err="1">
                <a:solidFill>
                  <a:schemeClr val="lt1"/>
                </a:solidFill>
                <a:latin typeface="Montserrat" panose="00000500000000000000" pitchFamily="2" charset="0"/>
                <a:ea typeface="Quattrocento Sans"/>
                <a:cs typeface="Quattrocento Sans"/>
              </a:rPr>
              <a:t>technology</a:t>
            </a:r>
            <a:r>
              <a:rPr lang="de-AT" sz="3600">
                <a:solidFill>
                  <a:schemeClr val="lt1"/>
                </a:solidFill>
                <a:latin typeface="Montserrat" panose="00000500000000000000" pitchFamily="2" charset="0"/>
                <a:ea typeface="Quattrocento Sans"/>
                <a:cs typeface="Quattrocento Sans"/>
              </a:rPr>
              <a:t> and </a:t>
            </a:r>
            <a:r>
              <a:rPr lang="de-AT" sz="3600" err="1">
                <a:solidFill>
                  <a:schemeClr val="lt1"/>
                </a:solidFill>
                <a:latin typeface="Montserrat" panose="00000500000000000000" pitchFamily="2" charset="0"/>
                <a:ea typeface="Quattrocento Sans"/>
                <a:cs typeface="Quattrocento Sans"/>
              </a:rPr>
              <a:t>weather</a:t>
            </a:r>
            <a:r>
              <a:rPr lang="de-AT" sz="3600">
                <a:solidFill>
                  <a:schemeClr val="lt1"/>
                </a:solidFill>
                <a:latin typeface="Montserrat" panose="00000500000000000000" pitchFamily="2" charset="0"/>
                <a:ea typeface="Quattrocento Sans"/>
                <a:cs typeface="Quattrocento Sans"/>
              </a:rPr>
              <a:t> </a:t>
            </a:r>
            <a:r>
              <a:rPr lang="de-AT" sz="3600" err="1">
                <a:solidFill>
                  <a:schemeClr val="lt1"/>
                </a:solidFill>
                <a:latin typeface="Montserrat" panose="00000500000000000000" pitchFamily="2" charset="0"/>
                <a:ea typeface="Quattrocento Sans"/>
                <a:cs typeface="Quattrocento Sans"/>
              </a:rPr>
              <a:t>patterns</a:t>
            </a:r>
            <a:r>
              <a:rPr lang="de-AT" sz="3600">
                <a:solidFill>
                  <a:schemeClr val="lt1"/>
                </a:solidFill>
                <a:latin typeface="Montserrat" panose="00000500000000000000" pitchFamily="2" charset="0"/>
                <a:ea typeface="Quattrocento Sans"/>
                <a:cs typeface="Quattrocento Sans"/>
              </a:rPr>
              <a:t> </a:t>
            </a:r>
            <a:r>
              <a:rPr lang="de-AT" sz="3600" err="1">
                <a:solidFill>
                  <a:schemeClr val="lt1"/>
                </a:solidFill>
                <a:latin typeface="Montserrat" panose="00000500000000000000" pitchFamily="2" charset="0"/>
                <a:ea typeface="Quattrocento Sans"/>
                <a:cs typeface="Quattrocento Sans"/>
              </a:rPr>
              <a:t>to</a:t>
            </a:r>
            <a:r>
              <a:rPr lang="de-AT" sz="3600">
                <a:solidFill>
                  <a:schemeClr val="lt1"/>
                </a:solidFill>
                <a:latin typeface="Montserrat" panose="00000500000000000000" pitchFamily="2" charset="0"/>
                <a:ea typeface="Quattrocento Sans"/>
                <a:cs typeface="Quattrocento Sans"/>
              </a:rPr>
              <a:t> </a:t>
            </a:r>
            <a:r>
              <a:rPr lang="de-AT" sz="3600" err="1">
                <a:solidFill>
                  <a:schemeClr val="lt1"/>
                </a:solidFill>
                <a:latin typeface="Montserrat" panose="00000500000000000000" pitchFamily="2" charset="0"/>
                <a:ea typeface="Quattrocento Sans"/>
                <a:cs typeface="Quattrocento Sans"/>
              </a:rPr>
              <a:t>study</a:t>
            </a:r>
            <a:r>
              <a:rPr lang="de-AT" sz="3600">
                <a:solidFill>
                  <a:schemeClr val="lt1"/>
                </a:solidFill>
                <a:latin typeface="Montserrat" panose="00000500000000000000" pitchFamily="2" charset="0"/>
                <a:ea typeface="Quattrocento Sans"/>
                <a:cs typeface="Quattrocento Sans"/>
              </a:rPr>
              <a:t> </a:t>
            </a:r>
            <a:r>
              <a:rPr lang="de-AT" sz="3600" err="1">
                <a:solidFill>
                  <a:schemeClr val="lt1"/>
                </a:solidFill>
                <a:latin typeface="Montserrat" panose="00000500000000000000" pitchFamily="2" charset="0"/>
                <a:ea typeface="Quattrocento Sans"/>
                <a:cs typeface="Quattrocento Sans"/>
              </a:rPr>
              <a:t>past</a:t>
            </a:r>
            <a:r>
              <a:rPr lang="de-AT" sz="3600">
                <a:solidFill>
                  <a:schemeClr val="lt1"/>
                </a:solidFill>
                <a:latin typeface="Montserrat" panose="00000500000000000000" pitchFamily="2" charset="0"/>
                <a:ea typeface="Quattrocento Sans"/>
                <a:cs typeface="Quattrocento Sans"/>
              </a:rPr>
              <a:t> </a:t>
            </a:r>
            <a:r>
              <a:rPr lang="de-AT" sz="3600" err="1">
                <a:solidFill>
                  <a:schemeClr val="lt1"/>
                </a:solidFill>
                <a:latin typeface="Montserrat" panose="00000500000000000000" pitchFamily="2" charset="0"/>
                <a:ea typeface="Quattrocento Sans"/>
                <a:cs typeface="Quattrocento Sans"/>
              </a:rPr>
              <a:t>events</a:t>
            </a:r>
            <a:r>
              <a:rPr lang="de-AT" sz="3600">
                <a:solidFill>
                  <a:schemeClr val="lt1"/>
                </a:solidFill>
                <a:latin typeface="Montserrat" panose="00000500000000000000" pitchFamily="2" charset="0"/>
                <a:ea typeface="Quattrocento Sans"/>
                <a:cs typeface="Quattrocento Sans"/>
              </a:rPr>
              <a:t>. </a:t>
            </a:r>
          </a:p>
          <a:p>
            <a:pPr marL="0" marR="0" lvl="0" indent="0" algn="ctr" rtl="0">
              <a:spcBef>
                <a:spcPts val="0"/>
              </a:spcBef>
              <a:spcAft>
                <a:spcPts val="0"/>
              </a:spcAft>
              <a:buNone/>
            </a:pPr>
            <a:endParaRPr sz="3600">
              <a:solidFill>
                <a:schemeClr val="lt1"/>
              </a:solidFill>
            </a:endParaRPr>
          </a:p>
        </p:txBody>
      </p:sp>
      <p:sp>
        <p:nvSpPr>
          <p:cNvPr id="350" name="Google Shape;350;g2f9697907fb_0_251"/>
          <p:cNvSpPr txBox="1"/>
          <p:nvPr/>
        </p:nvSpPr>
        <p:spPr>
          <a:xfrm>
            <a:off x="4862917" y="5544368"/>
            <a:ext cx="24663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pic>
        <p:nvPicPr>
          <p:cNvPr id="351" name="Google Shape;351;g2f9697907fb_0_251"/>
          <p:cNvPicPr preferRelativeResize="0"/>
          <p:nvPr/>
        </p:nvPicPr>
        <p:blipFill rotWithShape="1">
          <a:blip r:embed="rId4">
            <a:alphaModFix/>
          </a:blip>
          <a:srcRect/>
          <a:stretch/>
        </p:blipFill>
        <p:spPr>
          <a:xfrm>
            <a:off x="150716" y="208255"/>
            <a:ext cx="468313" cy="468313"/>
          </a:xfrm>
          <a:prstGeom prst="rect">
            <a:avLst/>
          </a:prstGeom>
          <a:noFill/>
          <a:ln>
            <a:noFill/>
          </a:ln>
        </p:spPr>
      </p:pic>
      <p:sp>
        <p:nvSpPr>
          <p:cNvPr id="352" name="Google Shape;352;g2f9697907fb_0_251">
            <a:hlinkClick r:id="rId5" action="ppaction://hlinksldjump"/>
          </p:cNvPr>
          <p:cNvSpPr txBox="1"/>
          <p:nvPr/>
        </p:nvSpPr>
        <p:spPr>
          <a:xfrm>
            <a:off x="492475" y="5781875"/>
            <a:ext cx="1313100" cy="46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AT" sz="2800">
                <a:solidFill>
                  <a:schemeClr val="dk1"/>
                </a:solidFill>
                <a:latin typeface="Calibri"/>
                <a:ea typeface="Calibri"/>
                <a:cs typeface="Calibri"/>
                <a:sym typeface="Calibri"/>
              </a:rPr>
              <a:t>Next</a:t>
            </a:r>
            <a:endParaRPr sz="2800">
              <a:solidFill>
                <a:schemeClr val="dk1"/>
              </a:solidFill>
              <a:latin typeface="Calibri"/>
              <a:ea typeface="Calibri"/>
              <a:cs typeface="Calibri"/>
              <a:sym typeface="Calibri"/>
            </a:endParaRPr>
          </a:p>
        </p:txBody>
      </p:sp>
      <p:pic>
        <p:nvPicPr>
          <p:cNvPr id="2" name="Picture 1" descr="A logo with blue and grey text&#10;&#10;AI-generated content may be incorrect.">
            <a:extLst>
              <a:ext uri="{FF2B5EF4-FFF2-40B4-BE49-F238E27FC236}">
                <a16:creationId xmlns:a16="http://schemas.microsoft.com/office/drawing/2014/main" id="{A62B88FA-85E9-3C3E-C3B0-C3EB69E0F267}"/>
              </a:ext>
            </a:extLst>
          </p:cNvPr>
          <p:cNvPicPr>
            <a:picLocks noChangeAspect="1"/>
          </p:cNvPicPr>
          <p:nvPr/>
        </p:nvPicPr>
        <p:blipFill>
          <a:blip r:embed="rId6"/>
          <a:stretch>
            <a:fillRect/>
          </a:stretch>
        </p:blipFill>
        <p:spPr>
          <a:xfrm>
            <a:off x="10066176" y="141643"/>
            <a:ext cx="1975108" cy="1069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1"/>
                                        </p:tgtEl>
                                        <p:attrNameLst>
                                          <p:attrName>style.visibility</p:attrName>
                                        </p:attrNameLst>
                                      </p:cBhvr>
                                      <p:to>
                                        <p:strVal val="visible"/>
                                      </p:to>
                                    </p:set>
                                    <p:animEffect transition="in" filter="fade">
                                      <p:cBhvr>
                                        <p:cTn id="7" dur="4257"/>
                                        <p:tgtEl>
                                          <p:spTgt spid="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8" name="Google Shape;358;g2f9697907fb_0_263"/>
          <p:cNvSpPr txBox="1"/>
          <p:nvPr/>
        </p:nvSpPr>
        <p:spPr>
          <a:xfrm>
            <a:off x="4862917" y="5544368"/>
            <a:ext cx="24663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pic>
        <p:nvPicPr>
          <p:cNvPr id="359" name="Google Shape;359;g2f9697907fb_0_263"/>
          <p:cNvPicPr preferRelativeResize="0"/>
          <p:nvPr/>
        </p:nvPicPr>
        <p:blipFill rotWithShape="1">
          <a:blip r:embed="rId3">
            <a:alphaModFix/>
          </a:blip>
          <a:srcRect/>
          <a:stretch/>
        </p:blipFill>
        <p:spPr>
          <a:xfrm>
            <a:off x="150716" y="208255"/>
            <a:ext cx="468313" cy="468313"/>
          </a:xfrm>
          <a:prstGeom prst="rect">
            <a:avLst/>
          </a:prstGeom>
          <a:noFill/>
          <a:ln>
            <a:noFill/>
          </a:ln>
        </p:spPr>
      </p:pic>
      <p:sp>
        <p:nvSpPr>
          <p:cNvPr id="360" name="Google Shape;360;g2f9697907fb_0_263">
            <a:hlinkClick r:id="rId4" action="ppaction://hlinksldjump"/>
          </p:cNvPr>
          <p:cNvSpPr txBox="1"/>
          <p:nvPr/>
        </p:nvSpPr>
        <p:spPr>
          <a:xfrm>
            <a:off x="310075" y="5781875"/>
            <a:ext cx="1824000" cy="60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AT" sz="2800">
                <a:solidFill>
                  <a:schemeClr val="dk1"/>
                </a:solidFill>
                <a:latin typeface="Calibri"/>
                <a:ea typeface="Calibri"/>
                <a:cs typeface="Calibri"/>
                <a:sym typeface="Calibri"/>
              </a:rPr>
              <a:t>next</a:t>
            </a:r>
            <a:endParaRPr sz="2800">
              <a:solidFill>
                <a:schemeClr val="dk1"/>
              </a:solidFill>
              <a:latin typeface="Calibri"/>
              <a:ea typeface="Calibri"/>
              <a:cs typeface="Calibri"/>
              <a:sym typeface="Calibri"/>
            </a:endParaRPr>
          </a:p>
        </p:txBody>
      </p:sp>
      <p:graphicFrame>
        <p:nvGraphicFramePr>
          <p:cNvPr id="3" name="Table 2">
            <a:extLst>
              <a:ext uri="{FF2B5EF4-FFF2-40B4-BE49-F238E27FC236}">
                <a16:creationId xmlns:a16="http://schemas.microsoft.com/office/drawing/2014/main" id="{540668E4-BB45-6E45-0D2F-F4A15015A4CE}"/>
              </a:ext>
            </a:extLst>
          </p:cNvPr>
          <p:cNvGraphicFramePr>
            <a:graphicFrameLocks noGrp="1"/>
          </p:cNvGraphicFramePr>
          <p:nvPr>
            <p:extLst>
              <p:ext uri="{D42A27DB-BD31-4B8C-83A1-F6EECF244321}">
                <p14:modId xmlns:p14="http://schemas.microsoft.com/office/powerpoint/2010/main" val="1070854562"/>
              </p:ext>
            </p:extLst>
          </p:nvPr>
        </p:nvGraphicFramePr>
        <p:xfrm>
          <a:off x="2476500" y="1012657"/>
          <a:ext cx="6747710" cy="4444365"/>
        </p:xfrm>
        <a:graphic>
          <a:graphicData uri="http://schemas.openxmlformats.org/drawingml/2006/table">
            <a:tbl>
              <a:tblPr bandRow="1">
                <a:tableStyleId>{5C22544A-7EE6-4342-B048-85BDC9FD1C3A}</a:tableStyleId>
              </a:tblPr>
              <a:tblGrid>
                <a:gridCol w="6747710">
                  <a:extLst>
                    <a:ext uri="{9D8B030D-6E8A-4147-A177-3AD203B41FA5}">
                      <a16:colId xmlns:a16="http://schemas.microsoft.com/office/drawing/2014/main" val="642092787"/>
                    </a:ext>
                  </a:extLst>
                </a:gridCol>
              </a:tblGrid>
              <a:tr h="2976261">
                <a:tc>
                  <a:txBody>
                    <a:bodyPr/>
                    <a:lstStyle/>
                    <a:p>
                      <a:pPr fontAlgn="b"/>
                      <a:r>
                        <a:rPr lang="en-US" sz="3200">
                          <a:solidFill>
                            <a:schemeClr val="bg1"/>
                          </a:solidFill>
                          <a:effectLst/>
                          <a:latin typeface="Montserrat" panose="00000500000000000000" pitchFamily="2" charset="0"/>
                        </a:rPr>
                        <a:t>This actress played in Blossom, The Big Bang Theory and Call me Kat. She holds a Ph.D. in neuroscience. Since she didn’t get the permanent job hosting Jeopardy, her analytical and research-oriented background could be utilized in a data science role.</a:t>
                      </a:r>
                    </a:p>
                  </a:txBody>
                  <a:tcPr marL="9525" marR="9525" marT="9525" anchor="b">
                    <a:lnL>
                      <a:noFill/>
                    </a:lnL>
                    <a:lnR>
                      <a:noFill/>
                    </a:lnR>
                    <a:lnT>
                      <a:noFill/>
                    </a:lnT>
                    <a:lnB>
                      <a:noFill/>
                    </a:lnB>
                    <a:noFill/>
                  </a:tcPr>
                </a:tc>
                <a:extLst>
                  <a:ext uri="{0D108BD9-81ED-4DB2-BD59-A6C34878D82A}">
                    <a16:rowId xmlns:a16="http://schemas.microsoft.com/office/drawing/2014/main" val="1374403555"/>
                  </a:ext>
                </a:extLst>
              </a:tr>
            </a:tbl>
          </a:graphicData>
        </a:graphic>
      </p:graphicFrame>
      <p:pic>
        <p:nvPicPr>
          <p:cNvPr id="2" name="Picture 1" descr="A logo with blue and grey text&#10;&#10;AI-generated content may be incorrect.">
            <a:extLst>
              <a:ext uri="{FF2B5EF4-FFF2-40B4-BE49-F238E27FC236}">
                <a16:creationId xmlns:a16="http://schemas.microsoft.com/office/drawing/2014/main" id="{974D7856-BC98-255F-B67B-A5E0731294A6}"/>
              </a:ext>
            </a:extLst>
          </p:cNvPr>
          <p:cNvPicPr>
            <a:picLocks noChangeAspect="1"/>
          </p:cNvPicPr>
          <p:nvPr/>
        </p:nvPicPr>
        <p:blipFill>
          <a:blip r:embed="rId5"/>
          <a:stretch>
            <a:fillRect/>
          </a:stretch>
        </p:blipFill>
        <p:spPr>
          <a:xfrm>
            <a:off x="10066176" y="141643"/>
            <a:ext cx="1975108" cy="1069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9"/>
                                        </p:tgtEl>
                                        <p:attrNameLst>
                                          <p:attrName>style.visibility</p:attrName>
                                        </p:attrNameLst>
                                      </p:cBhvr>
                                      <p:to>
                                        <p:strVal val="visible"/>
                                      </p:to>
                                    </p:set>
                                    <p:animEffect transition="in" filter="fade">
                                      <p:cBhvr>
                                        <p:cTn id="7" dur="4257"/>
                                        <p:tgtEl>
                                          <p:spTgt spid="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6" name="Google Shape;366;g2f9697907fb_0_270"/>
          <p:cNvSpPr txBox="1"/>
          <p:nvPr/>
        </p:nvSpPr>
        <p:spPr>
          <a:xfrm>
            <a:off x="4862917" y="5544368"/>
            <a:ext cx="24663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pic>
        <p:nvPicPr>
          <p:cNvPr id="367" name="Google Shape;367;g2f9697907fb_0_270"/>
          <p:cNvPicPr preferRelativeResize="0"/>
          <p:nvPr/>
        </p:nvPicPr>
        <p:blipFill rotWithShape="1">
          <a:blip r:embed="rId3">
            <a:alphaModFix/>
          </a:blip>
          <a:srcRect/>
          <a:stretch/>
        </p:blipFill>
        <p:spPr>
          <a:xfrm>
            <a:off x="150716" y="208255"/>
            <a:ext cx="468313" cy="468313"/>
          </a:xfrm>
          <a:prstGeom prst="rect">
            <a:avLst/>
          </a:prstGeom>
          <a:noFill/>
          <a:ln>
            <a:noFill/>
          </a:ln>
        </p:spPr>
      </p:pic>
      <p:sp>
        <p:nvSpPr>
          <p:cNvPr id="368" name="Google Shape;368;g2f9697907fb_0_270">
            <a:hlinkClick r:id="rId4" action="ppaction://hlinksldjump"/>
          </p:cNvPr>
          <p:cNvSpPr txBox="1"/>
          <p:nvPr/>
        </p:nvSpPr>
        <p:spPr>
          <a:xfrm>
            <a:off x="291825" y="5909550"/>
            <a:ext cx="1370100" cy="38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AT" sz="2800">
                <a:solidFill>
                  <a:schemeClr val="dk1"/>
                </a:solidFill>
                <a:latin typeface="Calibri"/>
                <a:ea typeface="Calibri"/>
                <a:cs typeface="Calibri"/>
                <a:sym typeface="Calibri"/>
              </a:rPr>
              <a:t>next</a:t>
            </a:r>
            <a:endParaRPr sz="2800">
              <a:solidFill>
                <a:schemeClr val="dk1"/>
              </a:solidFill>
              <a:latin typeface="Calibri"/>
              <a:ea typeface="Calibri"/>
              <a:cs typeface="Calibri"/>
              <a:sym typeface="Calibri"/>
            </a:endParaRPr>
          </a:p>
        </p:txBody>
      </p:sp>
      <p:graphicFrame>
        <p:nvGraphicFramePr>
          <p:cNvPr id="3" name="Table 2">
            <a:extLst>
              <a:ext uri="{FF2B5EF4-FFF2-40B4-BE49-F238E27FC236}">
                <a16:creationId xmlns:a16="http://schemas.microsoft.com/office/drawing/2014/main" id="{F2DDA98C-7D7D-4BF4-ED56-9385FC927DBB}"/>
              </a:ext>
            </a:extLst>
          </p:cNvPr>
          <p:cNvGraphicFramePr>
            <a:graphicFrameLocks noGrp="1"/>
          </p:cNvGraphicFramePr>
          <p:nvPr>
            <p:extLst>
              <p:ext uri="{D42A27DB-BD31-4B8C-83A1-F6EECF244321}">
                <p14:modId xmlns:p14="http://schemas.microsoft.com/office/powerpoint/2010/main" val="3423042890"/>
              </p:ext>
            </p:extLst>
          </p:nvPr>
        </p:nvGraphicFramePr>
        <p:xfrm>
          <a:off x="2145631" y="1163052"/>
          <a:ext cx="7613398" cy="4932045"/>
        </p:xfrm>
        <a:graphic>
          <a:graphicData uri="http://schemas.openxmlformats.org/drawingml/2006/table">
            <a:tbl>
              <a:tblPr bandRow="1">
                <a:tableStyleId>{5C22544A-7EE6-4342-B048-85BDC9FD1C3A}</a:tableStyleId>
              </a:tblPr>
              <a:tblGrid>
                <a:gridCol w="7613398">
                  <a:extLst>
                    <a:ext uri="{9D8B030D-6E8A-4147-A177-3AD203B41FA5}">
                      <a16:colId xmlns:a16="http://schemas.microsoft.com/office/drawing/2014/main" val="1061364144"/>
                    </a:ext>
                  </a:extLst>
                </a:gridCol>
              </a:tblGrid>
              <a:tr h="4730355">
                <a:tc>
                  <a:txBody>
                    <a:bodyPr/>
                    <a:lstStyle/>
                    <a:p>
                      <a:pPr fontAlgn="b"/>
                      <a:r>
                        <a:rPr lang="en-US" sz="3200">
                          <a:solidFill>
                            <a:schemeClr val="bg1"/>
                          </a:solidFill>
                          <a:effectLst/>
                          <a:latin typeface="Montserrat" panose="00000500000000000000" pitchFamily="2" charset="0"/>
                        </a:rPr>
                        <a:t>Before becoming famous for her role in The Wonder Years, this actress earned a degree in mathematics from UCLA. She later co-authored several math books aimed at encouraging young girls to pursue mathematics. Her deep involvement in mathematics and education could empower others to consider an actuarial career.</a:t>
                      </a:r>
                    </a:p>
                  </a:txBody>
                  <a:tcPr marL="9525" marR="9525" marT="9525" anchor="b">
                    <a:lnL>
                      <a:noFill/>
                    </a:lnL>
                    <a:lnR>
                      <a:noFill/>
                    </a:lnR>
                    <a:lnT>
                      <a:noFill/>
                    </a:lnT>
                    <a:lnB>
                      <a:noFill/>
                    </a:lnB>
                    <a:noFill/>
                  </a:tcPr>
                </a:tc>
                <a:extLst>
                  <a:ext uri="{0D108BD9-81ED-4DB2-BD59-A6C34878D82A}">
                    <a16:rowId xmlns:a16="http://schemas.microsoft.com/office/drawing/2014/main" val="2088276812"/>
                  </a:ext>
                </a:extLst>
              </a:tr>
            </a:tbl>
          </a:graphicData>
        </a:graphic>
      </p:graphicFrame>
      <p:pic>
        <p:nvPicPr>
          <p:cNvPr id="2" name="Picture 1" descr="A logo with blue and grey text&#10;&#10;AI-generated content may be incorrect.">
            <a:extLst>
              <a:ext uri="{FF2B5EF4-FFF2-40B4-BE49-F238E27FC236}">
                <a16:creationId xmlns:a16="http://schemas.microsoft.com/office/drawing/2014/main" id="{9E4F97A6-CEF3-272E-5FF0-A97BF2D591E0}"/>
              </a:ext>
            </a:extLst>
          </p:cNvPr>
          <p:cNvPicPr>
            <a:picLocks noChangeAspect="1"/>
          </p:cNvPicPr>
          <p:nvPr/>
        </p:nvPicPr>
        <p:blipFill>
          <a:blip r:embed="rId5"/>
          <a:stretch>
            <a:fillRect/>
          </a:stretch>
        </p:blipFill>
        <p:spPr>
          <a:xfrm>
            <a:off x="10066176" y="141643"/>
            <a:ext cx="1975108" cy="1069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7"/>
                                        </p:tgtEl>
                                        <p:attrNameLst>
                                          <p:attrName>style.visibility</p:attrName>
                                        </p:attrNameLst>
                                      </p:cBhvr>
                                      <p:to>
                                        <p:strVal val="visible"/>
                                      </p:to>
                                    </p:set>
                                    <p:animEffect transition="in" filter="fade">
                                      <p:cBhvr>
                                        <p:cTn id="7" dur="4257"/>
                                        <p:tgtEl>
                                          <p:spTgt spid="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4" name="Google Shape;374;g2f9697907fb_0_277"/>
          <p:cNvSpPr txBox="1"/>
          <p:nvPr/>
        </p:nvSpPr>
        <p:spPr>
          <a:xfrm>
            <a:off x="4862917" y="5544368"/>
            <a:ext cx="24663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pic>
        <p:nvPicPr>
          <p:cNvPr id="375" name="Google Shape;375;g2f9697907fb_0_277"/>
          <p:cNvPicPr preferRelativeResize="0"/>
          <p:nvPr/>
        </p:nvPicPr>
        <p:blipFill rotWithShape="1">
          <a:blip r:embed="rId3">
            <a:alphaModFix/>
          </a:blip>
          <a:srcRect/>
          <a:stretch/>
        </p:blipFill>
        <p:spPr>
          <a:xfrm>
            <a:off x="150716" y="208255"/>
            <a:ext cx="468313" cy="468313"/>
          </a:xfrm>
          <a:prstGeom prst="rect">
            <a:avLst/>
          </a:prstGeom>
          <a:noFill/>
          <a:ln>
            <a:noFill/>
          </a:ln>
        </p:spPr>
      </p:pic>
      <p:sp>
        <p:nvSpPr>
          <p:cNvPr id="376" name="Google Shape;376;g2f9697907fb_0_277">
            <a:hlinkClick r:id="rId4" action="ppaction://hlinksldjump"/>
          </p:cNvPr>
          <p:cNvSpPr txBox="1"/>
          <p:nvPr/>
        </p:nvSpPr>
        <p:spPr>
          <a:xfrm>
            <a:off x="255350" y="5836600"/>
            <a:ext cx="1751100" cy="63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AT" sz="2800">
                <a:solidFill>
                  <a:schemeClr val="dk1"/>
                </a:solidFill>
                <a:latin typeface="Calibri"/>
                <a:ea typeface="Calibri"/>
                <a:cs typeface="Calibri"/>
                <a:sym typeface="Calibri"/>
              </a:rPr>
              <a:t>next</a:t>
            </a:r>
            <a:endParaRPr sz="2800">
              <a:solidFill>
                <a:schemeClr val="dk1"/>
              </a:solidFill>
              <a:latin typeface="Calibri"/>
              <a:ea typeface="Calibri"/>
              <a:cs typeface="Calibri"/>
              <a:sym typeface="Calibri"/>
            </a:endParaRPr>
          </a:p>
        </p:txBody>
      </p:sp>
      <p:graphicFrame>
        <p:nvGraphicFramePr>
          <p:cNvPr id="3" name="Table 2">
            <a:extLst>
              <a:ext uri="{FF2B5EF4-FFF2-40B4-BE49-F238E27FC236}">
                <a16:creationId xmlns:a16="http://schemas.microsoft.com/office/drawing/2014/main" id="{8BDD0B75-F94E-40C8-2EF6-8A9E309EE2BE}"/>
              </a:ext>
            </a:extLst>
          </p:cNvPr>
          <p:cNvGraphicFramePr>
            <a:graphicFrameLocks noGrp="1"/>
          </p:cNvGraphicFramePr>
          <p:nvPr>
            <p:extLst>
              <p:ext uri="{D42A27DB-BD31-4B8C-83A1-F6EECF244321}">
                <p14:modId xmlns:p14="http://schemas.microsoft.com/office/powerpoint/2010/main" val="2915507281"/>
              </p:ext>
            </p:extLst>
          </p:nvPr>
        </p:nvGraphicFramePr>
        <p:xfrm>
          <a:off x="1684420" y="1614236"/>
          <a:ext cx="8409491" cy="3347085"/>
        </p:xfrm>
        <a:graphic>
          <a:graphicData uri="http://schemas.openxmlformats.org/drawingml/2006/table">
            <a:tbl>
              <a:tblPr bandRow="1">
                <a:tableStyleId>{5C22544A-7EE6-4342-B048-85BDC9FD1C3A}</a:tableStyleId>
              </a:tblPr>
              <a:tblGrid>
                <a:gridCol w="8409491">
                  <a:extLst>
                    <a:ext uri="{9D8B030D-6E8A-4147-A177-3AD203B41FA5}">
                      <a16:colId xmlns:a16="http://schemas.microsoft.com/office/drawing/2014/main" val="3487635747"/>
                    </a:ext>
                  </a:extLst>
                </a:gridCol>
              </a:tblGrid>
              <a:tr h="3046541">
                <a:tc>
                  <a:txBody>
                    <a:bodyPr/>
                    <a:lstStyle/>
                    <a:p>
                      <a:pPr fontAlgn="b"/>
                      <a:r>
                        <a:rPr lang="en-US" sz="3600">
                          <a:solidFill>
                            <a:schemeClr val="bg1"/>
                          </a:solidFill>
                          <a:effectLst/>
                          <a:latin typeface="Montserrat" panose="00000500000000000000" pitchFamily="2" charset="0"/>
                        </a:rPr>
                        <a:t>Which famous actor who played in the Ocean's Eleven franchise and best friends with Brad Pitt, worked as a door-to-door life insurance agent before becoming a Hollywood star? </a:t>
                      </a:r>
                    </a:p>
                  </a:txBody>
                  <a:tcPr marL="9525" marR="9525" marT="9525" anchor="b">
                    <a:lnL>
                      <a:noFill/>
                    </a:lnL>
                    <a:lnR>
                      <a:noFill/>
                    </a:lnR>
                    <a:lnT>
                      <a:noFill/>
                    </a:lnT>
                    <a:lnB>
                      <a:noFill/>
                    </a:lnB>
                    <a:noFill/>
                  </a:tcPr>
                </a:tc>
                <a:extLst>
                  <a:ext uri="{0D108BD9-81ED-4DB2-BD59-A6C34878D82A}">
                    <a16:rowId xmlns:a16="http://schemas.microsoft.com/office/drawing/2014/main" val="605212732"/>
                  </a:ext>
                </a:extLst>
              </a:tr>
            </a:tbl>
          </a:graphicData>
        </a:graphic>
      </p:graphicFrame>
      <p:pic>
        <p:nvPicPr>
          <p:cNvPr id="2" name="Picture 1" descr="A logo with blue and grey text&#10;&#10;AI-generated content may be incorrect.">
            <a:extLst>
              <a:ext uri="{FF2B5EF4-FFF2-40B4-BE49-F238E27FC236}">
                <a16:creationId xmlns:a16="http://schemas.microsoft.com/office/drawing/2014/main" id="{C817301C-649F-2561-DD3A-789C58170E98}"/>
              </a:ext>
            </a:extLst>
          </p:cNvPr>
          <p:cNvPicPr>
            <a:picLocks noChangeAspect="1"/>
          </p:cNvPicPr>
          <p:nvPr/>
        </p:nvPicPr>
        <p:blipFill>
          <a:blip r:embed="rId5"/>
          <a:stretch>
            <a:fillRect/>
          </a:stretch>
        </p:blipFill>
        <p:spPr>
          <a:xfrm>
            <a:off x="10066176" y="141643"/>
            <a:ext cx="1975108" cy="1069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5"/>
                                        </p:tgtEl>
                                        <p:attrNameLst>
                                          <p:attrName>style.visibility</p:attrName>
                                        </p:attrNameLst>
                                      </p:cBhvr>
                                      <p:to>
                                        <p:strVal val="visible"/>
                                      </p:to>
                                    </p:set>
                                    <p:animEffect transition="in" filter="fade">
                                      <p:cBhvr>
                                        <p:cTn id="7" dur="4257"/>
                                        <p:tgtEl>
                                          <p:spTgt spid="3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2" name="Google Shape;382;g2f9697907fb_0_284"/>
          <p:cNvSpPr txBox="1"/>
          <p:nvPr/>
        </p:nvSpPr>
        <p:spPr>
          <a:xfrm>
            <a:off x="4862917" y="5544368"/>
            <a:ext cx="24663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pic>
        <p:nvPicPr>
          <p:cNvPr id="383" name="Google Shape;383;g2f9697907fb_0_284"/>
          <p:cNvPicPr preferRelativeResize="0"/>
          <p:nvPr/>
        </p:nvPicPr>
        <p:blipFill rotWithShape="1">
          <a:blip r:embed="rId3">
            <a:alphaModFix/>
          </a:blip>
          <a:srcRect/>
          <a:stretch/>
        </p:blipFill>
        <p:spPr>
          <a:xfrm>
            <a:off x="150716" y="208255"/>
            <a:ext cx="468313" cy="468313"/>
          </a:xfrm>
          <a:prstGeom prst="rect">
            <a:avLst/>
          </a:prstGeom>
          <a:noFill/>
          <a:ln>
            <a:noFill/>
          </a:ln>
        </p:spPr>
      </p:pic>
      <p:sp>
        <p:nvSpPr>
          <p:cNvPr id="384" name="Google Shape;384;g2f9697907fb_0_284">
            <a:hlinkClick r:id="rId4" action="ppaction://hlinksldjump"/>
          </p:cNvPr>
          <p:cNvSpPr txBox="1"/>
          <p:nvPr/>
        </p:nvSpPr>
        <p:spPr>
          <a:xfrm>
            <a:off x="127675" y="5854825"/>
            <a:ext cx="1951500" cy="60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AT" sz="2800">
                <a:solidFill>
                  <a:schemeClr val="dk1"/>
                </a:solidFill>
                <a:latin typeface="Calibri"/>
                <a:ea typeface="Calibri"/>
                <a:cs typeface="Calibri"/>
                <a:sym typeface="Calibri"/>
              </a:rPr>
              <a:t>Next</a:t>
            </a:r>
            <a:endParaRPr sz="2800">
              <a:solidFill>
                <a:schemeClr val="dk1"/>
              </a:solidFill>
              <a:latin typeface="Calibri"/>
              <a:ea typeface="Calibri"/>
              <a:cs typeface="Calibri"/>
              <a:sym typeface="Calibri"/>
            </a:endParaRPr>
          </a:p>
        </p:txBody>
      </p:sp>
      <p:graphicFrame>
        <p:nvGraphicFramePr>
          <p:cNvPr id="3" name="Table 2">
            <a:extLst>
              <a:ext uri="{FF2B5EF4-FFF2-40B4-BE49-F238E27FC236}">
                <a16:creationId xmlns:a16="http://schemas.microsoft.com/office/drawing/2014/main" id="{6766EC68-6F51-AF95-7A86-51954628509C}"/>
              </a:ext>
            </a:extLst>
          </p:cNvPr>
          <p:cNvGraphicFramePr>
            <a:graphicFrameLocks noGrp="1"/>
          </p:cNvGraphicFramePr>
          <p:nvPr>
            <p:extLst>
              <p:ext uri="{D42A27DB-BD31-4B8C-83A1-F6EECF244321}">
                <p14:modId xmlns:p14="http://schemas.microsoft.com/office/powerpoint/2010/main" val="1633367229"/>
              </p:ext>
            </p:extLst>
          </p:nvPr>
        </p:nvGraphicFramePr>
        <p:xfrm>
          <a:off x="2847473" y="942473"/>
          <a:ext cx="7166539" cy="4153310"/>
        </p:xfrm>
        <a:graphic>
          <a:graphicData uri="http://schemas.openxmlformats.org/drawingml/2006/table">
            <a:tbl>
              <a:tblPr bandRow="1">
                <a:tableStyleId>{5C22544A-7EE6-4342-B048-85BDC9FD1C3A}</a:tableStyleId>
              </a:tblPr>
              <a:tblGrid>
                <a:gridCol w="7166539">
                  <a:extLst>
                    <a:ext uri="{9D8B030D-6E8A-4147-A177-3AD203B41FA5}">
                      <a16:colId xmlns:a16="http://schemas.microsoft.com/office/drawing/2014/main" val="3696015460"/>
                    </a:ext>
                  </a:extLst>
                </a:gridCol>
              </a:tblGrid>
              <a:tr h="4153310">
                <a:tc>
                  <a:txBody>
                    <a:bodyPr/>
                    <a:lstStyle/>
                    <a:p>
                      <a:pPr fontAlgn="b"/>
                      <a:r>
                        <a:rPr lang="en-US" sz="4000">
                          <a:solidFill>
                            <a:schemeClr val="bg1"/>
                          </a:solidFill>
                          <a:effectLst/>
                          <a:latin typeface="Montserrat" panose="00000500000000000000" pitchFamily="2" charset="0"/>
                        </a:rPr>
                        <a:t>Before I was known for my long career as a comedian and host of Family Feud, I was a life insurance agent</a:t>
                      </a:r>
                      <a:br>
                        <a:rPr lang="en-US" sz="4000">
                          <a:effectLst/>
                          <a:latin typeface="Montserrat" panose="00000500000000000000" pitchFamily="2" charset="0"/>
                        </a:rPr>
                      </a:br>
                      <a:endParaRPr lang="en-US" sz="4000">
                        <a:solidFill>
                          <a:schemeClr val="bg1"/>
                        </a:solidFill>
                        <a:effectLst/>
                        <a:latin typeface="Montserrat" panose="00000500000000000000" pitchFamily="2" charset="0"/>
                      </a:endParaRPr>
                    </a:p>
                  </a:txBody>
                  <a:tcPr marL="9525" marR="9525" marT="9525" anchor="b">
                    <a:lnL>
                      <a:noFill/>
                    </a:lnL>
                    <a:lnR>
                      <a:noFill/>
                    </a:lnR>
                    <a:lnT>
                      <a:noFill/>
                    </a:lnT>
                    <a:lnB>
                      <a:noFill/>
                    </a:lnB>
                    <a:noFill/>
                  </a:tcPr>
                </a:tc>
                <a:extLst>
                  <a:ext uri="{0D108BD9-81ED-4DB2-BD59-A6C34878D82A}">
                    <a16:rowId xmlns:a16="http://schemas.microsoft.com/office/drawing/2014/main" val="2637666849"/>
                  </a:ext>
                </a:extLst>
              </a:tr>
            </a:tbl>
          </a:graphicData>
        </a:graphic>
      </p:graphicFrame>
      <p:pic>
        <p:nvPicPr>
          <p:cNvPr id="2" name="Picture 1" descr="A logo with blue and grey text&#10;&#10;AI-generated content may be incorrect.">
            <a:extLst>
              <a:ext uri="{FF2B5EF4-FFF2-40B4-BE49-F238E27FC236}">
                <a16:creationId xmlns:a16="http://schemas.microsoft.com/office/drawing/2014/main" id="{EB7D0F7B-DE5F-2386-6FFA-601C1CDCE843}"/>
              </a:ext>
            </a:extLst>
          </p:cNvPr>
          <p:cNvPicPr>
            <a:picLocks noChangeAspect="1"/>
          </p:cNvPicPr>
          <p:nvPr/>
        </p:nvPicPr>
        <p:blipFill>
          <a:blip r:embed="rId5"/>
          <a:stretch>
            <a:fillRect/>
          </a:stretch>
        </p:blipFill>
        <p:spPr>
          <a:xfrm>
            <a:off x="10066176" y="141643"/>
            <a:ext cx="1975108" cy="1069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83"/>
                                        </p:tgtEl>
                                        <p:attrNameLst>
                                          <p:attrName>style.visibility</p:attrName>
                                        </p:attrNameLst>
                                      </p:cBhvr>
                                      <p:to>
                                        <p:strVal val="visible"/>
                                      </p:to>
                                    </p:set>
                                    <p:animEffect transition="in" filter="fade">
                                      <p:cBhvr>
                                        <p:cTn id="7" dur="4257"/>
                                        <p:tgtEl>
                                          <p:spTgt spid="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90" name="Google Shape;390;g2f9697907fb_0_291"/>
          <p:cNvSpPr txBox="1"/>
          <p:nvPr/>
        </p:nvSpPr>
        <p:spPr>
          <a:xfrm>
            <a:off x="4862917" y="5544368"/>
            <a:ext cx="24663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pic>
        <p:nvPicPr>
          <p:cNvPr id="391" name="Google Shape;391;g2f9697907fb_0_291"/>
          <p:cNvPicPr preferRelativeResize="0"/>
          <p:nvPr/>
        </p:nvPicPr>
        <p:blipFill rotWithShape="1">
          <a:blip r:embed="rId3">
            <a:alphaModFix/>
          </a:blip>
          <a:srcRect/>
          <a:stretch/>
        </p:blipFill>
        <p:spPr>
          <a:xfrm>
            <a:off x="150716" y="208255"/>
            <a:ext cx="468313" cy="468313"/>
          </a:xfrm>
          <a:prstGeom prst="rect">
            <a:avLst/>
          </a:prstGeom>
          <a:noFill/>
          <a:ln>
            <a:noFill/>
          </a:ln>
        </p:spPr>
      </p:pic>
      <p:sp>
        <p:nvSpPr>
          <p:cNvPr id="392" name="Google Shape;392;g2f9697907fb_0_291">
            <a:hlinkClick r:id="rId4" action="ppaction://hlinksldjump"/>
          </p:cNvPr>
          <p:cNvSpPr txBox="1"/>
          <p:nvPr/>
        </p:nvSpPr>
        <p:spPr>
          <a:xfrm>
            <a:off x="164150" y="5617725"/>
            <a:ext cx="1641600" cy="63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e-AT" sz="2800">
                <a:solidFill>
                  <a:schemeClr val="dk1"/>
                </a:solidFill>
                <a:latin typeface="Calibri"/>
                <a:ea typeface="Calibri"/>
                <a:cs typeface="Calibri"/>
                <a:sym typeface="Calibri"/>
              </a:rPr>
              <a:t>next</a:t>
            </a:r>
            <a:endParaRPr sz="2800">
              <a:solidFill>
                <a:schemeClr val="dk1"/>
              </a:solidFill>
              <a:latin typeface="Calibri"/>
              <a:ea typeface="Calibri"/>
              <a:cs typeface="Calibri"/>
              <a:sym typeface="Calibri"/>
            </a:endParaRPr>
          </a:p>
        </p:txBody>
      </p:sp>
      <p:graphicFrame>
        <p:nvGraphicFramePr>
          <p:cNvPr id="3" name="Table 2">
            <a:extLst>
              <a:ext uri="{FF2B5EF4-FFF2-40B4-BE49-F238E27FC236}">
                <a16:creationId xmlns:a16="http://schemas.microsoft.com/office/drawing/2014/main" id="{6E379D9E-BBA4-AE96-EF4C-5FA1F710265D}"/>
              </a:ext>
            </a:extLst>
          </p:cNvPr>
          <p:cNvGraphicFramePr>
            <a:graphicFrameLocks noGrp="1"/>
          </p:cNvGraphicFramePr>
          <p:nvPr>
            <p:extLst>
              <p:ext uri="{D42A27DB-BD31-4B8C-83A1-F6EECF244321}">
                <p14:modId xmlns:p14="http://schemas.microsoft.com/office/powerpoint/2010/main" val="3982649256"/>
              </p:ext>
            </p:extLst>
          </p:nvPr>
        </p:nvGraphicFramePr>
        <p:xfrm>
          <a:off x="2556709" y="1283368"/>
          <a:ext cx="8442723" cy="3297510"/>
        </p:xfrm>
        <a:graphic>
          <a:graphicData uri="http://schemas.openxmlformats.org/drawingml/2006/table">
            <a:tbl>
              <a:tblPr bandRow="1">
                <a:tableStyleId>{5C22544A-7EE6-4342-B048-85BDC9FD1C3A}</a:tableStyleId>
              </a:tblPr>
              <a:tblGrid>
                <a:gridCol w="8442723">
                  <a:extLst>
                    <a:ext uri="{9D8B030D-6E8A-4147-A177-3AD203B41FA5}">
                      <a16:colId xmlns:a16="http://schemas.microsoft.com/office/drawing/2014/main" val="416533175"/>
                    </a:ext>
                  </a:extLst>
                </a:gridCol>
              </a:tblGrid>
              <a:tr h="3297510">
                <a:tc>
                  <a:txBody>
                    <a:bodyPr/>
                    <a:lstStyle/>
                    <a:p>
                      <a:pPr fontAlgn="b"/>
                      <a:r>
                        <a:rPr lang="en-US" sz="4000">
                          <a:solidFill>
                            <a:schemeClr val="bg1"/>
                          </a:solidFill>
                          <a:effectLst/>
                          <a:latin typeface="Montserrat" panose="00000500000000000000" pitchFamily="2" charset="0"/>
                        </a:rPr>
                        <a:t>I am credited for pioneering the insurance industry in the United States and for discovering electricity</a:t>
                      </a:r>
                      <a:br>
                        <a:rPr lang="en-US" sz="1000">
                          <a:effectLst/>
                          <a:latin typeface="Aptos Narrow"/>
                        </a:rPr>
                      </a:br>
                      <a:endParaRPr lang="en-US" sz="1000">
                        <a:solidFill>
                          <a:schemeClr val="bg1"/>
                        </a:solidFill>
                        <a:effectLst/>
                        <a:latin typeface="Aptos Narrow"/>
                      </a:endParaRPr>
                    </a:p>
                  </a:txBody>
                  <a:tcPr marL="9525" marR="9525" marT="9525" anchor="b">
                    <a:lnL>
                      <a:noFill/>
                    </a:lnL>
                    <a:lnR>
                      <a:noFill/>
                    </a:lnR>
                    <a:lnT>
                      <a:noFill/>
                    </a:lnT>
                    <a:lnB>
                      <a:noFill/>
                    </a:lnB>
                    <a:noFill/>
                  </a:tcPr>
                </a:tc>
                <a:extLst>
                  <a:ext uri="{0D108BD9-81ED-4DB2-BD59-A6C34878D82A}">
                    <a16:rowId xmlns:a16="http://schemas.microsoft.com/office/drawing/2014/main" val="384681248"/>
                  </a:ext>
                </a:extLst>
              </a:tr>
            </a:tbl>
          </a:graphicData>
        </a:graphic>
      </p:graphicFrame>
      <p:pic>
        <p:nvPicPr>
          <p:cNvPr id="2" name="Picture 1" descr="A logo with blue and grey text&#10;&#10;AI-generated content may be incorrect.">
            <a:extLst>
              <a:ext uri="{FF2B5EF4-FFF2-40B4-BE49-F238E27FC236}">
                <a16:creationId xmlns:a16="http://schemas.microsoft.com/office/drawing/2014/main" id="{B3474B86-310D-1193-F1BC-9DD7AB95F149}"/>
              </a:ext>
            </a:extLst>
          </p:cNvPr>
          <p:cNvPicPr>
            <a:picLocks noChangeAspect="1"/>
          </p:cNvPicPr>
          <p:nvPr/>
        </p:nvPicPr>
        <p:blipFill>
          <a:blip r:embed="rId5"/>
          <a:stretch>
            <a:fillRect/>
          </a:stretch>
        </p:blipFill>
        <p:spPr>
          <a:xfrm>
            <a:off x="10066176" y="141643"/>
            <a:ext cx="1975108" cy="1069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1"/>
                                        </p:tgtEl>
                                        <p:attrNameLst>
                                          <p:attrName>style.visibility</p:attrName>
                                        </p:attrNameLst>
                                      </p:cBhvr>
                                      <p:to>
                                        <p:strVal val="visible"/>
                                      </p:to>
                                    </p:set>
                                    <p:animEffect transition="in" filter="fade">
                                      <p:cBhvr>
                                        <p:cTn id="7" dur="4257"/>
                                        <p:tgtEl>
                                          <p:spTgt spid="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8" name="Google Shape;398;g2f9697907fb_0_298"/>
          <p:cNvSpPr txBox="1"/>
          <p:nvPr/>
        </p:nvSpPr>
        <p:spPr>
          <a:xfrm>
            <a:off x="4862917" y="5544368"/>
            <a:ext cx="24663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pic>
        <p:nvPicPr>
          <p:cNvPr id="399" name="Google Shape;399;g2f9697907fb_0_298"/>
          <p:cNvPicPr preferRelativeResize="0"/>
          <p:nvPr/>
        </p:nvPicPr>
        <p:blipFill rotWithShape="1">
          <a:blip r:embed="rId3">
            <a:alphaModFix/>
          </a:blip>
          <a:srcRect/>
          <a:stretch/>
        </p:blipFill>
        <p:spPr>
          <a:xfrm>
            <a:off x="150716" y="208255"/>
            <a:ext cx="468313" cy="468313"/>
          </a:xfrm>
          <a:prstGeom prst="rect">
            <a:avLst/>
          </a:prstGeom>
          <a:noFill/>
          <a:ln>
            <a:noFill/>
          </a:ln>
        </p:spPr>
      </p:pic>
      <p:graphicFrame>
        <p:nvGraphicFramePr>
          <p:cNvPr id="3" name="Table 2">
            <a:extLst>
              <a:ext uri="{FF2B5EF4-FFF2-40B4-BE49-F238E27FC236}">
                <a16:creationId xmlns:a16="http://schemas.microsoft.com/office/drawing/2014/main" id="{377CB4CA-50A2-DA23-CC0B-24A7B96C1EB4}"/>
              </a:ext>
            </a:extLst>
          </p:cNvPr>
          <p:cNvGraphicFramePr>
            <a:graphicFrameLocks noGrp="1"/>
          </p:cNvGraphicFramePr>
          <p:nvPr>
            <p:extLst>
              <p:ext uri="{D42A27DB-BD31-4B8C-83A1-F6EECF244321}">
                <p14:modId xmlns:p14="http://schemas.microsoft.com/office/powerpoint/2010/main" val="2038745997"/>
              </p:ext>
            </p:extLst>
          </p:nvPr>
        </p:nvGraphicFramePr>
        <p:xfrm>
          <a:off x="1574131" y="1163052"/>
          <a:ext cx="9099248" cy="4993005"/>
        </p:xfrm>
        <a:graphic>
          <a:graphicData uri="http://schemas.openxmlformats.org/drawingml/2006/table">
            <a:tbl>
              <a:tblPr bandRow="1">
                <a:tableStyleId>{5C22544A-7EE6-4342-B048-85BDC9FD1C3A}</a:tableStyleId>
              </a:tblPr>
              <a:tblGrid>
                <a:gridCol w="9099248">
                  <a:extLst>
                    <a:ext uri="{9D8B030D-6E8A-4147-A177-3AD203B41FA5}">
                      <a16:colId xmlns:a16="http://schemas.microsoft.com/office/drawing/2014/main" val="3452864628"/>
                    </a:ext>
                  </a:extLst>
                </a:gridCol>
              </a:tblGrid>
              <a:tr h="4643186">
                <a:tc>
                  <a:txBody>
                    <a:bodyPr/>
                    <a:lstStyle/>
                    <a:p>
                      <a:pPr fontAlgn="b"/>
                      <a:r>
                        <a:rPr lang="en-US" sz="3600">
                          <a:solidFill>
                            <a:schemeClr val="bg1"/>
                          </a:solidFill>
                          <a:effectLst/>
                          <a:latin typeface="Montserrat" panose="00000500000000000000" pitchFamily="2" charset="0"/>
                        </a:rPr>
                        <a:t>What movie featured mathematicians, engineers, and computer programmers, working with complex calculations and data in various capacities in NASA's early space program. Their work involved significant mathematical and analytical expertise, which overlaps with the skill sets of a data scientist.</a:t>
                      </a:r>
                      <a:r>
                        <a:rPr lang="en-US" sz="3600">
                          <a:effectLst/>
                          <a:latin typeface="Montserrat" panose="00000500000000000000" pitchFamily="2" charset="0"/>
                        </a:rPr>
                        <a:t> </a:t>
                      </a:r>
                    </a:p>
                  </a:txBody>
                  <a:tcPr marL="9525" marR="9525" marT="9525" anchor="b">
                    <a:lnL>
                      <a:noFill/>
                    </a:lnL>
                    <a:lnR>
                      <a:noFill/>
                    </a:lnR>
                    <a:lnT>
                      <a:noFill/>
                    </a:lnT>
                    <a:lnB>
                      <a:noFill/>
                    </a:lnB>
                    <a:noFill/>
                  </a:tcPr>
                </a:tc>
                <a:extLst>
                  <a:ext uri="{0D108BD9-81ED-4DB2-BD59-A6C34878D82A}">
                    <a16:rowId xmlns:a16="http://schemas.microsoft.com/office/drawing/2014/main" val="2521492929"/>
                  </a:ext>
                </a:extLst>
              </a:tr>
            </a:tbl>
          </a:graphicData>
        </a:graphic>
      </p:graphicFrame>
      <p:pic>
        <p:nvPicPr>
          <p:cNvPr id="2" name="Picture 1" descr="A logo with blue and grey text&#10;&#10;AI-generated content may be incorrect.">
            <a:extLst>
              <a:ext uri="{FF2B5EF4-FFF2-40B4-BE49-F238E27FC236}">
                <a16:creationId xmlns:a16="http://schemas.microsoft.com/office/drawing/2014/main" id="{AD6B396F-55DA-820C-2F96-FEDD01537F8B}"/>
              </a:ext>
            </a:extLst>
          </p:cNvPr>
          <p:cNvPicPr>
            <a:picLocks noChangeAspect="1"/>
          </p:cNvPicPr>
          <p:nvPr/>
        </p:nvPicPr>
        <p:blipFill>
          <a:blip r:embed="rId4"/>
          <a:stretch>
            <a:fillRect/>
          </a:stretch>
        </p:blipFill>
        <p:spPr>
          <a:xfrm>
            <a:off x="10111896" y="3124629"/>
            <a:ext cx="1975108" cy="1069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9"/>
                                        </p:tgtEl>
                                        <p:attrNameLst>
                                          <p:attrName>style.visibility</p:attrName>
                                        </p:attrNameLst>
                                      </p:cBhvr>
                                      <p:to>
                                        <p:strVal val="visible"/>
                                      </p:to>
                                    </p:set>
                                    <p:animEffect transition="in" filter="fade">
                                      <p:cBhvr>
                                        <p:cTn id="7" dur="4257"/>
                                        <p:tgtEl>
                                          <p:spTgt spid="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5" name="Google Shape;405;g2f9697907fb_0_305"/>
          <p:cNvSpPr txBox="1"/>
          <p:nvPr/>
        </p:nvSpPr>
        <p:spPr>
          <a:xfrm>
            <a:off x="4862917" y="5544368"/>
            <a:ext cx="24663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pic>
        <p:nvPicPr>
          <p:cNvPr id="406" name="Google Shape;406;g2f9697907fb_0_305"/>
          <p:cNvPicPr preferRelativeResize="0"/>
          <p:nvPr/>
        </p:nvPicPr>
        <p:blipFill rotWithShape="1">
          <a:blip r:embed="rId3">
            <a:alphaModFix/>
          </a:blip>
          <a:srcRect/>
          <a:stretch/>
        </p:blipFill>
        <p:spPr>
          <a:xfrm>
            <a:off x="150716" y="208255"/>
            <a:ext cx="468313" cy="468313"/>
          </a:xfrm>
          <a:prstGeom prst="rect">
            <a:avLst/>
          </a:prstGeom>
          <a:noFill/>
          <a:ln>
            <a:noFill/>
          </a:ln>
        </p:spPr>
      </p:pic>
      <p:graphicFrame>
        <p:nvGraphicFramePr>
          <p:cNvPr id="3" name="Table 2">
            <a:extLst>
              <a:ext uri="{FF2B5EF4-FFF2-40B4-BE49-F238E27FC236}">
                <a16:creationId xmlns:a16="http://schemas.microsoft.com/office/drawing/2014/main" id="{D18BDA76-E583-B113-E7A9-072D9A8305B2}"/>
              </a:ext>
            </a:extLst>
          </p:cNvPr>
          <p:cNvGraphicFramePr>
            <a:graphicFrameLocks noGrp="1"/>
          </p:cNvGraphicFramePr>
          <p:nvPr>
            <p:extLst>
              <p:ext uri="{D42A27DB-BD31-4B8C-83A1-F6EECF244321}">
                <p14:modId xmlns:p14="http://schemas.microsoft.com/office/powerpoint/2010/main" val="3015845342"/>
              </p:ext>
            </p:extLst>
          </p:nvPr>
        </p:nvGraphicFramePr>
        <p:xfrm>
          <a:off x="1935332" y="1562469"/>
          <a:ext cx="9241654" cy="2396971"/>
        </p:xfrm>
        <a:graphic>
          <a:graphicData uri="http://schemas.openxmlformats.org/drawingml/2006/table">
            <a:tbl>
              <a:tblPr bandRow="1">
                <a:tableStyleId>{5C22544A-7EE6-4342-B048-85BDC9FD1C3A}</a:tableStyleId>
              </a:tblPr>
              <a:tblGrid>
                <a:gridCol w="9241654">
                  <a:extLst>
                    <a:ext uri="{9D8B030D-6E8A-4147-A177-3AD203B41FA5}">
                      <a16:colId xmlns:a16="http://schemas.microsoft.com/office/drawing/2014/main" val="1766742006"/>
                    </a:ext>
                  </a:extLst>
                </a:gridCol>
              </a:tblGrid>
              <a:tr h="2396971">
                <a:tc>
                  <a:txBody>
                    <a:bodyPr/>
                    <a:lstStyle/>
                    <a:p>
                      <a:pPr fontAlgn="b"/>
                      <a:r>
                        <a:rPr lang="en-US" sz="3600" b="0">
                          <a:solidFill>
                            <a:schemeClr val="bg1"/>
                          </a:solidFill>
                          <a:effectLst/>
                          <a:latin typeface="Montserrat" panose="00000500000000000000" pitchFamily="2" charset="0"/>
                        </a:rPr>
                        <a:t>Describe the difference between captive agents and independent agents. </a:t>
                      </a:r>
                    </a:p>
                  </a:txBody>
                  <a:tcPr marL="9525" marR="9525" marT="9525" anchor="b">
                    <a:lnL>
                      <a:noFill/>
                    </a:lnL>
                    <a:lnR>
                      <a:noFill/>
                    </a:lnR>
                    <a:lnT>
                      <a:noFill/>
                    </a:lnT>
                    <a:lnB>
                      <a:noFill/>
                    </a:lnB>
                    <a:noFill/>
                  </a:tcPr>
                </a:tc>
                <a:extLst>
                  <a:ext uri="{0D108BD9-81ED-4DB2-BD59-A6C34878D82A}">
                    <a16:rowId xmlns:a16="http://schemas.microsoft.com/office/drawing/2014/main" val="2303430769"/>
                  </a:ext>
                </a:extLst>
              </a:tr>
            </a:tbl>
          </a:graphicData>
        </a:graphic>
      </p:graphicFrame>
      <p:pic>
        <p:nvPicPr>
          <p:cNvPr id="2" name="Picture 1" descr="A logo with blue and grey text&#10;&#10;AI-generated content may be incorrect.">
            <a:extLst>
              <a:ext uri="{FF2B5EF4-FFF2-40B4-BE49-F238E27FC236}">
                <a16:creationId xmlns:a16="http://schemas.microsoft.com/office/drawing/2014/main" id="{162AC91D-9B52-0723-A2C2-FB29A78715DC}"/>
              </a:ext>
            </a:extLst>
          </p:cNvPr>
          <p:cNvPicPr>
            <a:picLocks noChangeAspect="1"/>
          </p:cNvPicPr>
          <p:nvPr/>
        </p:nvPicPr>
        <p:blipFill>
          <a:blip r:embed="rId4"/>
          <a:stretch>
            <a:fillRect/>
          </a:stretch>
        </p:blipFill>
        <p:spPr>
          <a:xfrm>
            <a:off x="150716" y="5698268"/>
            <a:ext cx="1975108" cy="1069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6"/>
                                        </p:tgtEl>
                                        <p:attrNameLst>
                                          <p:attrName>style.visibility</p:attrName>
                                        </p:attrNameLst>
                                      </p:cBhvr>
                                      <p:to>
                                        <p:strVal val="visible"/>
                                      </p:to>
                                    </p:set>
                                    <p:animEffect transition="in" filter="fade">
                                      <p:cBhvr>
                                        <p:cTn id="7" dur="4257"/>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2" name="Google Shape;412;g2f9697907fb_0_312"/>
          <p:cNvSpPr txBox="1"/>
          <p:nvPr/>
        </p:nvSpPr>
        <p:spPr>
          <a:xfrm>
            <a:off x="4862917" y="5544368"/>
            <a:ext cx="24663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pic>
        <p:nvPicPr>
          <p:cNvPr id="413" name="Google Shape;413;g2f9697907fb_0_312"/>
          <p:cNvPicPr preferRelativeResize="0"/>
          <p:nvPr/>
        </p:nvPicPr>
        <p:blipFill rotWithShape="1">
          <a:blip r:embed="rId3">
            <a:alphaModFix/>
          </a:blip>
          <a:srcRect/>
          <a:stretch/>
        </p:blipFill>
        <p:spPr>
          <a:xfrm>
            <a:off x="150716" y="208255"/>
            <a:ext cx="468313" cy="468313"/>
          </a:xfrm>
          <a:prstGeom prst="rect">
            <a:avLst/>
          </a:prstGeom>
          <a:noFill/>
          <a:ln>
            <a:noFill/>
          </a:ln>
        </p:spPr>
      </p:pic>
      <p:graphicFrame>
        <p:nvGraphicFramePr>
          <p:cNvPr id="3" name="Table 2">
            <a:extLst>
              <a:ext uri="{FF2B5EF4-FFF2-40B4-BE49-F238E27FC236}">
                <a16:creationId xmlns:a16="http://schemas.microsoft.com/office/drawing/2014/main" id="{D34D246B-A7DD-563F-459B-5704C623E9D1}"/>
              </a:ext>
            </a:extLst>
          </p:cNvPr>
          <p:cNvGraphicFramePr>
            <a:graphicFrameLocks noGrp="1"/>
          </p:cNvGraphicFramePr>
          <p:nvPr>
            <p:extLst>
              <p:ext uri="{D42A27DB-BD31-4B8C-83A1-F6EECF244321}">
                <p14:modId xmlns:p14="http://schemas.microsoft.com/office/powerpoint/2010/main" val="3291960279"/>
              </p:ext>
            </p:extLst>
          </p:nvPr>
        </p:nvGraphicFramePr>
        <p:xfrm>
          <a:off x="1955131" y="1744577"/>
          <a:ext cx="8129902" cy="2898443"/>
        </p:xfrm>
        <a:graphic>
          <a:graphicData uri="http://schemas.openxmlformats.org/drawingml/2006/table">
            <a:tbl>
              <a:tblPr bandRow="1">
                <a:tableStyleId>{5C22544A-7EE6-4342-B048-85BDC9FD1C3A}</a:tableStyleId>
              </a:tblPr>
              <a:tblGrid>
                <a:gridCol w="8129902">
                  <a:extLst>
                    <a:ext uri="{9D8B030D-6E8A-4147-A177-3AD203B41FA5}">
                      <a16:colId xmlns:a16="http://schemas.microsoft.com/office/drawing/2014/main" val="2349919587"/>
                    </a:ext>
                  </a:extLst>
                </a:gridCol>
              </a:tblGrid>
              <a:tr h="2898443">
                <a:tc>
                  <a:txBody>
                    <a:bodyPr/>
                    <a:lstStyle/>
                    <a:p>
                      <a:pPr fontAlgn="b"/>
                      <a:r>
                        <a:rPr lang="en-US" sz="4000">
                          <a:solidFill>
                            <a:schemeClr val="bg1"/>
                          </a:solidFill>
                          <a:effectLst/>
                          <a:latin typeface="Montserrat" panose="00000500000000000000" pitchFamily="2" charset="0"/>
                        </a:rPr>
                        <a:t>How much money did Progressive spend on advertising during the 2024 super bowl.  </a:t>
                      </a:r>
                      <a:endParaRPr lang="en-US" sz="1000">
                        <a:effectLst/>
                        <a:latin typeface="Montserrat" panose="00000500000000000000" pitchFamily="2" charset="0"/>
                      </a:endParaRPr>
                    </a:p>
                  </a:txBody>
                  <a:tcPr marL="9525" marR="9525" marT="9525" anchor="b">
                    <a:lnL>
                      <a:noFill/>
                    </a:lnL>
                    <a:lnR>
                      <a:noFill/>
                    </a:lnR>
                    <a:lnT>
                      <a:noFill/>
                    </a:lnT>
                    <a:lnB>
                      <a:noFill/>
                    </a:lnB>
                    <a:noFill/>
                  </a:tcPr>
                </a:tc>
                <a:extLst>
                  <a:ext uri="{0D108BD9-81ED-4DB2-BD59-A6C34878D82A}">
                    <a16:rowId xmlns:a16="http://schemas.microsoft.com/office/drawing/2014/main" val="1449270922"/>
                  </a:ext>
                </a:extLst>
              </a:tr>
            </a:tbl>
          </a:graphicData>
        </a:graphic>
      </p:graphicFrame>
      <p:pic>
        <p:nvPicPr>
          <p:cNvPr id="2" name="Picture 1" descr="A logo with blue and grey text&#10;&#10;AI-generated content may be incorrect.">
            <a:extLst>
              <a:ext uri="{FF2B5EF4-FFF2-40B4-BE49-F238E27FC236}">
                <a16:creationId xmlns:a16="http://schemas.microsoft.com/office/drawing/2014/main" id="{8B91C702-B0DB-5B18-8AEE-279B138D247A}"/>
              </a:ext>
            </a:extLst>
          </p:cNvPr>
          <p:cNvPicPr>
            <a:picLocks noChangeAspect="1"/>
          </p:cNvPicPr>
          <p:nvPr/>
        </p:nvPicPr>
        <p:blipFill>
          <a:blip r:embed="rId4"/>
          <a:stretch>
            <a:fillRect/>
          </a:stretch>
        </p:blipFill>
        <p:spPr>
          <a:xfrm>
            <a:off x="150716" y="5698268"/>
            <a:ext cx="1975108" cy="1069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3"/>
                                        </p:tgtEl>
                                        <p:attrNameLst>
                                          <p:attrName>style.visibility</p:attrName>
                                        </p:attrNameLst>
                                      </p:cBhvr>
                                      <p:to>
                                        <p:strVal val="visible"/>
                                      </p:to>
                                    </p:set>
                                    <p:animEffect transition="in" filter="fade">
                                      <p:cBhvr>
                                        <p:cTn id="7" dur="4257"/>
                                        <p:tgtEl>
                                          <p:spTgt spid="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2f9697907fb_0_319">
            <a:hlinkClick r:id="" action="ppaction://noaction"/>
          </p:cNvPr>
          <p:cNvSpPr txBox="1"/>
          <p:nvPr/>
        </p:nvSpPr>
        <p:spPr>
          <a:xfrm>
            <a:off x="1661922" y="297969"/>
            <a:ext cx="8868300" cy="39702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6000">
              <a:solidFill>
                <a:schemeClr val="lt1"/>
              </a:solidFill>
            </a:endParaRPr>
          </a:p>
          <a:p>
            <a:pPr marL="0" marR="0" lvl="0" indent="0" algn="ctr" rtl="0">
              <a:spcBef>
                <a:spcPts val="0"/>
              </a:spcBef>
              <a:spcAft>
                <a:spcPts val="0"/>
              </a:spcAft>
              <a:buNone/>
            </a:pPr>
            <a:endParaRPr sz="6000">
              <a:solidFill>
                <a:schemeClr val="lt1"/>
              </a:solidFill>
            </a:endParaRPr>
          </a:p>
          <a:p>
            <a:pPr algn="ctr"/>
            <a:r>
              <a:rPr lang="de-AT" sz="4400">
                <a:solidFill>
                  <a:schemeClr val="lt1"/>
                </a:solidFill>
                <a:latin typeface="Montserrat" panose="00000500000000000000" pitchFamily="2" charset="0"/>
              </a:rPr>
              <a:t>Name </a:t>
            </a:r>
            <a:r>
              <a:rPr lang="de-AT" sz="4400" err="1">
                <a:solidFill>
                  <a:schemeClr val="lt1"/>
                </a:solidFill>
                <a:latin typeface="Montserrat" panose="00000500000000000000" pitchFamily="2" charset="0"/>
              </a:rPr>
              <a:t>the</a:t>
            </a:r>
            <a:r>
              <a:rPr lang="de-AT" sz="4400">
                <a:solidFill>
                  <a:schemeClr val="lt1"/>
                </a:solidFill>
                <a:latin typeface="Montserrat" panose="00000500000000000000" pitchFamily="2" charset="0"/>
              </a:rPr>
              <a:t> top </a:t>
            </a:r>
            <a:r>
              <a:rPr lang="de-AT" sz="4400" err="1">
                <a:solidFill>
                  <a:schemeClr val="lt1"/>
                </a:solidFill>
                <a:latin typeface="Montserrat" panose="00000500000000000000" pitchFamily="2" charset="0"/>
              </a:rPr>
              <a:t>three</a:t>
            </a:r>
            <a:r>
              <a:rPr lang="de-AT" sz="4400">
                <a:solidFill>
                  <a:schemeClr val="lt1"/>
                </a:solidFill>
                <a:latin typeface="Montserrat" panose="00000500000000000000" pitchFamily="2" charset="0"/>
              </a:rPr>
              <a:t> </a:t>
            </a:r>
            <a:r>
              <a:rPr lang="de-AT" sz="4400" err="1">
                <a:solidFill>
                  <a:schemeClr val="lt1"/>
                </a:solidFill>
                <a:latin typeface="Montserrat" panose="00000500000000000000" pitchFamily="2" charset="0"/>
              </a:rPr>
              <a:t>skills</a:t>
            </a:r>
            <a:r>
              <a:rPr lang="de-AT" sz="4400">
                <a:solidFill>
                  <a:schemeClr val="lt1"/>
                </a:solidFill>
                <a:latin typeface="Montserrat" panose="00000500000000000000" pitchFamily="2" charset="0"/>
              </a:rPr>
              <a:t> </a:t>
            </a:r>
            <a:r>
              <a:rPr lang="de-AT" sz="4400" err="1">
                <a:solidFill>
                  <a:schemeClr val="lt1"/>
                </a:solidFill>
                <a:latin typeface="Montserrat" panose="00000500000000000000" pitchFamily="2" charset="0"/>
              </a:rPr>
              <a:t>to</a:t>
            </a:r>
            <a:r>
              <a:rPr lang="de-AT" sz="4400">
                <a:solidFill>
                  <a:schemeClr val="lt1"/>
                </a:solidFill>
                <a:latin typeface="Montserrat" panose="00000500000000000000" pitchFamily="2" charset="0"/>
              </a:rPr>
              <a:t> </a:t>
            </a:r>
            <a:r>
              <a:rPr lang="de-AT" sz="4400" err="1">
                <a:solidFill>
                  <a:schemeClr val="lt1"/>
                </a:solidFill>
                <a:latin typeface="Montserrat" panose="00000500000000000000" pitchFamily="2" charset="0"/>
              </a:rPr>
              <a:t>be</a:t>
            </a:r>
            <a:r>
              <a:rPr lang="de-AT" sz="4400">
                <a:solidFill>
                  <a:schemeClr val="lt1"/>
                </a:solidFill>
                <a:latin typeface="Montserrat" panose="00000500000000000000" pitchFamily="2" charset="0"/>
              </a:rPr>
              <a:t> a </a:t>
            </a:r>
            <a:r>
              <a:rPr lang="de-AT" sz="4400" err="1">
                <a:solidFill>
                  <a:schemeClr val="lt1"/>
                </a:solidFill>
                <a:latin typeface="Montserrat" panose="00000500000000000000" pitchFamily="2" charset="0"/>
              </a:rPr>
              <a:t>successful</a:t>
            </a:r>
            <a:r>
              <a:rPr lang="de-AT" sz="4400">
                <a:solidFill>
                  <a:schemeClr val="lt1"/>
                </a:solidFill>
                <a:latin typeface="Montserrat" panose="00000500000000000000" pitchFamily="2" charset="0"/>
              </a:rPr>
              <a:t> </a:t>
            </a:r>
            <a:r>
              <a:rPr lang="de-AT" sz="4400" err="1">
                <a:solidFill>
                  <a:schemeClr val="lt1"/>
                </a:solidFill>
                <a:latin typeface="Montserrat" panose="00000500000000000000" pitchFamily="2" charset="0"/>
              </a:rPr>
              <a:t>insurance</a:t>
            </a:r>
            <a:r>
              <a:rPr lang="de-AT" sz="4400">
                <a:solidFill>
                  <a:schemeClr val="lt1"/>
                </a:solidFill>
                <a:latin typeface="Montserrat" panose="00000500000000000000" pitchFamily="2" charset="0"/>
              </a:rPr>
              <a:t> professional.</a:t>
            </a:r>
          </a:p>
        </p:txBody>
      </p:sp>
      <p:sp>
        <p:nvSpPr>
          <p:cNvPr id="419" name="Google Shape;419;g2f9697907fb_0_319"/>
          <p:cNvSpPr txBox="1"/>
          <p:nvPr/>
        </p:nvSpPr>
        <p:spPr>
          <a:xfrm>
            <a:off x="4862917" y="5544368"/>
            <a:ext cx="24663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pic>
        <p:nvPicPr>
          <p:cNvPr id="420" name="Google Shape;420;g2f9697907fb_0_319"/>
          <p:cNvPicPr preferRelativeResize="0"/>
          <p:nvPr/>
        </p:nvPicPr>
        <p:blipFill rotWithShape="1">
          <a:blip r:embed="rId3">
            <a:alphaModFix/>
          </a:blip>
          <a:srcRect/>
          <a:stretch/>
        </p:blipFill>
        <p:spPr>
          <a:xfrm>
            <a:off x="150716" y="208255"/>
            <a:ext cx="468313" cy="468313"/>
          </a:xfrm>
          <a:prstGeom prst="rect">
            <a:avLst/>
          </a:prstGeom>
          <a:noFill/>
          <a:ln>
            <a:noFill/>
          </a:ln>
        </p:spPr>
      </p:pic>
      <p:pic>
        <p:nvPicPr>
          <p:cNvPr id="2" name="Picture 1" descr="A logo with blue and grey text&#10;&#10;AI-generated content may be incorrect.">
            <a:extLst>
              <a:ext uri="{FF2B5EF4-FFF2-40B4-BE49-F238E27FC236}">
                <a16:creationId xmlns:a16="http://schemas.microsoft.com/office/drawing/2014/main" id="{B3919F52-4083-4F53-A0A8-F7BB11BB4C88}"/>
              </a:ext>
            </a:extLst>
          </p:cNvPr>
          <p:cNvPicPr>
            <a:picLocks noChangeAspect="1"/>
          </p:cNvPicPr>
          <p:nvPr/>
        </p:nvPicPr>
        <p:blipFill>
          <a:blip r:embed="rId4"/>
          <a:stretch>
            <a:fillRect/>
          </a:stretch>
        </p:blipFill>
        <p:spPr>
          <a:xfrm>
            <a:off x="150716" y="5698268"/>
            <a:ext cx="1975108" cy="1069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0"/>
                                        </p:tgtEl>
                                        <p:attrNameLst>
                                          <p:attrName>style.visibility</p:attrName>
                                        </p:attrNameLst>
                                      </p:cBhvr>
                                      <p:to>
                                        <p:strVal val="visible"/>
                                      </p:to>
                                    </p:set>
                                    <p:animEffect transition="in" filter="fade">
                                      <p:cBhvr>
                                        <p:cTn id="7" dur="4257"/>
                                        <p:tgtEl>
                                          <p:spTgt spid="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8">
            <a:extLst>
              <a:ext uri="{FF2B5EF4-FFF2-40B4-BE49-F238E27FC236}">
                <a16:creationId xmlns:a16="http://schemas.microsoft.com/office/drawing/2014/main" id="{E31F40EC-7714-4356-A03C-B98AAB0206BB}"/>
              </a:ext>
            </a:extLst>
          </p:cNvPr>
          <p:cNvSpPr txBox="1">
            <a:spLocks/>
          </p:cNvSpPr>
          <p:nvPr/>
        </p:nvSpPr>
        <p:spPr>
          <a:xfrm>
            <a:off x="0" y="2378386"/>
            <a:ext cx="12191999" cy="551738"/>
          </a:xfrm>
          <a:prstGeom prst="rect">
            <a:avLst/>
          </a:prstGeom>
        </p:spPr>
        <p:txBody>
          <a:bodyPr vert="horz" lIns="0" tIns="0" rIns="0" bIns="0" rtlCol="0" anchor="ctr"/>
          <a:lstStyle>
            <a:defPPr>
              <a:defRPr lang="en-US"/>
            </a:defPPr>
            <a:lvl1pPr marL="0" algn="ctr" defTabSz="914400" rtl="0" eaLnBrk="1" latinLnBrk="0" hangingPunct="1">
              <a:defRPr sz="700" kern="1200">
                <a:solidFill>
                  <a:schemeClr val="bg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a:ln>
                <a:noFill/>
              </a:ln>
              <a:solidFill>
                <a:srgbClr val="F04D30"/>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a:noFill/>
                </a:ln>
                <a:solidFill>
                  <a:srgbClr val="F04D30"/>
                </a:solidFill>
                <a:effectLst>
                  <a:outerShdw blurRad="38100" dist="38100" dir="2700000" algn="tl">
                    <a:srgbClr val="000000">
                      <a:alpha val="43137"/>
                    </a:srgbClr>
                  </a:outerShdw>
                </a:effectLst>
                <a:uLnTx/>
                <a:uFillTx/>
                <a:latin typeface="Montserrat" panose="00000500000000000000" pitchFamily="2" charset="0"/>
                <a:ea typeface="+mn-ea"/>
                <a:cs typeface="+mn-cs"/>
              </a:rPr>
              <a:t>Your Turn…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ontserrat" panose="00000500000000000000" pitchFamily="2" charset="0"/>
                <a:ea typeface="+mn-ea"/>
                <a:cs typeface="+mn-cs"/>
              </a:rPr>
              <a:t>Which job consideration </a:t>
            </a:r>
            <a:br>
              <a:rPr kumimoji="0" lang="en-US" sz="6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ontserrat" panose="00000500000000000000" pitchFamily="2" charset="0"/>
                <a:ea typeface="+mn-ea"/>
                <a:cs typeface="+mn-cs"/>
              </a:rPr>
            </a:br>
            <a:r>
              <a:rPr kumimoji="0" lang="en-US" sz="6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ontserrat" panose="00000500000000000000" pitchFamily="2" charset="0"/>
                <a:ea typeface="+mn-ea"/>
                <a:cs typeface="+mn-cs"/>
              </a:rPr>
              <a:t>is </a:t>
            </a:r>
            <a:r>
              <a:rPr kumimoji="0" lang="en-US" sz="60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ontserrat" panose="00000500000000000000" pitchFamily="2" charset="0"/>
                <a:ea typeface="+mn-ea"/>
                <a:cs typeface="+mn-cs"/>
              </a:rPr>
              <a:t>most </a:t>
            </a:r>
            <a:r>
              <a:rPr kumimoji="0" lang="en-US" sz="6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ontserrat" panose="00000500000000000000" pitchFamily="2" charset="0"/>
                <a:ea typeface="+mn-ea"/>
                <a:cs typeface="+mn-cs"/>
              </a:rPr>
              <a:t>important to you? Which is </a:t>
            </a:r>
            <a:r>
              <a:rPr kumimoji="0" lang="en-US" sz="6000" b="1" i="0" u="sng"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ontserrat" panose="00000500000000000000" pitchFamily="2" charset="0"/>
                <a:ea typeface="+mn-ea"/>
                <a:cs typeface="+mn-cs"/>
              </a:rPr>
              <a:t>least</a:t>
            </a:r>
            <a:r>
              <a:rPr kumimoji="0" lang="en-US" sz="60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Montserrat" panose="00000500000000000000" pitchFamily="2" charset="0"/>
                <a:ea typeface="+mn-ea"/>
                <a:cs typeface="+mn-cs"/>
              </a:rPr>
              <a:t> important? </a:t>
            </a:r>
            <a:br>
              <a:rPr kumimoji="0" lang="en-US" sz="7200" b="1" i="0" u="none" strike="noStrike" kern="1200" cap="none" spc="0" normalizeH="0" baseline="0" noProof="0">
                <a:ln>
                  <a:noFill/>
                </a:ln>
                <a:solidFill>
                  <a:prstClr val="white"/>
                </a:solidFill>
                <a:effectLst/>
                <a:uLnTx/>
                <a:uFillTx/>
                <a:latin typeface="Montserrat" panose="00000500000000000000" pitchFamily="2" charset="0"/>
                <a:ea typeface="+mn-ea"/>
                <a:cs typeface="+mn-cs"/>
              </a:rPr>
            </a:br>
            <a:endParaRPr kumimoji="0" lang="en-US" sz="6000" b="1"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16754623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ECECD-70F2-9878-0DFF-31FD6ED2B26E}"/>
            </a:ext>
          </a:extLst>
        </p:cNvPr>
        <p:cNvGrpSpPr/>
        <p:nvPr/>
      </p:nvGrpSpPr>
      <p:grpSpPr>
        <a:xfrm>
          <a:off x="0" y="0"/>
          <a:ext cx="0" cy="0"/>
          <a:chOff x="0" y="0"/>
          <a:chExt cx="0" cy="0"/>
        </a:xfrm>
      </p:grpSpPr>
      <p:pic>
        <p:nvPicPr>
          <p:cNvPr id="5" name="Picture 4" descr="A logo with blue and grey text&#10;&#10;AI-generated content may be incorrect.">
            <a:extLst>
              <a:ext uri="{FF2B5EF4-FFF2-40B4-BE49-F238E27FC236}">
                <a16:creationId xmlns:a16="http://schemas.microsoft.com/office/drawing/2014/main" id="{15431AA1-6A58-EADF-B181-C3807152C55A}"/>
              </a:ext>
            </a:extLst>
          </p:cNvPr>
          <p:cNvPicPr>
            <a:picLocks noChangeAspect="1"/>
          </p:cNvPicPr>
          <p:nvPr/>
        </p:nvPicPr>
        <p:blipFill>
          <a:blip r:embed="rId3"/>
          <a:stretch>
            <a:fillRect/>
          </a:stretch>
        </p:blipFill>
        <p:spPr>
          <a:xfrm>
            <a:off x="1383030" y="819388"/>
            <a:ext cx="9635490" cy="5219224"/>
          </a:xfrm>
          <a:prstGeom prst="rect">
            <a:avLst/>
          </a:prstGeom>
        </p:spPr>
      </p:pic>
    </p:spTree>
    <p:extLst>
      <p:ext uri="{BB962C8B-B14F-4D97-AF65-F5344CB8AC3E}">
        <p14:creationId xmlns:p14="http://schemas.microsoft.com/office/powerpoint/2010/main" val="3389525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231DF-6136-F220-06EE-78483BBFB93A}"/>
              </a:ext>
            </a:extLst>
          </p:cNvPr>
          <p:cNvSpPr>
            <a:spLocks noGrp="1"/>
          </p:cNvSpPr>
          <p:nvPr>
            <p:ph type="title"/>
          </p:nvPr>
        </p:nvSpPr>
        <p:spPr/>
        <p:txBody>
          <a:bodyPr/>
          <a:lstStyle/>
          <a:p>
            <a:r>
              <a:rPr lang="en-US">
                <a:solidFill>
                  <a:srgbClr val="012041"/>
                </a:solidFill>
                <a:latin typeface="Montserrat SemiBold" panose="00000700000000000000" pitchFamily="2" charset="0"/>
              </a:rPr>
              <a:t>Important Career Skills</a:t>
            </a:r>
          </a:p>
        </p:txBody>
      </p:sp>
      <p:pic>
        <p:nvPicPr>
          <p:cNvPr id="15" name="Content Placeholder 14" descr="A couple of women sitting at a table looking at each other&#10;&#10;Description automatically generated with medium confidence">
            <a:extLst>
              <a:ext uri="{FF2B5EF4-FFF2-40B4-BE49-F238E27FC236}">
                <a16:creationId xmlns:a16="http://schemas.microsoft.com/office/drawing/2014/main" id="{943321C6-4658-2488-CB2D-514135F1687A}"/>
              </a:ext>
            </a:extLst>
          </p:cNvPr>
          <p:cNvPicPr>
            <a:picLocks noGrp="1" noChangeAspect="1"/>
          </p:cNvPicPr>
          <p:nvPr>
            <p:ph sz="quarter" idx="13"/>
          </p:nvPr>
        </p:nvPicPr>
        <p:blipFill>
          <a:blip r:embed="rId3">
            <a:extLst>
              <a:ext uri="{837473B0-CC2E-450A-ABE3-18F120FF3D39}">
                <a1611:picAttrSrcUrl xmlns:a1611="http://schemas.microsoft.com/office/drawing/2016/11/main" r:id="rId4"/>
              </a:ext>
            </a:extLst>
          </a:blip>
          <a:stretch>
            <a:fillRect/>
          </a:stretch>
        </p:blipFill>
        <p:spPr>
          <a:xfrm>
            <a:off x="838200" y="1425561"/>
            <a:ext cx="3139368" cy="2092912"/>
          </a:xfrm>
        </p:spPr>
      </p:pic>
      <p:sp>
        <p:nvSpPr>
          <p:cNvPr id="4" name="Text Placeholder 3">
            <a:extLst>
              <a:ext uri="{FF2B5EF4-FFF2-40B4-BE49-F238E27FC236}">
                <a16:creationId xmlns:a16="http://schemas.microsoft.com/office/drawing/2014/main" id="{835240DD-6109-19F4-B874-B824760D376B}"/>
              </a:ext>
            </a:extLst>
          </p:cNvPr>
          <p:cNvSpPr>
            <a:spLocks noGrp="1"/>
          </p:cNvSpPr>
          <p:nvPr>
            <p:ph type="body" sz="quarter" idx="14"/>
          </p:nvPr>
        </p:nvSpPr>
        <p:spPr>
          <a:xfrm>
            <a:off x="1235676" y="4243719"/>
            <a:ext cx="2867312" cy="1188720"/>
          </a:xfrm>
        </p:spPr>
        <p:txBody>
          <a:bodyPr/>
          <a:lstStyle/>
          <a:p>
            <a:r>
              <a:rPr lang="en-US" sz="2000"/>
              <a:t>Clear and effective communication. Professional and polite interactions.</a:t>
            </a:r>
          </a:p>
          <a:p>
            <a:endParaRPr lang="en-US" sz="2000"/>
          </a:p>
        </p:txBody>
      </p:sp>
      <p:pic>
        <p:nvPicPr>
          <p:cNvPr id="17" name="Content Placeholder 16" descr="A person writing on a whiteboard&#10;&#10;Description automatically generated">
            <a:extLst>
              <a:ext uri="{FF2B5EF4-FFF2-40B4-BE49-F238E27FC236}">
                <a16:creationId xmlns:a16="http://schemas.microsoft.com/office/drawing/2014/main" id="{51C4B660-6C03-1D57-8F81-9BF490248992}"/>
              </a:ext>
            </a:extLst>
          </p:cNvPr>
          <p:cNvPicPr>
            <a:picLocks noGrp="1" noChangeAspect="1"/>
          </p:cNvPicPr>
          <p:nvPr>
            <p:ph sz="quarter" idx="15"/>
          </p:nvPr>
        </p:nvPicPr>
        <p:blipFill>
          <a:blip r:embed="rId5">
            <a:extLst>
              <a:ext uri="{837473B0-CC2E-450A-ABE3-18F120FF3D39}">
                <a1611:picAttrSrcUrl xmlns:a1611="http://schemas.microsoft.com/office/drawing/2016/11/main" r:id="rId6"/>
              </a:ext>
            </a:extLst>
          </a:blip>
          <a:stretch>
            <a:fillRect/>
          </a:stretch>
        </p:blipFill>
        <p:spPr>
          <a:xfrm>
            <a:off x="4531851" y="1518964"/>
            <a:ext cx="3409239" cy="2053708"/>
          </a:xfrm>
        </p:spPr>
      </p:pic>
      <p:sp>
        <p:nvSpPr>
          <p:cNvPr id="6" name="Text Placeholder 5">
            <a:extLst>
              <a:ext uri="{FF2B5EF4-FFF2-40B4-BE49-F238E27FC236}">
                <a16:creationId xmlns:a16="http://schemas.microsoft.com/office/drawing/2014/main" id="{760DBC03-3B5B-DFC8-1E23-55DF6D17F1A6}"/>
              </a:ext>
            </a:extLst>
          </p:cNvPr>
          <p:cNvSpPr>
            <a:spLocks noGrp="1"/>
          </p:cNvSpPr>
          <p:nvPr>
            <p:ph type="body" sz="quarter" idx="16"/>
          </p:nvPr>
        </p:nvSpPr>
        <p:spPr>
          <a:xfrm>
            <a:off x="4590807" y="4243719"/>
            <a:ext cx="3725289" cy="1188720"/>
          </a:xfrm>
        </p:spPr>
        <p:txBody>
          <a:bodyPr/>
          <a:lstStyle/>
          <a:p>
            <a:r>
              <a:rPr lang="en-US" sz="2000"/>
              <a:t>Generate new ideas and solutions. Seize opportunities and make informed decisions.</a:t>
            </a:r>
          </a:p>
          <a:p>
            <a:endParaRPr lang="en-US" sz="2000"/>
          </a:p>
        </p:txBody>
      </p:sp>
      <p:pic>
        <p:nvPicPr>
          <p:cNvPr id="20" name="Content Placeholder 19">
            <a:extLst>
              <a:ext uri="{FF2B5EF4-FFF2-40B4-BE49-F238E27FC236}">
                <a16:creationId xmlns:a16="http://schemas.microsoft.com/office/drawing/2014/main" id="{82065F4A-F549-B5BA-4DB6-D6FFB6A0C259}"/>
              </a:ext>
            </a:extLst>
          </p:cNvPr>
          <p:cNvPicPr>
            <a:picLocks noGrp="1" noChangeAspect="1"/>
          </p:cNvPicPr>
          <p:nvPr>
            <p:ph sz="quarter" idx="17"/>
          </p:nvPr>
        </p:nvPicPr>
        <p:blipFill>
          <a:blip r:embed="rId7">
            <a:extLst>
              <a:ext uri="{837473B0-CC2E-450A-ABE3-18F120FF3D39}">
                <a1611:picAttrSrcUrl xmlns:a1611="http://schemas.microsoft.com/office/drawing/2016/11/main" r:id="rId8"/>
              </a:ext>
            </a:extLst>
          </a:blip>
          <a:stretch>
            <a:fillRect/>
          </a:stretch>
        </p:blipFill>
        <p:spPr>
          <a:xfrm>
            <a:off x="8196791" y="1479760"/>
            <a:ext cx="3139368" cy="2092912"/>
          </a:xfrm>
        </p:spPr>
      </p:pic>
      <p:sp>
        <p:nvSpPr>
          <p:cNvPr id="8" name="Text Placeholder 7">
            <a:extLst>
              <a:ext uri="{FF2B5EF4-FFF2-40B4-BE49-F238E27FC236}">
                <a16:creationId xmlns:a16="http://schemas.microsoft.com/office/drawing/2014/main" id="{9E6C8920-A1B7-EED1-47CA-A70E57410581}"/>
              </a:ext>
            </a:extLst>
          </p:cNvPr>
          <p:cNvSpPr>
            <a:spLocks noGrp="1"/>
          </p:cNvSpPr>
          <p:nvPr>
            <p:ph type="body" sz="quarter" idx="18"/>
          </p:nvPr>
        </p:nvSpPr>
        <p:spPr>
          <a:xfrm>
            <a:off x="7957206" y="4241439"/>
            <a:ext cx="3545844" cy="1629972"/>
          </a:xfrm>
        </p:spPr>
        <p:txBody>
          <a:bodyPr/>
          <a:lstStyle/>
          <a:p>
            <a:r>
              <a:rPr lang="en-US" sz="2000"/>
              <a:t>Proficient in essential software. Analyze data and navigate the web efficiently. </a:t>
            </a:r>
          </a:p>
        </p:txBody>
      </p:sp>
      <p:sp>
        <p:nvSpPr>
          <p:cNvPr id="9" name="Text Placeholder 8">
            <a:extLst>
              <a:ext uri="{FF2B5EF4-FFF2-40B4-BE49-F238E27FC236}">
                <a16:creationId xmlns:a16="http://schemas.microsoft.com/office/drawing/2014/main" id="{EFBDE9A1-5A75-C920-DFDB-55C0865937A1}"/>
              </a:ext>
            </a:extLst>
          </p:cNvPr>
          <p:cNvSpPr>
            <a:spLocks noGrp="1"/>
          </p:cNvSpPr>
          <p:nvPr>
            <p:ph type="body" sz="quarter" idx="33"/>
          </p:nvPr>
        </p:nvSpPr>
        <p:spPr>
          <a:xfrm>
            <a:off x="452638" y="3600489"/>
            <a:ext cx="3697611" cy="441457"/>
          </a:xfrm>
        </p:spPr>
        <p:txBody>
          <a:bodyPr/>
          <a:lstStyle/>
          <a:p>
            <a:r>
              <a:rPr lang="en-US" sz="2400" b="1">
                <a:solidFill>
                  <a:srgbClr val="6098D1"/>
                </a:solidFill>
              </a:rPr>
              <a:t>COMMUNICATION</a:t>
            </a:r>
          </a:p>
          <a:p>
            <a:endParaRPr lang="en-US" sz="2400" b="1">
              <a:solidFill>
                <a:srgbClr val="6098D1"/>
              </a:solidFill>
            </a:endParaRPr>
          </a:p>
        </p:txBody>
      </p:sp>
      <p:sp>
        <p:nvSpPr>
          <p:cNvPr id="10" name="Text Placeholder 9">
            <a:extLst>
              <a:ext uri="{FF2B5EF4-FFF2-40B4-BE49-F238E27FC236}">
                <a16:creationId xmlns:a16="http://schemas.microsoft.com/office/drawing/2014/main" id="{2632BBAC-87A3-A275-BA61-3479C7EB83B1}"/>
              </a:ext>
            </a:extLst>
          </p:cNvPr>
          <p:cNvSpPr>
            <a:spLocks noGrp="1"/>
          </p:cNvSpPr>
          <p:nvPr>
            <p:ph type="body" sz="quarter" idx="35"/>
          </p:nvPr>
        </p:nvSpPr>
        <p:spPr>
          <a:xfrm>
            <a:off x="2998999" y="3614774"/>
            <a:ext cx="6474941" cy="494888"/>
          </a:xfrm>
        </p:spPr>
        <p:txBody>
          <a:bodyPr/>
          <a:lstStyle/>
          <a:p>
            <a:r>
              <a:rPr lang="en-US" sz="2400" b="1">
                <a:solidFill>
                  <a:srgbClr val="6098D1"/>
                </a:solidFill>
              </a:rPr>
              <a:t>PROBLEM-SOLVING</a:t>
            </a:r>
          </a:p>
        </p:txBody>
      </p:sp>
      <p:sp>
        <p:nvSpPr>
          <p:cNvPr id="11" name="Text Placeholder 10">
            <a:extLst>
              <a:ext uri="{FF2B5EF4-FFF2-40B4-BE49-F238E27FC236}">
                <a16:creationId xmlns:a16="http://schemas.microsoft.com/office/drawing/2014/main" id="{9899356C-19D4-B294-5BF5-CAC518B0D13B}"/>
              </a:ext>
            </a:extLst>
          </p:cNvPr>
          <p:cNvSpPr>
            <a:spLocks noGrp="1"/>
          </p:cNvSpPr>
          <p:nvPr>
            <p:ph type="body" sz="quarter" idx="37"/>
          </p:nvPr>
        </p:nvSpPr>
        <p:spPr>
          <a:xfrm>
            <a:off x="7752395" y="3600488"/>
            <a:ext cx="3697611" cy="441457"/>
          </a:xfrm>
        </p:spPr>
        <p:txBody>
          <a:bodyPr/>
          <a:lstStyle/>
          <a:p>
            <a:r>
              <a:rPr lang="en-US" sz="2400" b="1">
                <a:solidFill>
                  <a:srgbClr val="6098D1"/>
                </a:solidFill>
              </a:rPr>
              <a:t>TECHNOLOGY</a:t>
            </a:r>
          </a:p>
          <a:p>
            <a:endParaRPr lang="en-US" sz="2400" b="1">
              <a:solidFill>
                <a:srgbClr val="6098D1"/>
              </a:solidFill>
            </a:endParaRPr>
          </a:p>
        </p:txBody>
      </p:sp>
      <p:sp>
        <p:nvSpPr>
          <p:cNvPr id="12" name="Slide Number Placeholder 11">
            <a:extLst>
              <a:ext uri="{FF2B5EF4-FFF2-40B4-BE49-F238E27FC236}">
                <a16:creationId xmlns:a16="http://schemas.microsoft.com/office/drawing/2014/main" id="{A7027A4E-932B-2A97-27CE-D11EC77DA9B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CEABB6-07DC-46E8-9B57-56EC44A396E5}" type="slidenum">
              <a:rPr kumimoji="0" lang="en-US" sz="10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prstClr val="black"/>
              </a:solidFill>
              <a:effectLst/>
              <a:uLnTx/>
              <a:uFillTx/>
              <a:latin typeface="Montserrat" pitchFamily="2" charset="77"/>
              <a:ea typeface="+mn-ea"/>
              <a:cs typeface="+mn-cs"/>
            </a:endParaRPr>
          </a:p>
        </p:txBody>
      </p:sp>
      <p:sp>
        <p:nvSpPr>
          <p:cNvPr id="13" name="Content Placeholder 12">
            <a:extLst>
              <a:ext uri="{FF2B5EF4-FFF2-40B4-BE49-F238E27FC236}">
                <a16:creationId xmlns:a16="http://schemas.microsoft.com/office/drawing/2014/main" id="{2F5803C5-EE85-C375-30CB-16977766A992}"/>
              </a:ext>
            </a:extLst>
          </p:cNvPr>
          <p:cNvSpPr>
            <a:spLocks noGrp="1"/>
          </p:cNvSpPr>
          <p:nvPr>
            <p:ph sz="quarter" idx="38"/>
          </p:nvPr>
        </p:nvSpPr>
        <p:spPr/>
        <p:txBody>
          <a:bodyPr/>
          <a:lstStyle/>
          <a:p>
            <a:r>
              <a:rPr lang="en-US" sz="1000">
                <a:solidFill>
                  <a:schemeClr val="tx1"/>
                </a:solidFill>
              </a:rPr>
              <a:t>Great Careers to Consider in Insurance</a:t>
            </a:r>
            <a:endParaRPr lang="en-US"/>
          </a:p>
        </p:txBody>
      </p:sp>
      <p:sp>
        <p:nvSpPr>
          <p:cNvPr id="22" name="Footer Placeholder 21">
            <a:extLst>
              <a:ext uri="{FF2B5EF4-FFF2-40B4-BE49-F238E27FC236}">
                <a16:creationId xmlns:a16="http://schemas.microsoft.com/office/drawing/2014/main" id="{F223929A-DF4D-6750-D98B-83A4DE66927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12041"/>
                </a:solidFill>
                <a:effectLst/>
                <a:uLnTx/>
                <a:uFillTx/>
                <a:latin typeface="Montserrat" pitchFamily="2" charset="77"/>
                <a:ea typeface="+mn-ea"/>
                <a:cs typeface="+mn-cs"/>
              </a:rPr>
              <a:t>Invest</a:t>
            </a:r>
          </a:p>
        </p:txBody>
      </p:sp>
    </p:spTree>
    <p:extLst>
      <p:ext uri="{BB962C8B-B14F-4D97-AF65-F5344CB8AC3E}">
        <p14:creationId xmlns:p14="http://schemas.microsoft.com/office/powerpoint/2010/main" val="39736426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231DF-6136-F220-06EE-78483BBFB93A}"/>
              </a:ext>
            </a:extLst>
          </p:cNvPr>
          <p:cNvSpPr>
            <a:spLocks noGrp="1"/>
          </p:cNvSpPr>
          <p:nvPr>
            <p:ph type="title"/>
          </p:nvPr>
        </p:nvSpPr>
        <p:spPr/>
        <p:txBody>
          <a:bodyPr/>
          <a:lstStyle/>
          <a:p>
            <a:r>
              <a:rPr lang="en-US">
                <a:solidFill>
                  <a:srgbClr val="012041"/>
                </a:solidFill>
                <a:latin typeface="Montserrat SemiBold" panose="00000700000000000000" pitchFamily="2" charset="0"/>
              </a:rPr>
              <a:t>Important Career Skills</a:t>
            </a:r>
          </a:p>
        </p:txBody>
      </p:sp>
      <p:pic>
        <p:nvPicPr>
          <p:cNvPr id="15" name="Content Placeholder 14" descr="A picture containing text, person, indoor, computer&#10;&#10;Description automatically generated">
            <a:extLst>
              <a:ext uri="{FF2B5EF4-FFF2-40B4-BE49-F238E27FC236}">
                <a16:creationId xmlns:a16="http://schemas.microsoft.com/office/drawing/2014/main" id="{D15FABF6-85B5-8DF4-A899-62B166528514}"/>
              </a:ext>
            </a:extLst>
          </p:cNvPr>
          <p:cNvPicPr>
            <a:picLocks noGrp="1" noChangeAspect="1"/>
          </p:cNvPicPr>
          <p:nvPr>
            <p:ph sz="quarter" idx="13"/>
          </p:nvPr>
        </p:nvPicPr>
        <p:blipFill>
          <a:blip r:embed="rId3">
            <a:extLst>
              <a:ext uri="{837473B0-CC2E-450A-ABE3-18F120FF3D39}">
                <a1611:picAttrSrcUrl xmlns:a1611="http://schemas.microsoft.com/office/drawing/2016/11/main" r:id="rId4"/>
              </a:ext>
            </a:extLst>
          </a:blip>
          <a:stretch>
            <a:fillRect/>
          </a:stretch>
        </p:blipFill>
        <p:spPr>
          <a:xfrm>
            <a:off x="1405903" y="1397590"/>
            <a:ext cx="3207994" cy="2136573"/>
          </a:xfrm>
        </p:spPr>
      </p:pic>
      <p:sp>
        <p:nvSpPr>
          <p:cNvPr id="4" name="Text Placeholder 3">
            <a:extLst>
              <a:ext uri="{FF2B5EF4-FFF2-40B4-BE49-F238E27FC236}">
                <a16:creationId xmlns:a16="http://schemas.microsoft.com/office/drawing/2014/main" id="{835240DD-6109-19F4-B874-B824760D376B}"/>
              </a:ext>
            </a:extLst>
          </p:cNvPr>
          <p:cNvSpPr>
            <a:spLocks noGrp="1"/>
          </p:cNvSpPr>
          <p:nvPr>
            <p:ph type="body" sz="quarter" idx="14"/>
          </p:nvPr>
        </p:nvSpPr>
        <p:spPr>
          <a:xfrm>
            <a:off x="1002614" y="4526941"/>
            <a:ext cx="3406382" cy="1188720"/>
          </a:xfrm>
        </p:spPr>
        <p:txBody>
          <a:bodyPr/>
          <a:lstStyle/>
          <a:p>
            <a:r>
              <a:rPr lang="en-US" sz="1800"/>
              <a:t>Staying updated, </a:t>
            </a:r>
            <a:br>
              <a:rPr lang="en-US" sz="1800"/>
            </a:br>
            <a:r>
              <a:rPr lang="en-US" sz="1800"/>
              <a:t>developing skills, </a:t>
            </a:r>
            <a:br>
              <a:rPr lang="en-US" sz="1800"/>
            </a:br>
            <a:r>
              <a:rPr lang="en-US" sz="1800"/>
              <a:t>preparing for change</a:t>
            </a:r>
          </a:p>
        </p:txBody>
      </p:sp>
      <p:pic>
        <p:nvPicPr>
          <p:cNvPr id="18" name="Content Placeholder 17" descr="A picture containing text, person, indoor, wall&#10;&#10;Description automatically generated">
            <a:extLst>
              <a:ext uri="{FF2B5EF4-FFF2-40B4-BE49-F238E27FC236}">
                <a16:creationId xmlns:a16="http://schemas.microsoft.com/office/drawing/2014/main" id="{96560FE5-7DB9-06C7-89F7-C609195B859A}"/>
              </a:ext>
            </a:extLst>
          </p:cNvPr>
          <p:cNvPicPr>
            <a:picLocks noGrp="1" noChangeAspect="1"/>
          </p:cNvPicPr>
          <p:nvPr>
            <p:ph sz="quarter" idx="15"/>
          </p:nvPr>
        </p:nvPicPr>
        <p:blipFill>
          <a:blip r:embed="rId5">
            <a:extLst>
              <a:ext uri="{837473B0-CC2E-450A-ABE3-18F120FF3D39}">
                <a1611:picAttrSrcUrl xmlns:a1611="http://schemas.microsoft.com/office/drawing/2016/11/main" r:id="rId6"/>
              </a:ext>
            </a:extLst>
          </a:blip>
          <a:stretch>
            <a:fillRect/>
          </a:stretch>
        </p:blipFill>
        <p:spPr>
          <a:xfrm>
            <a:off x="4791107" y="1442999"/>
            <a:ext cx="3207994" cy="2097533"/>
          </a:xfrm>
        </p:spPr>
      </p:pic>
      <p:sp>
        <p:nvSpPr>
          <p:cNvPr id="6" name="Text Placeholder 5">
            <a:extLst>
              <a:ext uri="{FF2B5EF4-FFF2-40B4-BE49-F238E27FC236}">
                <a16:creationId xmlns:a16="http://schemas.microsoft.com/office/drawing/2014/main" id="{760DBC03-3B5B-DFC8-1E23-55DF6D17F1A6}"/>
              </a:ext>
            </a:extLst>
          </p:cNvPr>
          <p:cNvSpPr>
            <a:spLocks noGrp="1"/>
          </p:cNvSpPr>
          <p:nvPr>
            <p:ph type="body" sz="quarter" idx="16"/>
          </p:nvPr>
        </p:nvSpPr>
        <p:spPr>
          <a:xfrm>
            <a:off x="4847195" y="4561657"/>
            <a:ext cx="3116449" cy="1109346"/>
          </a:xfrm>
        </p:spPr>
        <p:txBody>
          <a:bodyPr/>
          <a:lstStyle/>
          <a:p>
            <a:pPr marL="0" lvl="0" indent="0" algn="ctr" defTabSz="622300">
              <a:lnSpc>
                <a:spcPct val="90000"/>
              </a:lnSpc>
              <a:spcBef>
                <a:spcPct val="0"/>
              </a:spcBef>
              <a:spcAft>
                <a:spcPct val="35000"/>
              </a:spcAft>
              <a:buNone/>
            </a:pPr>
            <a:r>
              <a:rPr lang="en-US" sz="1800" kern="1200">
                <a:solidFill>
                  <a:schemeClr val="tx1"/>
                </a:solidFill>
              </a:rPr>
              <a:t>Building trust with others. Handling issues positively and taking ownership.</a:t>
            </a:r>
            <a:endParaRPr lang="en-US" sz="1800"/>
          </a:p>
        </p:txBody>
      </p:sp>
      <p:pic>
        <p:nvPicPr>
          <p:cNvPr id="21" name="Content Placeholder 20">
            <a:extLst>
              <a:ext uri="{FF2B5EF4-FFF2-40B4-BE49-F238E27FC236}">
                <a16:creationId xmlns:a16="http://schemas.microsoft.com/office/drawing/2014/main" id="{A195CBF2-8106-0160-4538-B658348F7EEB}"/>
              </a:ext>
            </a:extLst>
          </p:cNvPr>
          <p:cNvPicPr>
            <a:picLocks noGrp="1" noChangeAspect="1"/>
          </p:cNvPicPr>
          <p:nvPr>
            <p:ph sz="quarter" idx="17"/>
          </p:nvPr>
        </p:nvPicPr>
        <p:blipFill>
          <a:blip r:embed="rId7">
            <a:extLst>
              <a:ext uri="{837473B0-CC2E-450A-ABE3-18F120FF3D39}">
                <a1611:picAttrSrcUrl xmlns:a1611="http://schemas.microsoft.com/office/drawing/2016/11/main" r:id="rId8"/>
              </a:ext>
            </a:extLst>
          </a:blip>
          <a:srcRect/>
          <a:stretch/>
        </p:blipFill>
        <p:spPr>
          <a:xfrm>
            <a:off x="8176312" y="1395500"/>
            <a:ext cx="3207994" cy="2138663"/>
          </a:xfrm>
        </p:spPr>
      </p:pic>
      <p:sp>
        <p:nvSpPr>
          <p:cNvPr id="8" name="Text Placeholder 7">
            <a:extLst>
              <a:ext uri="{FF2B5EF4-FFF2-40B4-BE49-F238E27FC236}">
                <a16:creationId xmlns:a16="http://schemas.microsoft.com/office/drawing/2014/main" id="{9E6C8920-A1B7-EED1-47CA-A70E57410581}"/>
              </a:ext>
            </a:extLst>
          </p:cNvPr>
          <p:cNvSpPr>
            <a:spLocks noGrp="1"/>
          </p:cNvSpPr>
          <p:nvPr>
            <p:ph type="body" sz="quarter" idx="18"/>
          </p:nvPr>
        </p:nvSpPr>
        <p:spPr>
          <a:xfrm>
            <a:off x="8348320" y="4505857"/>
            <a:ext cx="2841066" cy="1165146"/>
          </a:xfrm>
        </p:spPr>
        <p:txBody>
          <a:bodyPr/>
          <a:lstStyle/>
          <a:p>
            <a:pPr marL="0" lvl="0" indent="0" algn="ctr" defTabSz="622300">
              <a:lnSpc>
                <a:spcPct val="90000"/>
              </a:lnSpc>
              <a:spcBef>
                <a:spcPct val="0"/>
              </a:spcBef>
              <a:spcAft>
                <a:spcPct val="35000"/>
              </a:spcAft>
              <a:buNone/>
            </a:pPr>
            <a:r>
              <a:rPr lang="en-US" sz="1800" kern="1200">
                <a:solidFill>
                  <a:schemeClr val="tx1"/>
                </a:solidFill>
              </a:rPr>
              <a:t>Prioritizing and</a:t>
            </a:r>
            <a:r>
              <a:rPr lang="en-US" sz="1800"/>
              <a:t> o</a:t>
            </a:r>
            <a:r>
              <a:rPr lang="en-US" sz="1800" kern="1200">
                <a:solidFill>
                  <a:schemeClr val="tx1"/>
                </a:solidFill>
              </a:rPr>
              <a:t>rganization. </a:t>
            </a:r>
            <a:r>
              <a:rPr lang="en-US" sz="1800"/>
              <a:t>Delegating and setting achievable goals.</a:t>
            </a:r>
          </a:p>
        </p:txBody>
      </p:sp>
      <p:sp>
        <p:nvSpPr>
          <p:cNvPr id="9" name="Text Placeholder 8">
            <a:extLst>
              <a:ext uri="{FF2B5EF4-FFF2-40B4-BE49-F238E27FC236}">
                <a16:creationId xmlns:a16="http://schemas.microsoft.com/office/drawing/2014/main" id="{EFBDE9A1-5A75-C920-DFDB-55C0865937A1}"/>
              </a:ext>
            </a:extLst>
          </p:cNvPr>
          <p:cNvSpPr>
            <a:spLocks noGrp="1"/>
          </p:cNvSpPr>
          <p:nvPr>
            <p:ph type="body" sz="quarter" idx="33"/>
          </p:nvPr>
        </p:nvSpPr>
        <p:spPr>
          <a:xfrm>
            <a:off x="1405903" y="3799982"/>
            <a:ext cx="2637697" cy="360000"/>
          </a:xfrm>
        </p:spPr>
        <p:txBody>
          <a:bodyPr/>
          <a:lstStyle/>
          <a:p>
            <a:r>
              <a:rPr lang="en-US" sz="2200" b="1">
                <a:solidFill>
                  <a:srgbClr val="6098D1"/>
                </a:solidFill>
              </a:rPr>
              <a:t>CONTINUOUS LEARNER</a:t>
            </a:r>
          </a:p>
        </p:txBody>
      </p:sp>
      <p:sp>
        <p:nvSpPr>
          <p:cNvPr id="10" name="Text Placeholder 9">
            <a:extLst>
              <a:ext uri="{FF2B5EF4-FFF2-40B4-BE49-F238E27FC236}">
                <a16:creationId xmlns:a16="http://schemas.microsoft.com/office/drawing/2014/main" id="{2632BBAC-87A3-A275-BA61-3479C7EB83B1}"/>
              </a:ext>
            </a:extLst>
          </p:cNvPr>
          <p:cNvSpPr>
            <a:spLocks noGrp="1"/>
          </p:cNvSpPr>
          <p:nvPr>
            <p:ph type="body" sz="quarter" idx="35"/>
          </p:nvPr>
        </p:nvSpPr>
        <p:spPr>
          <a:xfrm>
            <a:off x="5180269" y="3795011"/>
            <a:ext cx="2236829" cy="563650"/>
          </a:xfrm>
        </p:spPr>
        <p:txBody>
          <a:bodyPr/>
          <a:lstStyle/>
          <a:p>
            <a:r>
              <a:rPr lang="en-US" sz="2200" b="1">
                <a:solidFill>
                  <a:srgbClr val="6098D1"/>
                </a:solidFill>
              </a:rPr>
              <a:t>CUSTOMER RELATIONS</a:t>
            </a:r>
          </a:p>
        </p:txBody>
      </p:sp>
      <p:sp>
        <p:nvSpPr>
          <p:cNvPr id="11" name="Text Placeholder 10">
            <a:extLst>
              <a:ext uri="{FF2B5EF4-FFF2-40B4-BE49-F238E27FC236}">
                <a16:creationId xmlns:a16="http://schemas.microsoft.com/office/drawing/2014/main" id="{9899356C-19D4-B294-5BF5-CAC518B0D13B}"/>
              </a:ext>
            </a:extLst>
          </p:cNvPr>
          <p:cNvSpPr>
            <a:spLocks noGrp="1"/>
          </p:cNvSpPr>
          <p:nvPr>
            <p:ph type="body" sz="quarter" idx="37"/>
          </p:nvPr>
        </p:nvSpPr>
        <p:spPr>
          <a:xfrm>
            <a:off x="8153400" y="3799982"/>
            <a:ext cx="3230906" cy="360000"/>
          </a:xfrm>
        </p:spPr>
        <p:txBody>
          <a:bodyPr/>
          <a:lstStyle/>
          <a:p>
            <a:r>
              <a:rPr lang="en-US" sz="2200" b="1">
                <a:solidFill>
                  <a:srgbClr val="6098D1"/>
                </a:solidFill>
              </a:rPr>
              <a:t>TIME MANAGEMENT SKILLS</a:t>
            </a:r>
          </a:p>
          <a:p>
            <a:endParaRPr lang="en-US" sz="2200" b="1">
              <a:solidFill>
                <a:srgbClr val="6098D1"/>
              </a:solidFill>
            </a:endParaRPr>
          </a:p>
        </p:txBody>
      </p:sp>
      <p:sp>
        <p:nvSpPr>
          <p:cNvPr id="12" name="Slide Number Placeholder 11">
            <a:extLst>
              <a:ext uri="{FF2B5EF4-FFF2-40B4-BE49-F238E27FC236}">
                <a16:creationId xmlns:a16="http://schemas.microsoft.com/office/drawing/2014/main" id="{A7027A4E-932B-2A97-27CE-D11EC77DA9B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CEABB6-07DC-46E8-9B57-56EC44A396E5}" type="slidenum">
              <a:rPr kumimoji="0" lang="en-US" sz="10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a:ln>
                <a:noFill/>
              </a:ln>
              <a:solidFill>
                <a:prstClr val="black"/>
              </a:solidFill>
              <a:effectLst/>
              <a:uLnTx/>
              <a:uFillTx/>
              <a:latin typeface="Montserrat" pitchFamily="2" charset="77"/>
              <a:ea typeface="+mn-ea"/>
              <a:cs typeface="+mn-cs"/>
            </a:endParaRPr>
          </a:p>
        </p:txBody>
      </p:sp>
      <p:sp>
        <p:nvSpPr>
          <p:cNvPr id="26" name="Content Placeholder 25">
            <a:extLst>
              <a:ext uri="{FF2B5EF4-FFF2-40B4-BE49-F238E27FC236}">
                <a16:creationId xmlns:a16="http://schemas.microsoft.com/office/drawing/2014/main" id="{1C1F7E14-31F9-DF11-67C5-78053BC554FE}"/>
              </a:ext>
            </a:extLst>
          </p:cNvPr>
          <p:cNvSpPr>
            <a:spLocks noGrp="1"/>
          </p:cNvSpPr>
          <p:nvPr>
            <p:ph sz="quarter" idx="38"/>
          </p:nvPr>
        </p:nvSpPr>
        <p:spPr/>
        <p:txBody>
          <a:bodyPr/>
          <a:lstStyle/>
          <a:p>
            <a:r>
              <a:rPr lang="en-US" sz="1000">
                <a:solidFill>
                  <a:schemeClr val="tx1"/>
                </a:solidFill>
              </a:rPr>
              <a:t>Great Careers to Consider in Insurance</a:t>
            </a:r>
            <a:endParaRPr lang="en-US"/>
          </a:p>
        </p:txBody>
      </p:sp>
      <p:sp>
        <p:nvSpPr>
          <p:cNvPr id="27" name="Footer Placeholder 26">
            <a:extLst>
              <a:ext uri="{FF2B5EF4-FFF2-40B4-BE49-F238E27FC236}">
                <a16:creationId xmlns:a16="http://schemas.microsoft.com/office/drawing/2014/main" id="{B2BAA653-A72B-4B63-8DCD-9DAC30B13AD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12041"/>
                </a:solidFill>
                <a:effectLst/>
                <a:uLnTx/>
                <a:uFillTx/>
                <a:latin typeface="Montserrat" pitchFamily="2" charset="77"/>
                <a:ea typeface="+mn-ea"/>
                <a:cs typeface="+mn-cs"/>
              </a:rPr>
              <a:t>Invest</a:t>
            </a:r>
          </a:p>
        </p:txBody>
      </p:sp>
    </p:spTree>
    <p:extLst>
      <p:ext uri="{BB962C8B-B14F-4D97-AF65-F5344CB8AC3E}">
        <p14:creationId xmlns:p14="http://schemas.microsoft.com/office/powerpoint/2010/main" val="31569211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EC5E16DC-594D-41C9-2686-C695DDF9B2E7}"/>
              </a:ext>
            </a:extLst>
          </p:cNvPr>
          <p:cNvSpPr/>
          <p:nvPr/>
        </p:nvSpPr>
        <p:spPr>
          <a:xfrm>
            <a:off x="693441" y="808998"/>
            <a:ext cx="10285809" cy="1602283"/>
          </a:xfrm>
          <a:prstGeom prst="rect">
            <a:avLst/>
          </a:prstGeom>
          <a:noFill/>
          <a:ln/>
        </p:spPr>
        <p:txBody>
          <a:bodyPr wrap="square" lIns="0" tIns="0" rIns="0" bIns="0" rtlCol="0" anchor="t"/>
          <a:lstStyle/>
          <a:p>
            <a:pPr marL="0" marR="0" lvl="0" indent="0" algn="ctr" defTabSz="914400" rtl="0" eaLnBrk="1" fontAlgn="auto" latinLnBrk="0" hangingPunct="1">
              <a:lnSpc>
                <a:spcPts val="4167"/>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Montserrat" pitchFamily="34" charset="0"/>
                <a:ea typeface="Montserrat" pitchFamily="34" charset="-122"/>
                <a:cs typeface="Montserrat" pitchFamily="34" charset="-120"/>
              </a:rPr>
              <a:t>Your Turn…</a:t>
            </a:r>
            <a:br>
              <a:rPr lang="en-US" sz="200" b="1" kern="1200">
                <a:solidFill>
                  <a:schemeClr val="bg1"/>
                </a:solidFill>
                <a:latin typeface="Montserrat" pitchFamily="34" charset="0"/>
                <a:ea typeface="Montserrat" pitchFamily="34" charset="-122"/>
                <a:cs typeface="Montserrat" pitchFamily="34" charset="-120"/>
              </a:rPr>
            </a:br>
            <a:r>
              <a:rPr kumimoji="0" lang="en-US" sz="3000" b="1" i="0" u="none" strike="noStrike" kern="1200" cap="none" spc="0" normalizeH="0" baseline="0" noProof="0">
                <a:ln>
                  <a:noFill/>
                </a:ln>
                <a:solidFill>
                  <a:schemeClr val="bg1"/>
                </a:solidFill>
                <a:effectLst/>
                <a:uLnTx/>
                <a:uFillTx/>
                <a:latin typeface="Montserrat" pitchFamily="34" charset="0"/>
                <a:ea typeface="Montserrat" pitchFamily="34" charset="-122"/>
                <a:cs typeface="Montserrat" pitchFamily="34" charset="-120"/>
              </a:rPr>
              <a:t>Which skills do you think you are strongest in? </a:t>
            </a:r>
            <a:r>
              <a:rPr kumimoji="0" lang="en-US" sz="3000" b="1" i="1" u="none" strike="noStrike" kern="1200" cap="none" spc="0" normalizeH="0" baseline="0" noProof="0">
                <a:ln>
                  <a:noFill/>
                </a:ln>
                <a:solidFill>
                  <a:schemeClr val="bg1"/>
                </a:solidFill>
                <a:effectLst/>
                <a:uLnTx/>
                <a:uFillTx/>
                <a:latin typeface="Montserrat" pitchFamily="34" charset="0"/>
                <a:ea typeface="Montserrat" pitchFamily="34" charset="-122"/>
                <a:cs typeface="Montserrat" pitchFamily="34" charset="-120"/>
              </a:rPr>
              <a:t>Which would you like to develop the most?</a:t>
            </a:r>
            <a:endParaRPr kumimoji="0" lang="en-US" sz="3000" b="0" i="1" u="none" strike="noStrike" kern="1200" cap="none" spc="0" normalizeH="0" baseline="0" noProof="0">
              <a:ln>
                <a:noFill/>
              </a:ln>
              <a:solidFill>
                <a:schemeClr val="bg1"/>
              </a:solidFill>
              <a:effectLst/>
              <a:uLnTx/>
              <a:uFillTx/>
              <a:latin typeface="Avenir Next LT Pro Light"/>
              <a:ea typeface="+mn-ea"/>
              <a:cs typeface="+mn-cs"/>
            </a:endParaRPr>
          </a:p>
        </p:txBody>
      </p:sp>
      <p:grpSp>
        <p:nvGrpSpPr>
          <p:cNvPr id="3" name="Group 2">
            <a:extLst>
              <a:ext uri="{FF2B5EF4-FFF2-40B4-BE49-F238E27FC236}">
                <a16:creationId xmlns:a16="http://schemas.microsoft.com/office/drawing/2014/main" id="{DF0E55D5-548E-1704-5C6E-E2814228B87F}"/>
              </a:ext>
            </a:extLst>
          </p:cNvPr>
          <p:cNvGrpSpPr/>
          <p:nvPr/>
        </p:nvGrpSpPr>
        <p:grpSpPr>
          <a:xfrm>
            <a:off x="1916846" y="3105948"/>
            <a:ext cx="8817448" cy="2681544"/>
            <a:chOff x="2270869" y="3413541"/>
            <a:chExt cx="7407772" cy="2197778"/>
          </a:xfrm>
        </p:grpSpPr>
        <p:pic>
          <p:nvPicPr>
            <p:cNvPr id="4" name="Image 0" descr="preencoded.png">
              <a:extLst>
                <a:ext uri="{FF2B5EF4-FFF2-40B4-BE49-F238E27FC236}">
                  <a16:creationId xmlns:a16="http://schemas.microsoft.com/office/drawing/2014/main" id="{D1C0B1AD-729E-CFCC-D7FF-FA8AAE92D1C2}"/>
                </a:ext>
              </a:extLst>
            </p:cNvPr>
            <p:cNvPicPr>
              <a:picLocks noChangeAspect="1"/>
            </p:cNvPicPr>
            <p:nvPr/>
          </p:nvPicPr>
          <p:blipFill>
            <a:blip r:embed="rId3"/>
            <a:stretch>
              <a:fillRect/>
            </a:stretch>
          </p:blipFill>
          <p:spPr>
            <a:xfrm>
              <a:off x="2270869" y="3413541"/>
              <a:ext cx="427335" cy="427335"/>
            </a:xfrm>
            <a:prstGeom prst="rect">
              <a:avLst/>
            </a:prstGeom>
          </p:spPr>
        </p:pic>
        <p:sp>
          <p:nvSpPr>
            <p:cNvPr id="5" name="Text 1">
              <a:extLst>
                <a:ext uri="{FF2B5EF4-FFF2-40B4-BE49-F238E27FC236}">
                  <a16:creationId xmlns:a16="http://schemas.microsoft.com/office/drawing/2014/main" id="{3325D818-6ED3-104B-7682-2C326A943D19}"/>
                </a:ext>
              </a:extLst>
            </p:cNvPr>
            <p:cNvSpPr/>
            <p:nvPr/>
          </p:nvSpPr>
          <p:spPr>
            <a:xfrm>
              <a:off x="2270870" y="4011731"/>
              <a:ext cx="2136676" cy="267097"/>
            </a:xfrm>
            <a:prstGeom prst="rect">
              <a:avLst/>
            </a:prstGeom>
            <a:noFill/>
            <a:ln/>
          </p:spPr>
          <p:txBody>
            <a:bodyPr wrap="none" lIns="0" tIns="0" rIns="0" bIns="0" rtlCol="0" anchor="t"/>
            <a:lstStyle/>
            <a:p>
              <a:pPr marL="0" marR="0" lvl="0" indent="0" algn="l" defTabSz="914400" rtl="0" eaLnBrk="1" fontAlgn="auto" latinLnBrk="0" hangingPunct="1">
                <a:lnSpc>
                  <a:spcPts val="2083"/>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Montserrat" pitchFamily="34" charset="0"/>
                  <a:ea typeface="Montserrat" pitchFamily="34" charset="-122"/>
                  <a:cs typeface="Montserrat" pitchFamily="34" charset="-120"/>
                </a:rPr>
                <a:t>Communication</a:t>
              </a:r>
              <a:endParaRPr kumimoji="0" lang="en-US" sz="2000" b="0" i="0" u="none" strike="noStrike" kern="1200" cap="none" spc="0" normalizeH="0" baseline="0" noProof="0">
                <a:ln>
                  <a:noFill/>
                </a:ln>
                <a:solidFill>
                  <a:schemeClr val="bg1"/>
                </a:solidFill>
                <a:effectLst/>
                <a:uLnTx/>
                <a:uFillTx/>
                <a:latin typeface="Avenir Next LT Pro Light"/>
                <a:ea typeface="+mn-ea"/>
                <a:cs typeface="+mn-cs"/>
              </a:endParaRPr>
            </a:p>
          </p:txBody>
        </p:sp>
        <p:pic>
          <p:nvPicPr>
            <p:cNvPr id="6" name="Image 1" descr="preencoded.png">
              <a:extLst>
                <a:ext uri="{FF2B5EF4-FFF2-40B4-BE49-F238E27FC236}">
                  <a16:creationId xmlns:a16="http://schemas.microsoft.com/office/drawing/2014/main" id="{F3681CD0-25F3-A0E2-5935-27A36A8869E6}"/>
                </a:ext>
              </a:extLst>
            </p:cNvPr>
            <p:cNvPicPr>
              <a:picLocks noChangeAspect="1"/>
            </p:cNvPicPr>
            <p:nvPr/>
          </p:nvPicPr>
          <p:blipFill>
            <a:blip r:embed="rId4"/>
            <a:stretch>
              <a:fillRect/>
            </a:stretch>
          </p:blipFill>
          <p:spPr>
            <a:xfrm>
              <a:off x="4906417" y="3413541"/>
              <a:ext cx="427335" cy="427335"/>
            </a:xfrm>
            <a:prstGeom prst="rect">
              <a:avLst/>
            </a:prstGeom>
          </p:spPr>
        </p:pic>
        <p:sp>
          <p:nvSpPr>
            <p:cNvPr id="7" name="Text 3">
              <a:extLst>
                <a:ext uri="{FF2B5EF4-FFF2-40B4-BE49-F238E27FC236}">
                  <a16:creationId xmlns:a16="http://schemas.microsoft.com/office/drawing/2014/main" id="{E4B408AC-7434-BC36-6494-B650AE70D4DE}"/>
                </a:ext>
              </a:extLst>
            </p:cNvPr>
            <p:cNvSpPr/>
            <p:nvPr/>
          </p:nvSpPr>
          <p:spPr>
            <a:xfrm>
              <a:off x="4906417" y="4011731"/>
              <a:ext cx="2136676" cy="267097"/>
            </a:xfrm>
            <a:prstGeom prst="rect">
              <a:avLst/>
            </a:prstGeom>
            <a:noFill/>
            <a:ln/>
          </p:spPr>
          <p:txBody>
            <a:bodyPr wrap="none" lIns="0" tIns="0" rIns="0" bIns="0" rtlCol="0" anchor="t"/>
            <a:lstStyle/>
            <a:p>
              <a:pPr marL="0" marR="0" lvl="0" indent="0" algn="l" defTabSz="914400" rtl="0" eaLnBrk="1" fontAlgn="auto" latinLnBrk="0" hangingPunct="1">
                <a:lnSpc>
                  <a:spcPts val="2083"/>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Montserrat" pitchFamily="34" charset="0"/>
                  <a:ea typeface="Montserrat" pitchFamily="34" charset="-122"/>
                  <a:cs typeface="Montserrat" pitchFamily="34" charset="-120"/>
                </a:rPr>
                <a:t>Problem Solving</a:t>
              </a:r>
              <a:endParaRPr kumimoji="0" lang="en-US" sz="2000" b="0" i="0" u="none" strike="noStrike" kern="1200" cap="none" spc="0" normalizeH="0" baseline="0" noProof="0">
                <a:ln>
                  <a:noFill/>
                </a:ln>
                <a:solidFill>
                  <a:schemeClr val="bg1"/>
                </a:solidFill>
                <a:effectLst/>
                <a:uLnTx/>
                <a:uFillTx/>
                <a:latin typeface="Avenir Next LT Pro Light"/>
                <a:ea typeface="+mn-ea"/>
                <a:cs typeface="+mn-cs"/>
              </a:endParaRPr>
            </a:p>
          </p:txBody>
        </p:sp>
        <p:pic>
          <p:nvPicPr>
            <p:cNvPr id="8" name="Image 2" descr="preencoded.png">
              <a:extLst>
                <a:ext uri="{FF2B5EF4-FFF2-40B4-BE49-F238E27FC236}">
                  <a16:creationId xmlns:a16="http://schemas.microsoft.com/office/drawing/2014/main" id="{52615D1A-14B1-8C56-DFF3-50A7012DCC6B}"/>
                </a:ext>
              </a:extLst>
            </p:cNvPr>
            <p:cNvPicPr>
              <a:picLocks noChangeAspect="1"/>
            </p:cNvPicPr>
            <p:nvPr/>
          </p:nvPicPr>
          <p:blipFill>
            <a:blip r:embed="rId5"/>
            <a:stretch>
              <a:fillRect/>
            </a:stretch>
          </p:blipFill>
          <p:spPr>
            <a:xfrm>
              <a:off x="7541964" y="3413541"/>
              <a:ext cx="427335" cy="427335"/>
            </a:xfrm>
            <a:prstGeom prst="rect">
              <a:avLst/>
            </a:prstGeom>
          </p:spPr>
        </p:pic>
        <p:sp>
          <p:nvSpPr>
            <p:cNvPr id="9" name="Text 5">
              <a:extLst>
                <a:ext uri="{FF2B5EF4-FFF2-40B4-BE49-F238E27FC236}">
                  <a16:creationId xmlns:a16="http://schemas.microsoft.com/office/drawing/2014/main" id="{B06F275A-7DF0-DE59-993A-D4DA72172A5E}"/>
                </a:ext>
              </a:extLst>
            </p:cNvPr>
            <p:cNvSpPr/>
            <p:nvPr/>
          </p:nvSpPr>
          <p:spPr>
            <a:xfrm>
              <a:off x="7541965" y="4011731"/>
              <a:ext cx="2136676" cy="267097"/>
            </a:xfrm>
            <a:prstGeom prst="rect">
              <a:avLst/>
            </a:prstGeom>
            <a:noFill/>
            <a:ln/>
          </p:spPr>
          <p:txBody>
            <a:bodyPr wrap="none" lIns="0" tIns="0" rIns="0" bIns="0" rtlCol="0" anchor="t"/>
            <a:lstStyle/>
            <a:p>
              <a:pPr marL="0" marR="0" lvl="0" indent="0" algn="l" defTabSz="914400" rtl="0" eaLnBrk="1" fontAlgn="auto" latinLnBrk="0" hangingPunct="1">
                <a:lnSpc>
                  <a:spcPts val="2083"/>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Montserrat" pitchFamily="34" charset="0"/>
                  <a:ea typeface="Montserrat" pitchFamily="34" charset="-122"/>
                  <a:cs typeface="Montserrat" pitchFamily="34" charset="-120"/>
                </a:rPr>
                <a:t>Technology</a:t>
              </a:r>
              <a:endParaRPr kumimoji="0" lang="en-US" sz="2000" b="0" i="0" u="none" strike="noStrike" kern="1200" cap="none" spc="0" normalizeH="0" baseline="0" noProof="0">
                <a:ln>
                  <a:noFill/>
                </a:ln>
                <a:solidFill>
                  <a:schemeClr val="bg1"/>
                </a:solidFill>
                <a:effectLst/>
                <a:uLnTx/>
                <a:uFillTx/>
                <a:latin typeface="Avenir Next LT Pro Light"/>
                <a:ea typeface="+mn-ea"/>
                <a:cs typeface="+mn-cs"/>
              </a:endParaRPr>
            </a:p>
          </p:txBody>
        </p:sp>
        <p:sp>
          <p:nvSpPr>
            <p:cNvPr id="10" name="Text 9">
              <a:extLst>
                <a:ext uri="{FF2B5EF4-FFF2-40B4-BE49-F238E27FC236}">
                  <a16:creationId xmlns:a16="http://schemas.microsoft.com/office/drawing/2014/main" id="{A97918D3-2B6D-C953-EEF4-A81708660409}"/>
                </a:ext>
              </a:extLst>
            </p:cNvPr>
            <p:cNvSpPr/>
            <p:nvPr/>
          </p:nvSpPr>
          <p:spPr>
            <a:xfrm>
              <a:off x="2270870" y="5344222"/>
              <a:ext cx="2136676" cy="267097"/>
            </a:xfrm>
            <a:prstGeom prst="rect">
              <a:avLst/>
            </a:prstGeom>
            <a:noFill/>
            <a:ln/>
          </p:spPr>
          <p:txBody>
            <a:bodyPr wrap="none" lIns="0" tIns="0" rIns="0" bIns="0" rtlCol="0" anchor="t"/>
            <a:lstStyle/>
            <a:p>
              <a:pPr marL="0" marR="0" lvl="0" indent="0" algn="l" defTabSz="914400" rtl="0" eaLnBrk="1" fontAlgn="auto" latinLnBrk="0" hangingPunct="1">
                <a:lnSpc>
                  <a:spcPts val="2083"/>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Montserrat" pitchFamily="34" charset="0"/>
                  <a:ea typeface="Montserrat" pitchFamily="34" charset="-122"/>
                  <a:cs typeface="Montserrat" pitchFamily="34" charset="-120"/>
                </a:rPr>
                <a:t>Customer Relations</a:t>
              </a:r>
              <a:endParaRPr kumimoji="0" lang="en-US" sz="2000" b="0" i="0" u="none" strike="noStrike" kern="1200" cap="none" spc="0" normalizeH="0" baseline="0" noProof="0">
                <a:ln>
                  <a:noFill/>
                </a:ln>
                <a:solidFill>
                  <a:schemeClr val="bg1"/>
                </a:solidFill>
                <a:effectLst/>
                <a:uLnTx/>
                <a:uFillTx/>
                <a:latin typeface="Avenir Next LT Pro Light"/>
                <a:ea typeface="+mn-ea"/>
                <a:cs typeface="+mn-cs"/>
              </a:endParaRPr>
            </a:p>
          </p:txBody>
        </p:sp>
        <p:pic>
          <p:nvPicPr>
            <p:cNvPr id="11" name="Image 5" descr="preencoded.png">
              <a:extLst>
                <a:ext uri="{FF2B5EF4-FFF2-40B4-BE49-F238E27FC236}">
                  <a16:creationId xmlns:a16="http://schemas.microsoft.com/office/drawing/2014/main" id="{EA87B389-09A9-AE2F-DB85-9A051CA41BFE}"/>
                </a:ext>
              </a:extLst>
            </p:cNvPr>
            <p:cNvPicPr>
              <a:picLocks noChangeAspect="1"/>
            </p:cNvPicPr>
            <p:nvPr/>
          </p:nvPicPr>
          <p:blipFill>
            <a:blip r:embed="rId6"/>
            <a:stretch>
              <a:fillRect/>
            </a:stretch>
          </p:blipFill>
          <p:spPr>
            <a:xfrm>
              <a:off x="4906417" y="4746033"/>
              <a:ext cx="427335" cy="427335"/>
            </a:xfrm>
            <a:prstGeom prst="rect">
              <a:avLst/>
            </a:prstGeom>
          </p:spPr>
        </p:pic>
        <p:sp>
          <p:nvSpPr>
            <p:cNvPr id="12" name="Text 11">
              <a:extLst>
                <a:ext uri="{FF2B5EF4-FFF2-40B4-BE49-F238E27FC236}">
                  <a16:creationId xmlns:a16="http://schemas.microsoft.com/office/drawing/2014/main" id="{79425D0C-3BDF-0982-8323-DC1E302FD5C7}"/>
                </a:ext>
              </a:extLst>
            </p:cNvPr>
            <p:cNvSpPr/>
            <p:nvPr/>
          </p:nvSpPr>
          <p:spPr>
            <a:xfrm>
              <a:off x="4906417" y="5344222"/>
              <a:ext cx="2246213" cy="267097"/>
            </a:xfrm>
            <a:prstGeom prst="rect">
              <a:avLst/>
            </a:prstGeom>
            <a:noFill/>
            <a:ln/>
          </p:spPr>
          <p:txBody>
            <a:bodyPr wrap="none" lIns="0" tIns="0" rIns="0" bIns="0" rtlCol="0" anchor="t"/>
            <a:lstStyle/>
            <a:p>
              <a:pPr marL="0" marR="0" lvl="0" indent="0" algn="l" defTabSz="914400" rtl="0" eaLnBrk="1" fontAlgn="auto" latinLnBrk="0" hangingPunct="1">
                <a:lnSpc>
                  <a:spcPts val="2083"/>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Montserrat" pitchFamily="34" charset="0"/>
                  <a:ea typeface="Montserrat" pitchFamily="34" charset="-122"/>
                  <a:cs typeface="Montserrat" pitchFamily="34" charset="-120"/>
                </a:rPr>
                <a:t>Continuous Learning</a:t>
              </a:r>
              <a:endParaRPr kumimoji="0" lang="en-US" sz="2000" b="0" i="0" u="none" strike="noStrike" kern="1200" cap="none" spc="0" normalizeH="0" baseline="0" noProof="0">
                <a:ln>
                  <a:noFill/>
                </a:ln>
                <a:solidFill>
                  <a:schemeClr val="bg1"/>
                </a:solidFill>
                <a:effectLst/>
                <a:uLnTx/>
                <a:uFillTx/>
                <a:latin typeface="Avenir Next LT Pro Light"/>
                <a:ea typeface="+mn-ea"/>
                <a:cs typeface="+mn-cs"/>
              </a:endParaRPr>
            </a:p>
          </p:txBody>
        </p:sp>
        <p:sp>
          <p:nvSpPr>
            <p:cNvPr id="14" name="Text 13">
              <a:extLst>
                <a:ext uri="{FF2B5EF4-FFF2-40B4-BE49-F238E27FC236}">
                  <a16:creationId xmlns:a16="http://schemas.microsoft.com/office/drawing/2014/main" id="{323B91C8-9B7D-BE06-90C4-B31B9AA47883}"/>
                </a:ext>
              </a:extLst>
            </p:cNvPr>
            <p:cNvSpPr/>
            <p:nvPr/>
          </p:nvSpPr>
          <p:spPr>
            <a:xfrm>
              <a:off x="7541965" y="5344222"/>
              <a:ext cx="2136676" cy="267097"/>
            </a:xfrm>
            <a:prstGeom prst="rect">
              <a:avLst/>
            </a:prstGeom>
            <a:noFill/>
            <a:ln/>
          </p:spPr>
          <p:txBody>
            <a:bodyPr wrap="none" lIns="0" tIns="0" rIns="0" bIns="0" rtlCol="0" anchor="t"/>
            <a:lstStyle/>
            <a:p>
              <a:pPr marL="0" marR="0" lvl="0" indent="0" algn="l" defTabSz="914400" rtl="0" eaLnBrk="1" fontAlgn="auto" latinLnBrk="0" hangingPunct="1">
                <a:lnSpc>
                  <a:spcPts val="2083"/>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Montserrat" pitchFamily="34" charset="0"/>
                  <a:ea typeface="Montserrat" pitchFamily="34" charset="-122"/>
                  <a:cs typeface="Montserrat" pitchFamily="34" charset="-120"/>
                </a:rPr>
                <a:t>Time Management</a:t>
              </a:r>
              <a:endParaRPr kumimoji="0" lang="en-US" sz="2000" b="0" i="0" u="none" strike="noStrike" kern="1200" cap="none" spc="0" normalizeH="0" baseline="0" noProof="0">
                <a:ln>
                  <a:noFill/>
                </a:ln>
                <a:solidFill>
                  <a:schemeClr val="bg1"/>
                </a:solidFill>
                <a:effectLst/>
                <a:uLnTx/>
                <a:uFillTx/>
                <a:latin typeface="Avenir Next LT Pro Light"/>
                <a:ea typeface="+mn-ea"/>
                <a:cs typeface="+mn-cs"/>
              </a:endParaRPr>
            </a:p>
          </p:txBody>
        </p:sp>
        <p:pic>
          <p:nvPicPr>
            <p:cNvPr id="15" name="Image 3" descr="preencoded.png">
              <a:extLst>
                <a:ext uri="{FF2B5EF4-FFF2-40B4-BE49-F238E27FC236}">
                  <a16:creationId xmlns:a16="http://schemas.microsoft.com/office/drawing/2014/main" id="{A33AB56E-7CF0-9BD4-E498-04B4FBFA00B6}"/>
                </a:ext>
              </a:extLst>
            </p:cNvPr>
            <p:cNvPicPr>
              <a:picLocks noChangeAspect="1"/>
            </p:cNvPicPr>
            <p:nvPr/>
          </p:nvPicPr>
          <p:blipFill>
            <a:blip r:embed="rId7"/>
            <a:stretch>
              <a:fillRect/>
            </a:stretch>
          </p:blipFill>
          <p:spPr>
            <a:xfrm>
              <a:off x="7541964" y="4746033"/>
              <a:ext cx="427335" cy="427335"/>
            </a:xfrm>
            <a:prstGeom prst="rect">
              <a:avLst/>
            </a:prstGeom>
          </p:spPr>
        </p:pic>
      </p:grpSp>
      <p:pic>
        <p:nvPicPr>
          <p:cNvPr id="16" name="Image 4" descr="preencoded.png">
            <a:extLst>
              <a:ext uri="{FF2B5EF4-FFF2-40B4-BE49-F238E27FC236}">
                <a16:creationId xmlns:a16="http://schemas.microsoft.com/office/drawing/2014/main" id="{0DC29750-C0F3-8752-6851-0479DB352F66}"/>
              </a:ext>
            </a:extLst>
          </p:cNvPr>
          <p:cNvPicPr>
            <a:picLocks noChangeAspect="1"/>
          </p:cNvPicPr>
          <p:nvPr/>
        </p:nvPicPr>
        <p:blipFill>
          <a:blip r:embed="rId8"/>
          <a:stretch>
            <a:fillRect/>
          </a:stretch>
        </p:blipFill>
        <p:spPr>
          <a:xfrm>
            <a:off x="1916846" y="4825806"/>
            <a:ext cx="427335" cy="427335"/>
          </a:xfrm>
          <a:prstGeom prst="rect">
            <a:avLst/>
          </a:prstGeom>
        </p:spPr>
      </p:pic>
    </p:spTree>
    <p:extLst>
      <p:ext uri="{BB962C8B-B14F-4D97-AF65-F5344CB8AC3E}">
        <p14:creationId xmlns:p14="http://schemas.microsoft.com/office/powerpoint/2010/main" val="3514441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EDB4F-9598-7F67-45F6-038D22B77077}"/>
              </a:ext>
            </a:extLst>
          </p:cNvPr>
          <p:cNvSpPr>
            <a:spLocks noGrp="1"/>
          </p:cNvSpPr>
          <p:nvPr>
            <p:ph type="ctrTitle"/>
          </p:nvPr>
        </p:nvSpPr>
        <p:spPr>
          <a:xfrm>
            <a:off x="936268" y="502361"/>
            <a:ext cx="10399891" cy="1011412"/>
          </a:xfrm>
        </p:spPr>
        <p:txBody>
          <a:bodyPr/>
          <a:lstStyle/>
          <a:p>
            <a:r>
              <a:rPr lang="en-US" sz="3200"/>
              <a:t>Why Should You Consider an Insurance Career?</a:t>
            </a:r>
          </a:p>
        </p:txBody>
      </p:sp>
      <p:sp>
        <p:nvSpPr>
          <p:cNvPr id="3" name="Slide Number Placeholder 2">
            <a:extLst>
              <a:ext uri="{FF2B5EF4-FFF2-40B4-BE49-F238E27FC236}">
                <a16:creationId xmlns:a16="http://schemas.microsoft.com/office/drawing/2014/main" id="{E58304FF-85D4-9765-1BBD-119778EC9A3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5CEABB6-07DC-46E8-9B57-56EC44A396E5}" type="slidenum">
              <a:rPr kumimoji="0" lang="en-US" sz="700" b="0" i="0" u="none" strike="noStrike" kern="1200" cap="none" spc="0" normalizeH="0" baseline="0" noProof="0" smtClean="0">
                <a:ln>
                  <a:noFill/>
                </a:ln>
                <a:solidFill>
                  <a:prstClr val="white">
                    <a:lumMod val="75000"/>
                  </a:prstClr>
                </a:solidFill>
                <a:effectLst/>
                <a:uLnTx/>
                <a:uFillTx/>
                <a:latin typeface="Montserrat"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700" b="0" i="0" u="none" strike="noStrike" kern="1200" cap="none" spc="0" normalizeH="0" baseline="0" noProof="0">
              <a:ln>
                <a:noFill/>
              </a:ln>
              <a:solidFill>
                <a:prstClr val="white">
                  <a:lumMod val="75000"/>
                </a:prstClr>
              </a:solidFill>
              <a:effectLst/>
              <a:uLnTx/>
              <a:uFillTx/>
              <a:latin typeface="Montserrat" pitchFamily="2" charset="77"/>
              <a:ea typeface="+mn-ea"/>
              <a:cs typeface="+mn-cs"/>
            </a:endParaRPr>
          </a:p>
        </p:txBody>
      </p:sp>
      <p:pic>
        <p:nvPicPr>
          <p:cNvPr id="7" name="Online Media 6" title="Why An Insurance Career - Invest">
            <a:hlinkClick r:id="" action="ppaction://media"/>
            <a:extLst>
              <a:ext uri="{FF2B5EF4-FFF2-40B4-BE49-F238E27FC236}">
                <a16:creationId xmlns:a16="http://schemas.microsoft.com/office/drawing/2014/main" id="{8EB1681E-53B4-899E-1DA5-2EE1BAD44D14}"/>
              </a:ext>
            </a:extLst>
          </p:cNvPr>
          <p:cNvPicPr>
            <a:picLocks noRot="1" noChangeAspect="1"/>
          </p:cNvPicPr>
          <p:nvPr>
            <a:videoFile r:link="rId1"/>
          </p:nvPr>
        </p:nvPicPr>
        <p:blipFill>
          <a:blip r:embed="rId4"/>
          <a:stretch>
            <a:fillRect/>
          </a:stretch>
        </p:blipFill>
        <p:spPr>
          <a:xfrm>
            <a:off x="2518611" y="1407775"/>
            <a:ext cx="8212564" cy="4640099"/>
          </a:xfrm>
          <a:prstGeom prst="rect">
            <a:avLst/>
          </a:prstGeom>
        </p:spPr>
      </p:pic>
    </p:spTree>
    <p:extLst>
      <p:ext uri="{BB962C8B-B14F-4D97-AF65-F5344CB8AC3E}">
        <p14:creationId xmlns:p14="http://schemas.microsoft.com/office/powerpoint/2010/main" val="46744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82">
      <a:dk1>
        <a:sysClr val="windowText" lastClr="000000"/>
      </a:dk1>
      <a:lt1>
        <a:sysClr val="window" lastClr="FFFFFF"/>
      </a:lt1>
      <a:dk2>
        <a:srgbClr val="0A4054"/>
      </a:dk2>
      <a:lt2>
        <a:srgbClr val="E7E6E6"/>
      </a:lt2>
      <a:accent1>
        <a:srgbClr val="66B2B0"/>
      </a:accent1>
      <a:accent2>
        <a:srgbClr val="F2494C"/>
      </a:accent2>
      <a:accent3>
        <a:srgbClr val="F39891"/>
      </a:accent3>
      <a:accent4>
        <a:srgbClr val="F9AA19"/>
      </a:accent4>
      <a:accent5>
        <a:srgbClr val="F9C996"/>
      </a:accent5>
      <a:accent6>
        <a:srgbClr val="9FD1D0"/>
      </a:accent6>
      <a:hlink>
        <a:srgbClr val="0563C1"/>
      </a:hlink>
      <a:folHlink>
        <a:srgbClr val="954F72"/>
      </a:folHlink>
    </a:clrScheme>
    <a:fontScheme name="Custom 117">
      <a:majorFont>
        <a:latin typeface="Posterama"/>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tecture pitch deck_JB_v2" id="{E6E25CD2-8512-4B49-9A83-9AC317278B8F}" vid="{100AFDCD-A339-4D94-B373-F9848C2D26BE}"/>
    </a:ext>
  </a:extLst>
</a:theme>
</file>

<file path=ppt/theme/theme3.xml><?xml version="1.0" encoding="utf-8"?>
<a:theme xmlns:a="http://schemas.openxmlformats.org/drawingml/2006/main" name="3_Office Theme">
  <a:themeElements>
    <a:clrScheme name="Custom 105">
      <a:dk1>
        <a:srgbClr val="262626"/>
      </a:dk1>
      <a:lt1>
        <a:sysClr val="window" lastClr="FFFFFF"/>
      </a:lt1>
      <a:dk2>
        <a:srgbClr val="3F3F3F"/>
      </a:dk2>
      <a:lt2>
        <a:srgbClr val="F2F2F2"/>
      </a:lt2>
      <a:accent1>
        <a:srgbClr val="091F3F"/>
      </a:accent1>
      <a:accent2>
        <a:srgbClr val="6098D1"/>
      </a:accent2>
      <a:accent3>
        <a:srgbClr val="FC4513"/>
      </a:accent3>
      <a:accent4>
        <a:srgbClr val="47D652"/>
      </a:accent4>
      <a:accent5>
        <a:srgbClr val="E3E722"/>
      </a:accent5>
      <a:accent6>
        <a:srgbClr val="3F3F3F"/>
      </a:accent6>
      <a:hlink>
        <a:srgbClr val="6098D1"/>
      </a:hlink>
      <a:folHlink>
        <a:srgbClr val="6098D1"/>
      </a:folHlink>
    </a:clrScheme>
    <a:fontScheme name="Invest">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Custom 82">
      <a:dk1>
        <a:sysClr val="windowText" lastClr="000000"/>
      </a:dk1>
      <a:lt1>
        <a:sysClr val="window" lastClr="FFFFFF"/>
      </a:lt1>
      <a:dk2>
        <a:srgbClr val="0A4054"/>
      </a:dk2>
      <a:lt2>
        <a:srgbClr val="E7E6E6"/>
      </a:lt2>
      <a:accent1>
        <a:srgbClr val="66B2B0"/>
      </a:accent1>
      <a:accent2>
        <a:srgbClr val="F2494C"/>
      </a:accent2>
      <a:accent3>
        <a:srgbClr val="F39891"/>
      </a:accent3>
      <a:accent4>
        <a:srgbClr val="F9AA19"/>
      </a:accent4>
      <a:accent5>
        <a:srgbClr val="F9C996"/>
      </a:accent5>
      <a:accent6>
        <a:srgbClr val="9FD1D0"/>
      </a:accent6>
      <a:hlink>
        <a:srgbClr val="0563C1"/>
      </a:hlink>
      <a:folHlink>
        <a:srgbClr val="954F72"/>
      </a:folHlink>
    </a:clrScheme>
    <a:fontScheme name="Custom 117">
      <a:majorFont>
        <a:latin typeface="Posterama"/>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tecture pitch deck_JB_v2" id="{E6E25CD2-8512-4B49-9A83-9AC317278B8F}" vid="{100AFDCD-A339-4D94-B373-F9848C2D26BE}"/>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6d18bf0f-1626-461f-ac5b-12e216961019">6R635XWA3KZU-1145141094-1010855</_dlc_DocId>
    <lcf76f155ced4ddcb4097134ff3c332f xmlns="4a4b8f1a-a798-41f8-84a7-522742bdf26b">
      <Terms xmlns="http://schemas.microsoft.com/office/infopath/2007/PartnerControls"/>
    </lcf76f155ced4ddcb4097134ff3c332f>
    <TaxCatchAll xmlns="6d18bf0f-1626-461f-ac5b-12e216961019" xsi:nil="true"/>
    <IconOverlay xmlns="http://schemas.microsoft.com/sharepoint/v4" xsi:nil="true"/>
    <_dlc_DocIdUrl xmlns="6d18bf0f-1626-461f-ac5b-12e216961019">
      <Url>https://independentagent.sharepoint.com/sites/IIABAFileShare/_layouts/15/DocIdRedir.aspx?ID=6R635XWA3KZU-1145141094-1010855</Url>
      <Description>6R635XWA3KZU-1145141094-1010855</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95AD283E441ACB4F9E1D17C91DB6C40D" ma:contentTypeVersion="16" ma:contentTypeDescription="Create a new document." ma:contentTypeScope="" ma:versionID="f0d02467c8b4193cb7829412d8027b50">
  <xsd:schema xmlns:xsd="http://www.w3.org/2001/XMLSchema" xmlns:xs="http://www.w3.org/2001/XMLSchema" xmlns:p="http://schemas.microsoft.com/office/2006/metadata/properties" xmlns:ns2="6d18bf0f-1626-461f-ac5b-12e216961019" xmlns:ns3="4a4b8f1a-a798-41f8-84a7-522742bdf26b" xmlns:ns4="http://schemas.microsoft.com/sharepoint/v4" targetNamespace="http://schemas.microsoft.com/office/2006/metadata/properties" ma:root="true" ma:fieldsID="72ecb7f1e3190610b09f3282fbffb58e" ns2:_="" ns3:_="" ns4:_="">
    <xsd:import namespace="6d18bf0f-1626-461f-ac5b-12e216961019"/>
    <xsd:import namespace="4a4b8f1a-a798-41f8-84a7-522742bdf26b"/>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ObjectDetectorVersion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SearchProperties"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18bf0f-1626-461f-ac5b-12e21696101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3e67652-18ca-47ad-b721-5786099ef2bc}" ma:internalName="TaxCatchAll" ma:showField="CatchAllData" ma:web="6d18bf0f-1626-461f-ac5b-12e21696101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a4b8f1a-a798-41f8-84a7-522742bdf26b"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b7f2297-65ac-463b-bc62-fbdbd77c4984"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6"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23D3DE-A4FA-4ABD-B4D8-9B8D110CE25D}">
  <ds:schemaRefs>
    <ds:schemaRef ds:uri="http://schemas.microsoft.com/sharepoint/events"/>
  </ds:schemaRefs>
</ds:datastoreItem>
</file>

<file path=customXml/itemProps2.xml><?xml version="1.0" encoding="utf-8"?>
<ds:datastoreItem xmlns:ds="http://schemas.openxmlformats.org/officeDocument/2006/customXml" ds:itemID="{87047568-89D0-409A-81EE-BB5C8B7584A0}">
  <ds:schemaRefs>
    <ds:schemaRef ds:uri="http://schemas.microsoft.com/sharepoint/v3/contenttype/forms"/>
  </ds:schemaRefs>
</ds:datastoreItem>
</file>

<file path=customXml/itemProps3.xml><?xml version="1.0" encoding="utf-8"?>
<ds:datastoreItem xmlns:ds="http://schemas.openxmlformats.org/officeDocument/2006/customXml" ds:itemID="{55EDE8C0-88D1-4CA1-88D4-82A12AA73539}">
  <ds:schemaRefs>
    <ds:schemaRef ds:uri="http://www.w3.org/XML/1998/namespace"/>
    <ds:schemaRef ds:uri="http://schemas.microsoft.com/office/2006/documentManagement/types"/>
    <ds:schemaRef ds:uri="6d18bf0f-1626-461f-ac5b-12e216961019"/>
    <ds:schemaRef ds:uri="http://purl.org/dc/elements/1.1/"/>
    <ds:schemaRef ds:uri="http://schemas.microsoft.com/office/2006/metadata/properties"/>
    <ds:schemaRef ds:uri="http://purl.org/dc/terms/"/>
    <ds:schemaRef ds:uri="4a4b8f1a-a798-41f8-84a7-522742bdf26b"/>
    <ds:schemaRef ds:uri="http://schemas.microsoft.com/office/infopath/2007/PartnerControls"/>
    <ds:schemaRef ds:uri="http://schemas.openxmlformats.org/package/2006/metadata/core-properties"/>
    <ds:schemaRef ds:uri="http://schemas.microsoft.com/sharepoint/v4"/>
    <ds:schemaRef ds:uri="http://purl.org/dc/dcmitype/"/>
  </ds:schemaRefs>
</ds:datastoreItem>
</file>

<file path=customXml/itemProps4.xml><?xml version="1.0" encoding="utf-8"?>
<ds:datastoreItem xmlns:ds="http://schemas.openxmlformats.org/officeDocument/2006/customXml" ds:itemID="{2CC4F480-F947-49B6-94E6-39506D117D5F}">
  <ds:schemaRefs>
    <ds:schemaRef ds:uri="4a4b8f1a-a798-41f8-84a7-522742bdf26b"/>
    <ds:schemaRef ds:uri="6d18bf0f-1626-461f-ac5b-12e2169610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2885</Words>
  <Application>Microsoft Macintosh PowerPoint</Application>
  <PresentationFormat>Widescreen</PresentationFormat>
  <Paragraphs>384</Paragraphs>
  <Slides>50</Slides>
  <Notes>49</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50</vt:i4>
      </vt:variant>
    </vt:vector>
  </HeadingPairs>
  <TitlesOfParts>
    <vt:vector size="68" baseType="lpstr">
      <vt:lpstr>Montserrat SemiBold</vt:lpstr>
      <vt:lpstr>Montserrat Medium</vt:lpstr>
      <vt:lpstr>Calibri</vt:lpstr>
      <vt:lpstr>Wingdings</vt:lpstr>
      <vt:lpstr>Avenir Next LT Pro Light</vt:lpstr>
      <vt:lpstr>Aptos Narrow</vt:lpstr>
      <vt:lpstr>Montserrat Light</vt:lpstr>
      <vt:lpstr>Quattrocento Sans</vt:lpstr>
      <vt:lpstr>Times New Roman</vt:lpstr>
      <vt:lpstr>Arial</vt:lpstr>
      <vt:lpstr>Montserrat</vt:lpstr>
      <vt:lpstr>Heebo Light</vt:lpstr>
      <vt:lpstr>Montserrat ExtraBold</vt:lpstr>
      <vt:lpstr>Acme</vt:lpstr>
      <vt:lpstr>Office</vt:lpstr>
      <vt:lpstr>Office Theme</vt:lpstr>
      <vt:lpstr>3_Office Theme</vt:lpstr>
      <vt:lpstr>1_Office Theme</vt:lpstr>
      <vt:lpstr>Great Careers to Consider in Insurance   Plus: Jeopardy Insurance Careers Edition</vt:lpstr>
      <vt:lpstr>PowerPoint Presentation</vt:lpstr>
      <vt:lpstr>PowerPoint Presentation</vt:lpstr>
      <vt:lpstr>Important Job Search Considerations</vt:lpstr>
      <vt:lpstr>PowerPoint Presentation</vt:lpstr>
      <vt:lpstr>Important Career Skills</vt:lpstr>
      <vt:lpstr>Important Career Skills</vt:lpstr>
      <vt:lpstr>PowerPoint Presentation</vt:lpstr>
      <vt:lpstr>Why Should You Consider an Insurance Career?</vt:lpstr>
      <vt:lpstr>Key Insurance Pathways</vt:lpstr>
      <vt:lpstr>Key Insurance Pathways</vt:lpstr>
      <vt:lpstr>Key Insurance Pathways</vt:lpstr>
      <vt:lpstr>Key Insurance Pathways</vt:lpstr>
      <vt:lpstr>Key Insurance Pathways</vt:lpstr>
      <vt:lpstr>Key Insurance Pathways</vt:lpstr>
      <vt:lpstr>Pathways to Insurance Careers…</vt:lpstr>
      <vt:lpstr>More Pathways to Insurance Careers…</vt:lpstr>
      <vt:lpstr>The CSR: Customer Service Representative</vt:lpstr>
      <vt:lpstr>The Producer (Insurance Agent)</vt:lpstr>
      <vt:lpstr>The Underwriter:  Assessing Risk</vt:lpstr>
      <vt:lpstr>The Claims Adjuster:  Making Insurance Promises Real </vt:lpstr>
      <vt:lpstr>The Actuary:  Minimizing Risk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Johanna Liang</dc:creator>
  <cp:lastModifiedBy>Aubrey Lovejoy</cp:lastModifiedBy>
  <cp:revision>2</cp:revision>
  <dcterms:created xsi:type="dcterms:W3CDTF">2020-09-28T08:30:51Z</dcterms:created>
  <dcterms:modified xsi:type="dcterms:W3CDTF">2025-10-22T19:48:16Z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0x01010095AD283E441ACB4F9E1D17C91DB6C40D</vt:lpwstr>
  </property>
  <property fmtid="{D5CDD505-2E9C-101B-9397-08002B2CF9AE}" pid="4" name="_dlc_DocIdItemGuid">
    <vt:lpwstr>990c1cca-6fa2-40d7-9346-437d2e27158b</vt:lpwstr>
  </property>
</Properties>
</file>