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21"/>
  </p:notesMasterIdLst>
  <p:sldIdLst>
    <p:sldId id="282" r:id="rId5"/>
    <p:sldId id="361" r:id="rId6"/>
    <p:sldId id="384" r:id="rId7"/>
    <p:sldId id="385" r:id="rId8"/>
    <p:sldId id="276" r:id="rId9"/>
    <p:sldId id="386" r:id="rId10"/>
    <p:sldId id="387" r:id="rId11"/>
    <p:sldId id="388" r:id="rId12"/>
    <p:sldId id="389" r:id="rId13"/>
    <p:sldId id="390" r:id="rId14"/>
    <p:sldId id="391" r:id="rId15"/>
    <p:sldId id="392" r:id="rId16"/>
    <p:sldId id="393" r:id="rId17"/>
    <p:sldId id="394" r:id="rId18"/>
    <p:sldId id="395" r:id="rId19"/>
    <p:sldId id="396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6504" userDrawn="1">
          <p15:clr>
            <a:srgbClr val="A4A3A4"/>
          </p15:clr>
        </p15:guide>
        <p15:guide id="3" orient="horz" pos="3696" userDrawn="1">
          <p15:clr>
            <a:srgbClr val="A4A3A4"/>
          </p15:clr>
        </p15:guide>
        <p15:guide id="4" orient="horz" pos="1968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4" name="Author" initials="A" lastIdx="0" clrIdx="3"/>
  <p:cmAuthor id="5" name="Halbkram, Ari" initials="HA" lastIdx="1" clrIdx="4">
    <p:extLst>
      <p:ext uri="{19B8F6BF-5375-455C-9EA6-DF929625EA0E}">
        <p15:presenceInfo xmlns:p15="http://schemas.microsoft.com/office/powerpoint/2012/main" userId="S::Ari.Halbkram@Chubb.com::9447fe8d-d35f-4683-890e-8453509eaac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2041"/>
    <a:srgbClr val="72BF48"/>
    <a:srgbClr val="6098D1"/>
    <a:srgbClr val="E2E42F"/>
    <a:srgbClr val="F04D30"/>
    <a:srgbClr val="0A4054"/>
    <a:srgbClr val="468C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966" autoAdjust="0"/>
    <p:restoredTop sz="83605" autoAdjust="0"/>
  </p:normalViewPr>
  <p:slideViewPr>
    <p:cSldViewPr snapToGrid="0">
      <p:cViewPr varScale="1">
        <p:scale>
          <a:sx n="106" d="100"/>
          <a:sy n="106" d="100"/>
        </p:scale>
        <p:origin x="1760" y="176"/>
      </p:cViewPr>
      <p:guideLst>
        <p:guide pos="6504"/>
        <p:guide orient="horz" pos="3696"/>
        <p:guide orient="horz" pos="1968"/>
      </p:guideLst>
    </p:cSldViewPr>
  </p:slideViewPr>
  <p:outlineViewPr>
    <p:cViewPr>
      <p:scale>
        <a:sx n="33" d="100"/>
        <a:sy n="33" d="100"/>
      </p:scale>
      <p:origin x="0" y="-7479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commentAuthors" Target="commentAuthors.xml"/><Relationship Id="rId27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D16CA8-7DCC-4F2C-A1EF-C632B9D3E96D}" type="datetimeFigureOut">
              <a:rPr lang="en-US" smtClean="0"/>
              <a:t>5/23/23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990660-4B7D-4C11-96DB-B19FFA8CA9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73614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990660-4B7D-4C11-96DB-B19FFA8CA93C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94143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990660-4B7D-4C11-96DB-B19FFA8CA93C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68914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990660-4B7D-4C11-96DB-B19FFA8CA93C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890493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990660-4B7D-4C11-96DB-B19FFA8CA93C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63342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990660-4B7D-4C11-96DB-B19FFA8CA93C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78145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990660-4B7D-4C11-96DB-B19FFA8CA93C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3897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990660-4B7D-4C11-96DB-B19FFA8CA93C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87021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990660-4B7D-4C11-96DB-B19FFA8CA93C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41266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990660-4B7D-4C11-96DB-B19FFA8CA93C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89375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990660-4B7D-4C11-96DB-B19FFA8CA93C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6947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990660-4B7D-4C11-96DB-B19FFA8CA93C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32393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990660-4B7D-4C11-96DB-B19FFA8CA93C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74810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rgbClr val="01204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5C416-A3A2-4CF9-9532-2C0BFB51CF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560597" y="3165779"/>
            <a:ext cx="6599752" cy="1011412"/>
          </a:xfrm>
        </p:spPr>
        <p:txBody>
          <a:bodyPr anchor="t">
            <a:noAutofit/>
          </a:bodyPr>
          <a:lstStyle>
            <a:lvl1pPr algn="l">
              <a:defRPr sz="54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D32955-BB06-40DE-A14A-2170FD41AD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60598" y="2397224"/>
            <a:ext cx="6599751" cy="613370"/>
          </a:xfrm>
        </p:spPr>
        <p:txBody>
          <a:bodyPr anchor="b">
            <a:normAutofit/>
          </a:bodyPr>
          <a:lstStyle>
            <a:lvl1pPr marL="0" indent="0" algn="l">
              <a:buNone/>
              <a:defRPr sz="2400">
                <a:solidFill>
                  <a:srgbClr val="6098D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9BB7A502-EC12-74A2-3DA7-5E00855F3BFB}"/>
              </a:ext>
            </a:extLst>
          </p:cNvPr>
          <p:cNvSpPr/>
          <p:nvPr userDrawn="1"/>
        </p:nvSpPr>
        <p:spPr>
          <a:xfrm>
            <a:off x="-2094621" y="1327482"/>
            <a:ext cx="4189242" cy="4189242"/>
          </a:xfrm>
          <a:prstGeom prst="ellipse">
            <a:avLst/>
          </a:prstGeom>
          <a:solidFill>
            <a:srgbClr val="6098D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E81293D-D37B-25D3-F33E-DF7DEBBDF0AA}"/>
              </a:ext>
            </a:extLst>
          </p:cNvPr>
          <p:cNvCxnSpPr>
            <a:cxnSpLocks/>
          </p:cNvCxnSpPr>
          <p:nvPr userDrawn="1"/>
        </p:nvCxnSpPr>
        <p:spPr>
          <a:xfrm>
            <a:off x="2560597" y="4461164"/>
            <a:ext cx="1900567" cy="0"/>
          </a:xfrm>
          <a:prstGeom prst="line">
            <a:avLst/>
          </a:prstGeom>
          <a:ln w="76200">
            <a:solidFill>
              <a:srgbClr val="6098D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0C63B70-D93D-4796-7840-9A6F190F1455}"/>
              </a:ext>
            </a:extLst>
          </p:cNvPr>
          <p:cNvCxnSpPr>
            <a:cxnSpLocks/>
          </p:cNvCxnSpPr>
          <p:nvPr userDrawn="1"/>
        </p:nvCxnSpPr>
        <p:spPr>
          <a:xfrm>
            <a:off x="581891" y="6054437"/>
            <a:ext cx="11222182" cy="0"/>
          </a:xfrm>
          <a:prstGeom prst="line">
            <a:avLst/>
          </a:prstGeom>
          <a:ln w="952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5" name="Footer Placeholder 4">
            <a:extLst>
              <a:ext uri="{FF2B5EF4-FFF2-40B4-BE49-F238E27FC236}">
                <a16:creationId xmlns:a16="http://schemas.microsoft.com/office/drawing/2014/main" id="{5A8F8563-103A-6D50-F485-F78013D60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891" y="6213506"/>
            <a:ext cx="935824" cy="365125"/>
          </a:xfrm>
        </p:spPr>
        <p:txBody>
          <a:bodyPr/>
          <a:lstStyle>
            <a:lvl1pPr algn="r">
              <a:defRPr>
                <a:solidFill>
                  <a:schemeClr val="bg1">
                    <a:lumMod val="95000"/>
                  </a:schemeClr>
                </a:solidFill>
                <a:latin typeface="Montserrat" pitchFamily="2" charset="77"/>
              </a:defRPr>
            </a:lvl1pPr>
          </a:lstStyle>
          <a:p>
            <a:r>
              <a:rPr lang="en-US" dirty="0"/>
              <a:t>Invest</a:t>
            </a:r>
          </a:p>
        </p:txBody>
      </p:sp>
      <p:sp>
        <p:nvSpPr>
          <p:cNvPr id="838" name="Slide Number Placeholder 5">
            <a:extLst>
              <a:ext uri="{FF2B5EF4-FFF2-40B4-BE49-F238E27FC236}">
                <a16:creationId xmlns:a16="http://schemas.microsoft.com/office/drawing/2014/main" id="{565AAEB7-D17A-1E45-70C7-E1BB8B5F4C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68247" y="6213504"/>
            <a:ext cx="935825" cy="365125"/>
          </a:xfrm>
        </p:spPr>
        <p:txBody>
          <a:bodyPr/>
          <a:lstStyle>
            <a:lvl1pPr algn="l">
              <a:defRPr b="0" i="0">
                <a:solidFill>
                  <a:schemeClr val="bg1">
                    <a:lumMod val="95000"/>
                  </a:schemeClr>
                </a:solidFill>
                <a:latin typeface="Montserrat" pitchFamily="2" charset="77"/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39" name="Content Placeholder 8">
            <a:extLst>
              <a:ext uri="{FF2B5EF4-FFF2-40B4-BE49-F238E27FC236}">
                <a16:creationId xmlns:a16="http://schemas.microsoft.com/office/drawing/2014/main" id="{736745E3-0A48-5982-195E-975A803D701B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808163" y="6213476"/>
            <a:ext cx="4287837" cy="378676"/>
          </a:xfrm>
        </p:spPr>
        <p:txBody>
          <a:bodyPr anchor="ctr">
            <a:normAutofit/>
          </a:bodyPr>
          <a:lstStyle>
            <a:lvl1pPr marL="0" indent="0" algn="l">
              <a:buNone/>
              <a:defRPr sz="1000">
                <a:solidFill>
                  <a:schemeClr val="bg1">
                    <a:lumMod val="95000"/>
                  </a:schemeClr>
                </a:solidFill>
              </a:defRPr>
            </a:lvl1pPr>
            <a:lvl2pPr>
              <a:defRPr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>
                <a:solidFill>
                  <a:schemeClr val="bg1">
                    <a:lumMod val="95000"/>
                  </a:schemeClr>
                </a:solidFill>
              </a:defRPr>
            </a:lvl5pPr>
          </a:lstStyle>
          <a:p>
            <a:pPr lvl="0"/>
            <a:r>
              <a:rPr lang="en-US" dirty="0"/>
              <a:t>Scholarship Guide</a:t>
            </a:r>
          </a:p>
        </p:txBody>
      </p:sp>
    </p:spTree>
    <p:extLst>
      <p:ext uri="{BB962C8B-B14F-4D97-AF65-F5344CB8AC3E}">
        <p14:creationId xmlns:p14="http://schemas.microsoft.com/office/powerpoint/2010/main" val="38395834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7392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About 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1289304"/>
            <a:ext cx="4114800" cy="1325563"/>
          </a:xfrm>
        </p:spPr>
        <p:txBody>
          <a:bodyPr/>
          <a:lstStyle>
            <a:lvl1pPr>
              <a:defRPr baseline="0">
                <a:solidFill>
                  <a:srgbClr val="01204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183D993-BA0D-4589-B631-1793D008E88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2816352"/>
            <a:ext cx="4114800" cy="2779776"/>
          </a:xfrm>
        </p:spPr>
        <p:txBody>
          <a:bodyPr>
            <a:normAutofit/>
          </a:bodyPr>
          <a:lstStyle>
            <a:lvl1pPr marL="0" indent="0">
              <a:lnSpc>
                <a:spcPts val="2400"/>
              </a:lnSpc>
              <a:buNone/>
              <a:defRPr sz="1400">
                <a:solidFill>
                  <a:srgbClr val="012041"/>
                </a:solidFill>
              </a:defRPr>
            </a:lvl1pPr>
            <a:lvl2pPr marL="457200" indent="0">
              <a:lnSpc>
                <a:spcPts val="2400"/>
              </a:lnSpc>
              <a:buNone/>
              <a:defRPr sz="1400">
                <a:solidFill>
                  <a:srgbClr val="012041"/>
                </a:solidFill>
              </a:defRPr>
            </a:lvl2pPr>
            <a:lvl3pPr marL="914400" indent="0">
              <a:lnSpc>
                <a:spcPts val="2400"/>
              </a:lnSpc>
              <a:buNone/>
              <a:defRPr sz="1400">
                <a:solidFill>
                  <a:srgbClr val="012041"/>
                </a:solidFill>
              </a:defRPr>
            </a:lvl3pPr>
            <a:lvl4pPr marL="1371600" indent="0">
              <a:lnSpc>
                <a:spcPts val="2400"/>
              </a:lnSpc>
              <a:buNone/>
              <a:defRPr sz="1400">
                <a:solidFill>
                  <a:srgbClr val="012041"/>
                </a:solidFill>
              </a:defRPr>
            </a:lvl4pPr>
            <a:lvl5pPr marL="1828800" indent="0">
              <a:lnSpc>
                <a:spcPts val="2400"/>
              </a:lnSpc>
              <a:buNone/>
              <a:defRPr sz="1400">
                <a:solidFill>
                  <a:srgbClr val="01204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4912F0C4-D6FE-7F38-951F-E90B195F973B}"/>
              </a:ext>
            </a:extLst>
          </p:cNvPr>
          <p:cNvCxnSpPr>
            <a:cxnSpLocks/>
          </p:cNvCxnSpPr>
          <p:nvPr userDrawn="1"/>
        </p:nvCxnSpPr>
        <p:spPr>
          <a:xfrm>
            <a:off x="581891" y="6054437"/>
            <a:ext cx="11222182" cy="0"/>
          </a:xfrm>
          <a:prstGeom prst="line">
            <a:avLst/>
          </a:prstGeom>
          <a:ln w="9525">
            <a:solidFill>
              <a:srgbClr val="6098D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322C7947-6DEE-7EC3-83DF-628B194A6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891" y="6213506"/>
            <a:ext cx="935824" cy="365125"/>
          </a:xfrm>
        </p:spPr>
        <p:txBody>
          <a:bodyPr/>
          <a:lstStyle>
            <a:lvl1pPr algn="r">
              <a:defRPr>
                <a:solidFill>
                  <a:srgbClr val="012041"/>
                </a:solidFill>
                <a:latin typeface="Montserrat" pitchFamily="2" charset="77"/>
              </a:defRPr>
            </a:lvl1pPr>
          </a:lstStyle>
          <a:p>
            <a:r>
              <a:rPr lang="en-US"/>
              <a:t>Invest</a:t>
            </a:r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08FD6A29-B301-70C6-4051-9E824DBC8A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68247" y="6213504"/>
            <a:ext cx="935825" cy="365125"/>
          </a:xfrm>
        </p:spPr>
        <p:txBody>
          <a:bodyPr/>
          <a:lstStyle>
            <a:lvl1pPr algn="l">
              <a:defRPr b="0" i="0">
                <a:latin typeface="Montserrat" pitchFamily="2" charset="77"/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3BDFF53-350B-551F-6FFC-A24E5DA0EDAA}"/>
              </a:ext>
            </a:extLst>
          </p:cNvPr>
          <p:cNvSpPr/>
          <p:nvPr userDrawn="1"/>
        </p:nvSpPr>
        <p:spPr>
          <a:xfrm>
            <a:off x="8993918" y="-341727"/>
            <a:ext cx="6396164" cy="6396164"/>
          </a:xfrm>
          <a:prstGeom prst="ellipse">
            <a:avLst/>
          </a:prstGeom>
          <a:solidFill>
            <a:srgbClr val="6098D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FA6EA5F5-90BB-4B63-6689-33FF351B90A6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095999" y="1289304"/>
            <a:ext cx="4606343" cy="430681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icon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5F5F1164-C9EC-6015-81C8-3C3E481B2F5F}"/>
              </a:ext>
            </a:extLst>
          </p:cNvPr>
          <p:cNvCxnSpPr>
            <a:cxnSpLocks/>
          </p:cNvCxnSpPr>
          <p:nvPr userDrawn="1"/>
        </p:nvCxnSpPr>
        <p:spPr>
          <a:xfrm>
            <a:off x="0" y="726291"/>
            <a:ext cx="1900567" cy="0"/>
          </a:xfrm>
          <a:prstGeom prst="line">
            <a:avLst/>
          </a:prstGeom>
          <a:ln w="76200">
            <a:solidFill>
              <a:srgbClr val="0120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8">
            <a:extLst>
              <a:ext uri="{FF2B5EF4-FFF2-40B4-BE49-F238E27FC236}">
                <a16:creationId xmlns:a16="http://schemas.microsoft.com/office/drawing/2014/main" id="{6237447D-3F06-33F0-4C2B-BE5C9B772DC5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1808163" y="6213476"/>
            <a:ext cx="4287837" cy="378676"/>
          </a:xfrm>
        </p:spPr>
        <p:txBody>
          <a:bodyPr anchor="ctr">
            <a:normAutofit/>
          </a:bodyPr>
          <a:lstStyle>
            <a:lvl1pPr marL="0" indent="0" algn="l">
              <a:buNone/>
              <a:defRPr sz="1000">
                <a:solidFill>
                  <a:srgbClr val="012041"/>
                </a:solidFill>
              </a:defRPr>
            </a:lvl1pPr>
            <a:lvl2pPr>
              <a:defRPr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>
                <a:solidFill>
                  <a:schemeClr val="bg1">
                    <a:lumMod val="95000"/>
                  </a:schemeClr>
                </a:solidFill>
              </a:defRPr>
            </a:lvl5pPr>
          </a:lstStyle>
          <a:p>
            <a:pPr lvl="0"/>
            <a:r>
              <a:rPr lang="en-US" dirty="0"/>
              <a:t>Scholarship Guide</a:t>
            </a:r>
          </a:p>
        </p:txBody>
      </p:sp>
    </p:spTree>
    <p:extLst>
      <p:ext uri="{BB962C8B-B14F-4D97-AF65-F5344CB8AC3E}">
        <p14:creationId xmlns:p14="http://schemas.microsoft.com/office/powerpoint/2010/main" val="3161230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Probl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7767436" cy="1325563"/>
          </a:xfrm>
        </p:spPr>
        <p:txBody>
          <a:bodyPr/>
          <a:lstStyle>
            <a:lvl1pPr>
              <a:defRPr cap="none" baseline="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AF00EF78-D323-4EBB-BB07-D37B417DCB1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41248" y="2101501"/>
            <a:ext cx="3657600" cy="1188720"/>
          </a:xfrm>
        </p:spPr>
        <p:txBody>
          <a:bodyPr>
            <a:norm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buNone/>
              <a:defRPr sz="1400"/>
            </a:lvl1pPr>
            <a:lvl2pPr marL="457200" indent="0">
              <a:lnSpc>
                <a:spcPts val="2600"/>
              </a:lnSpc>
              <a:buNone/>
              <a:defRPr sz="1600"/>
            </a:lvl2pPr>
            <a:lvl3pPr marL="914400" indent="0">
              <a:lnSpc>
                <a:spcPts val="2600"/>
              </a:lnSpc>
              <a:buNone/>
              <a:defRPr sz="1600"/>
            </a:lvl3pPr>
            <a:lvl4pPr marL="1371600" indent="0">
              <a:lnSpc>
                <a:spcPts val="2600"/>
              </a:lnSpc>
              <a:buNone/>
              <a:defRPr sz="1600"/>
            </a:lvl4pPr>
            <a:lvl5pPr marL="1828800" indent="0">
              <a:lnSpc>
                <a:spcPts val="2600"/>
              </a:lnSpc>
              <a:buNone/>
              <a:defRPr sz="1600"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025CBE32-2EC3-4DF9-98B3-59E7EEBEE77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1248" y="1692431"/>
            <a:ext cx="3657600" cy="365760"/>
          </a:xfrm>
        </p:spPr>
        <p:txBody>
          <a:bodyPr>
            <a:noAutofit/>
          </a:bodyPr>
          <a:lstStyle>
            <a:lvl1pPr marL="0" indent="0">
              <a:lnSpc>
                <a:spcPts val="2600"/>
              </a:lnSpc>
              <a:buNone/>
              <a:defRPr sz="1800">
                <a:solidFill>
                  <a:schemeClr val="bg1">
                    <a:lumMod val="50000"/>
                  </a:schemeClr>
                </a:solidFill>
                <a:latin typeface="Montserrat" pitchFamily="2" charset="77"/>
              </a:defRPr>
            </a:lvl1pPr>
            <a:lvl2pPr marL="457200" indent="0">
              <a:lnSpc>
                <a:spcPts val="2600"/>
              </a:lnSpc>
              <a:buNone/>
              <a:defRPr sz="1600"/>
            </a:lvl2pPr>
            <a:lvl3pPr marL="914400" indent="0">
              <a:lnSpc>
                <a:spcPts val="2600"/>
              </a:lnSpc>
              <a:buNone/>
              <a:defRPr sz="1600"/>
            </a:lvl3pPr>
            <a:lvl4pPr marL="1371600" indent="0">
              <a:lnSpc>
                <a:spcPts val="2600"/>
              </a:lnSpc>
              <a:buNone/>
              <a:defRPr sz="1600"/>
            </a:lvl4pPr>
            <a:lvl5pPr marL="1828800" indent="0">
              <a:lnSpc>
                <a:spcPts val="2600"/>
              </a:lnSpc>
              <a:buNone/>
              <a:defRPr sz="1600"/>
            </a:lvl5pPr>
          </a:lstStyle>
          <a:p>
            <a:pPr lvl="0"/>
            <a:r>
              <a:rPr lang="en-US" dirty="0"/>
              <a:t>Click To Edit Title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AC8171A7-4A62-4082-BB37-F060B1FAE2B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49264" y="3827739"/>
            <a:ext cx="3657600" cy="1188720"/>
          </a:xfrm>
        </p:spPr>
        <p:txBody>
          <a:bodyPr>
            <a:norm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buNone/>
              <a:defRPr sz="1400"/>
            </a:lvl1pPr>
            <a:lvl2pPr marL="457200" indent="0">
              <a:lnSpc>
                <a:spcPts val="2600"/>
              </a:lnSpc>
              <a:buNone/>
              <a:defRPr sz="1600"/>
            </a:lvl2pPr>
            <a:lvl3pPr marL="914400" indent="0">
              <a:lnSpc>
                <a:spcPts val="2600"/>
              </a:lnSpc>
              <a:buNone/>
              <a:defRPr sz="1600"/>
            </a:lvl3pPr>
            <a:lvl4pPr marL="1371600" indent="0">
              <a:lnSpc>
                <a:spcPts val="2600"/>
              </a:lnSpc>
              <a:buNone/>
              <a:defRPr sz="1600"/>
            </a:lvl4pPr>
            <a:lvl5pPr marL="1828800" indent="0">
              <a:lnSpc>
                <a:spcPts val="2600"/>
              </a:lnSpc>
              <a:buNone/>
              <a:defRPr sz="1600"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20D5E97E-C5D9-4025-B1B2-ADCE5B7643E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49264" y="3418669"/>
            <a:ext cx="3657600" cy="365760"/>
          </a:xfrm>
        </p:spPr>
        <p:txBody>
          <a:bodyPr>
            <a:noAutofit/>
          </a:bodyPr>
          <a:lstStyle>
            <a:lvl1pPr marL="0" indent="0">
              <a:lnSpc>
                <a:spcPts val="2600"/>
              </a:lnSpc>
              <a:buNone/>
              <a:defRPr sz="1800">
                <a:solidFill>
                  <a:schemeClr val="bg1">
                    <a:lumMod val="50000"/>
                  </a:schemeClr>
                </a:solidFill>
                <a:latin typeface="Montserrat" pitchFamily="2" charset="77"/>
              </a:defRPr>
            </a:lvl1pPr>
            <a:lvl2pPr marL="457200" indent="0">
              <a:lnSpc>
                <a:spcPts val="2600"/>
              </a:lnSpc>
              <a:buNone/>
              <a:defRPr sz="1600"/>
            </a:lvl2pPr>
            <a:lvl3pPr marL="914400" indent="0">
              <a:lnSpc>
                <a:spcPts val="2600"/>
              </a:lnSpc>
              <a:buNone/>
              <a:defRPr sz="1600"/>
            </a:lvl3pPr>
            <a:lvl4pPr marL="1371600" indent="0">
              <a:lnSpc>
                <a:spcPts val="2600"/>
              </a:lnSpc>
              <a:buNone/>
              <a:defRPr sz="1600"/>
            </a:lvl4pPr>
            <a:lvl5pPr marL="1828800" indent="0">
              <a:lnSpc>
                <a:spcPts val="2600"/>
              </a:lnSpc>
              <a:buNone/>
              <a:defRPr sz="1600"/>
            </a:lvl5pPr>
          </a:lstStyle>
          <a:p>
            <a:pPr lvl="0"/>
            <a:r>
              <a:rPr lang="en-US" dirty="0"/>
              <a:t>Click To Edit Title</a:t>
            </a:r>
          </a:p>
        </p:txBody>
      </p:sp>
      <p:sp>
        <p:nvSpPr>
          <p:cNvPr id="12" name="Text Placeholder 7">
            <a:extLst>
              <a:ext uri="{FF2B5EF4-FFF2-40B4-BE49-F238E27FC236}">
                <a16:creationId xmlns:a16="http://schemas.microsoft.com/office/drawing/2014/main" id="{A9CD05EF-84C2-444D-81A7-A4B7301F61C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940020" y="2097489"/>
            <a:ext cx="3657600" cy="1188720"/>
          </a:xfrm>
        </p:spPr>
        <p:txBody>
          <a:bodyPr>
            <a:norm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buNone/>
              <a:defRPr sz="1400"/>
            </a:lvl1pPr>
            <a:lvl2pPr marL="457200" indent="0">
              <a:lnSpc>
                <a:spcPts val="2600"/>
              </a:lnSpc>
              <a:buNone/>
              <a:defRPr sz="1600"/>
            </a:lvl2pPr>
            <a:lvl3pPr marL="914400" indent="0">
              <a:lnSpc>
                <a:spcPts val="2600"/>
              </a:lnSpc>
              <a:buNone/>
              <a:defRPr sz="1600"/>
            </a:lvl3pPr>
            <a:lvl4pPr marL="1371600" indent="0">
              <a:lnSpc>
                <a:spcPts val="2600"/>
              </a:lnSpc>
              <a:buNone/>
              <a:defRPr sz="1600"/>
            </a:lvl4pPr>
            <a:lvl5pPr marL="1828800" indent="0">
              <a:lnSpc>
                <a:spcPts val="2600"/>
              </a:lnSpc>
              <a:buNone/>
              <a:defRPr sz="1600"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3" name="Text Placeholder 7">
            <a:extLst>
              <a:ext uri="{FF2B5EF4-FFF2-40B4-BE49-F238E27FC236}">
                <a16:creationId xmlns:a16="http://schemas.microsoft.com/office/drawing/2014/main" id="{C26712AD-A0C3-4DCE-B24C-BF72F5E4C64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940020" y="1688419"/>
            <a:ext cx="3657600" cy="365760"/>
          </a:xfrm>
        </p:spPr>
        <p:txBody>
          <a:bodyPr>
            <a:noAutofit/>
          </a:bodyPr>
          <a:lstStyle>
            <a:lvl1pPr marL="0" indent="0">
              <a:lnSpc>
                <a:spcPts val="2600"/>
              </a:lnSpc>
              <a:buNone/>
              <a:defRPr sz="1800">
                <a:solidFill>
                  <a:schemeClr val="bg1">
                    <a:lumMod val="50000"/>
                  </a:schemeClr>
                </a:solidFill>
                <a:latin typeface="Montserrat" pitchFamily="2" charset="77"/>
              </a:defRPr>
            </a:lvl1pPr>
            <a:lvl2pPr marL="457200" indent="0">
              <a:lnSpc>
                <a:spcPts val="2600"/>
              </a:lnSpc>
              <a:buNone/>
              <a:defRPr sz="1600"/>
            </a:lvl2pPr>
            <a:lvl3pPr marL="914400" indent="0">
              <a:lnSpc>
                <a:spcPts val="2600"/>
              </a:lnSpc>
              <a:buNone/>
              <a:defRPr sz="1600"/>
            </a:lvl3pPr>
            <a:lvl4pPr marL="1371600" indent="0">
              <a:lnSpc>
                <a:spcPts val="2600"/>
              </a:lnSpc>
              <a:buNone/>
              <a:defRPr sz="1600"/>
            </a:lvl4pPr>
            <a:lvl5pPr marL="1828800" indent="0">
              <a:lnSpc>
                <a:spcPts val="2600"/>
              </a:lnSpc>
              <a:buNone/>
              <a:defRPr sz="1600"/>
            </a:lvl5pPr>
          </a:lstStyle>
          <a:p>
            <a:pPr lvl="0"/>
            <a:r>
              <a:rPr lang="en-US" dirty="0"/>
              <a:t>Click To Edit Title</a:t>
            </a:r>
          </a:p>
        </p:txBody>
      </p:sp>
      <p:sp>
        <p:nvSpPr>
          <p:cNvPr id="14" name="Text Placeholder 7">
            <a:extLst>
              <a:ext uri="{FF2B5EF4-FFF2-40B4-BE49-F238E27FC236}">
                <a16:creationId xmlns:a16="http://schemas.microsoft.com/office/drawing/2014/main" id="{759955F9-5A50-4ACB-AFC6-6B5497CEC87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948036" y="3823727"/>
            <a:ext cx="3657600" cy="1188720"/>
          </a:xfrm>
        </p:spPr>
        <p:txBody>
          <a:bodyPr>
            <a:norm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buNone/>
              <a:defRPr sz="1400"/>
            </a:lvl1pPr>
            <a:lvl2pPr marL="457200" indent="0">
              <a:lnSpc>
                <a:spcPts val="2600"/>
              </a:lnSpc>
              <a:buNone/>
              <a:defRPr sz="1600"/>
            </a:lvl2pPr>
            <a:lvl3pPr marL="914400" indent="0">
              <a:lnSpc>
                <a:spcPts val="2600"/>
              </a:lnSpc>
              <a:buNone/>
              <a:defRPr sz="1600"/>
            </a:lvl3pPr>
            <a:lvl4pPr marL="1371600" indent="0">
              <a:lnSpc>
                <a:spcPts val="2600"/>
              </a:lnSpc>
              <a:buNone/>
              <a:defRPr sz="1600"/>
            </a:lvl4pPr>
            <a:lvl5pPr marL="1828800" indent="0">
              <a:lnSpc>
                <a:spcPts val="2600"/>
              </a:lnSpc>
              <a:buNone/>
              <a:defRPr sz="1600"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5" name="Text Placeholder 7">
            <a:extLst>
              <a:ext uri="{FF2B5EF4-FFF2-40B4-BE49-F238E27FC236}">
                <a16:creationId xmlns:a16="http://schemas.microsoft.com/office/drawing/2014/main" id="{6545C2F8-A3FD-49EE-AB32-908F2C67EFD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948036" y="3414657"/>
            <a:ext cx="3657600" cy="365760"/>
          </a:xfrm>
        </p:spPr>
        <p:txBody>
          <a:bodyPr>
            <a:noAutofit/>
          </a:bodyPr>
          <a:lstStyle>
            <a:lvl1pPr marL="0" indent="0">
              <a:lnSpc>
                <a:spcPts val="2600"/>
              </a:lnSpc>
              <a:buNone/>
              <a:defRPr sz="1800">
                <a:solidFill>
                  <a:schemeClr val="bg1">
                    <a:lumMod val="50000"/>
                  </a:schemeClr>
                </a:solidFill>
                <a:latin typeface="Montserrat" pitchFamily="2" charset="77"/>
              </a:defRPr>
            </a:lvl1pPr>
            <a:lvl2pPr marL="457200" indent="0">
              <a:lnSpc>
                <a:spcPts val="2600"/>
              </a:lnSpc>
              <a:buNone/>
              <a:defRPr sz="1600"/>
            </a:lvl2pPr>
            <a:lvl3pPr marL="914400" indent="0">
              <a:lnSpc>
                <a:spcPts val="2600"/>
              </a:lnSpc>
              <a:buNone/>
              <a:defRPr sz="1600"/>
            </a:lvl3pPr>
            <a:lvl4pPr marL="1371600" indent="0">
              <a:lnSpc>
                <a:spcPts val="2600"/>
              </a:lnSpc>
              <a:buNone/>
              <a:defRPr sz="1600"/>
            </a:lvl4pPr>
            <a:lvl5pPr marL="1828800" indent="0">
              <a:lnSpc>
                <a:spcPts val="2600"/>
              </a:lnSpc>
              <a:buNone/>
              <a:defRPr sz="1600"/>
            </a:lvl5pPr>
          </a:lstStyle>
          <a:p>
            <a:pPr lvl="0"/>
            <a:r>
              <a:rPr lang="en-US" dirty="0"/>
              <a:t>Click To Edit Title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1A922574-FDF5-D5EE-B1DC-DFDF3938FC50}"/>
              </a:ext>
            </a:extLst>
          </p:cNvPr>
          <p:cNvSpPr/>
          <p:nvPr userDrawn="1"/>
        </p:nvSpPr>
        <p:spPr>
          <a:xfrm>
            <a:off x="8993918" y="-341727"/>
            <a:ext cx="6396164" cy="6396164"/>
          </a:xfrm>
          <a:prstGeom prst="ellipse">
            <a:avLst/>
          </a:prstGeom>
          <a:solidFill>
            <a:srgbClr val="0120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9449BE7-EC72-CA8A-F17B-0EC53014623A}"/>
              </a:ext>
            </a:extLst>
          </p:cNvPr>
          <p:cNvCxnSpPr>
            <a:cxnSpLocks/>
          </p:cNvCxnSpPr>
          <p:nvPr userDrawn="1"/>
        </p:nvCxnSpPr>
        <p:spPr>
          <a:xfrm>
            <a:off x="581891" y="6054437"/>
            <a:ext cx="11222182" cy="0"/>
          </a:xfrm>
          <a:prstGeom prst="line">
            <a:avLst/>
          </a:prstGeom>
          <a:ln w="9525">
            <a:solidFill>
              <a:srgbClr val="0120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5FA8312E-60F1-4CF8-5CB2-D0C9DD18C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891" y="6213506"/>
            <a:ext cx="935824" cy="365125"/>
          </a:xfrm>
        </p:spPr>
        <p:txBody>
          <a:bodyPr/>
          <a:lstStyle>
            <a:lvl1pPr algn="r">
              <a:defRPr>
                <a:solidFill>
                  <a:srgbClr val="012041"/>
                </a:solidFill>
                <a:latin typeface="Montserrat" pitchFamily="2" charset="77"/>
              </a:defRPr>
            </a:lvl1pPr>
          </a:lstStyle>
          <a:p>
            <a:r>
              <a:rPr lang="en-US"/>
              <a:t>Invest</a:t>
            </a:r>
            <a:endParaRPr lang="en-US" dirty="0"/>
          </a:p>
        </p:txBody>
      </p:sp>
      <p:sp>
        <p:nvSpPr>
          <p:cNvPr id="285" name="Slide Number Placeholder 5">
            <a:extLst>
              <a:ext uri="{FF2B5EF4-FFF2-40B4-BE49-F238E27FC236}">
                <a16:creationId xmlns:a16="http://schemas.microsoft.com/office/drawing/2014/main" id="{DFC726DA-283D-49B7-8818-B5D3B6B76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68247" y="6213504"/>
            <a:ext cx="935825" cy="365125"/>
          </a:xfrm>
        </p:spPr>
        <p:txBody>
          <a:bodyPr/>
          <a:lstStyle>
            <a:lvl1pPr algn="l">
              <a:defRPr b="0" i="0">
                <a:latin typeface="Montserrat" pitchFamily="2" charset="77"/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86" name="Content Placeholder 8">
            <a:extLst>
              <a:ext uri="{FF2B5EF4-FFF2-40B4-BE49-F238E27FC236}">
                <a16:creationId xmlns:a16="http://schemas.microsoft.com/office/drawing/2014/main" id="{C5E8E9DB-E917-392E-5828-9464D95F56BA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1808163" y="6213476"/>
            <a:ext cx="4287837" cy="378676"/>
          </a:xfrm>
        </p:spPr>
        <p:txBody>
          <a:bodyPr anchor="ctr">
            <a:normAutofit/>
          </a:bodyPr>
          <a:lstStyle>
            <a:lvl1pPr marL="0" indent="0" algn="l">
              <a:buNone/>
              <a:defRPr sz="1000">
                <a:solidFill>
                  <a:srgbClr val="012041"/>
                </a:solidFill>
              </a:defRPr>
            </a:lvl1pPr>
            <a:lvl2pPr>
              <a:defRPr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>
                <a:solidFill>
                  <a:schemeClr val="bg1">
                    <a:lumMod val="95000"/>
                  </a:schemeClr>
                </a:solidFill>
              </a:defRPr>
            </a:lvl5pPr>
          </a:lstStyle>
          <a:p>
            <a:pPr lvl="0"/>
            <a:r>
              <a:rPr lang="en-US" dirty="0"/>
              <a:t>Scholarship Guide</a:t>
            </a:r>
          </a:p>
        </p:txBody>
      </p:sp>
    </p:spTree>
    <p:extLst>
      <p:ext uri="{BB962C8B-B14F-4D97-AF65-F5344CB8AC3E}">
        <p14:creationId xmlns:p14="http://schemas.microsoft.com/office/powerpoint/2010/main" val="25930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About 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95D0A478-2A1F-7564-CC90-0ADD0DFEAAEC}"/>
              </a:ext>
            </a:extLst>
          </p:cNvPr>
          <p:cNvSpPr/>
          <p:nvPr userDrawn="1"/>
        </p:nvSpPr>
        <p:spPr>
          <a:xfrm>
            <a:off x="6096000" y="1"/>
            <a:ext cx="6096000" cy="6213466"/>
          </a:xfrm>
          <a:prstGeom prst="rect">
            <a:avLst/>
          </a:prstGeom>
          <a:solidFill>
            <a:srgbClr val="0120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279369"/>
            <a:ext cx="4735883" cy="805381"/>
          </a:xfrm>
        </p:spPr>
        <p:txBody>
          <a:bodyPr/>
          <a:lstStyle>
            <a:lvl1pPr>
              <a:defRPr baseline="0">
                <a:solidFill>
                  <a:srgbClr val="01204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E3DE8BE-11A3-6E26-533F-98B5A6AA6740}"/>
              </a:ext>
            </a:extLst>
          </p:cNvPr>
          <p:cNvSpPr/>
          <p:nvPr userDrawn="1"/>
        </p:nvSpPr>
        <p:spPr>
          <a:xfrm>
            <a:off x="0" y="6052620"/>
            <a:ext cx="12192000" cy="805380"/>
          </a:xfrm>
          <a:prstGeom prst="rect">
            <a:avLst/>
          </a:prstGeom>
          <a:solidFill>
            <a:srgbClr val="0120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7C9268-E743-0F69-A1F2-47F3951E38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891" y="6213506"/>
            <a:ext cx="935824" cy="365125"/>
          </a:xfrm>
        </p:spPr>
        <p:txBody>
          <a:bodyPr/>
          <a:lstStyle>
            <a:lvl1pPr algn="r">
              <a:defRPr>
                <a:solidFill>
                  <a:schemeClr val="bg1"/>
                </a:solidFill>
                <a:latin typeface="Montserrat" pitchFamily="2" charset="77"/>
              </a:defRPr>
            </a:lvl1pPr>
          </a:lstStyle>
          <a:p>
            <a:r>
              <a:rPr lang="en-US"/>
              <a:t>Invest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D4B4A5-FA68-34BE-B688-D8AC7852C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68247" y="6213504"/>
            <a:ext cx="935825" cy="365125"/>
          </a:xfrm>
        </p:spPr>
        <p:txBody>
          <a:bodyPr/>
          <a:lstStyle>
            <a:lvl1pPr algn="l">
              <a:defRPr b="0" i="0">
                <a:solidFill>
                  <a:schemeClr val="bg1"/>
                </a:solidFill>
                <a:latin typeface="Montserrat" pitchFamily="2" charset="77"/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1D5B02B-0D57-5DEE-89C7-F41143CDB242}"/>
              </a:ext>
            </a:extLst>
          </p:cNvPr>
          <p:cNvCxnSpPr>
            <a:cxnSpLocks/>
          </p:cNvCxnSpPr>
          <p:nvPr userDrawn="1"/>
        </p:nvCxnSpPr>
        <p:spPr>
          <a:xfrm>
            <a:off x="0" y="6064947"/>
            <a:ext cx="12192000" cy="0"/>
          </a:xfrm>
          <a:prstGeom prst="line">
            <a:avLst/>
          </a:prstGeom>
          <a:ln w="19050">
            <a:solidFill>
              <a:srgbClr val="6098D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8">
            <a:extLst>
              <a:ext uri="{FF2B5EF4-FFF2-40B4-BE49-F238E27FC236}">
                <a16:creationId xmlns:a16="http://schemas.microsoft.com/office/drawing/2014/main" id="{7A061272-63E1-6D91-396F-E28A9CA5FA83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1808163" y="6213476"/>
            <a:ext cx="4287837" cy="378676"/>
          </a:xfrm>
        </p:spPr>
        <p:txBody>
          <a:bodyPr anchor="ctr">
            <a:normAutofit/>
          </a:bodyPr>
          <a:lstStyle>
            <a:lvl1pPr marL="0" indent="0" algn="l">
              <a:buNone/>
              <a:defRPr sz="1000">
                <a:solidFill>
                  <a:schemeClr val="bg1">
                    <a:lumMod val="95000"/>
                  </a:schemeClr>
                </a:solidFill>
              </a:defRPr>
            </a:lvl1pPr>
            <a:lvl2pPr>
              <a:defRPr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>
                <a:solidFill>
                  <a:schemeClr val="bg1">
                    <a:lumMod val="95000"/>
                  </a:schemeClr>
                </a:solidFill>
              </a:defRPr>
            </a:lvl5pPr>
          </a:lstStyle>
          <a:p>
            <a:pPr lvl="0"/>
            <a:r>
              <a:rPr lang="en-US" dirty="0"/>
              <a:t>Scholarship Guide</a:t>
            </a:r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85BCAF04-3D91-6477-2898-39B90C263A6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8" y="2114027"/>
            <a:ext cx="4735883" cy="3659224"/>
          </a:xfrm>
        </p:spPr>
        <p:txBody>
          <a:bodyPr>
            <a:norm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buNone/>
              <a:defRPr sz="1400"/>
            </a:lvl1pPr>
            <a:lvl2pPr marL="457200" indent="0">
              <a:lnSpc>
                <a:spcPts val="2600"/>
              </a:lnSpc>
              <a:buNone/>
              <a:defRPr sz="1600"/>
            </a:lvl2pPr>
            <a:lvl3pPr marL="914400" indent="0">
              <a:lnSpc>
                <a:spcPts val="2600"/>
              </a:lnSpc>
              <a:buNone/>
              <a:defRPr sz="1600"/>
            </a:lvl3pPr>
            <a:lvl4pPr marL="1371600" indent="0">
              <a:lnSpc>
                <a:spcPts val="2600"/>
              </a:lnSpc>
              <a:buNone/>
              <a:defRPr sz="1600"/>
            </a:lvl4pPr>
            <a:lvl5pPr marL="1828800" indent="0">
              <a:lnSpc>
                <a:spcPts val="2600"/>
              </a:lnSpc>
              <a:buNone/>
              <a:defRPr sz="1600"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8" name="Text Placeholder 7">
            <a:extLst>
              <a:ext uri="{FF2B5EF4-FFF2-40B4-BE49-F238E27FC236}">
                <a16:creationId xmlns:a16="http://schemas.microsoft.com/office/drawing/2014/main" id="{6BAD3986-5C74-9B95-A68E-65B92341C33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198" y="1364120"/>
            <a:ext cx="4735883" cy="749908"/>
          </a:xfrm>
        </p:spPr>
        <p:txBody>
          <a:bodyPr anchor="b">
            <a:noAutofit/>
          </a:bodyPr>
          <a:lstStyle>
            <a:lvl1pPr marL="0" indent="0">
              <a:lnSpc>
                <a:spcPts val="2600"/>
              </a:lnSpc>
              <a:buNone/>
              <a:defRPr sz="1800">
                <a:solidFill>
                  <a:srgbClr val="012041"/>
                </a:solidFill>
                <a:latin typeface="Montserrat" pitchFamily="2" charset="77"/>
              </a:defRPr>
            </a:lvl1pPr>
            <a:lvl2pPr marL="457200" indent="0">
              <a:lnSpc>
                <a:spcPts val="2600"/>
              </a:lnSpc>
              <a:buNone/>
              <a:defRPr sz="1600"/>
            </a:lvl2pPr>
            <a:lvl3pPr marL="914400" indent="0">
              <a:lnSpc>
                <a:spcPts val="2600"/>
              </a:lnSpc>
              <a:buNone/>
              <a:defRPr sz="1600"/>
            </a:lvl3pPr>
            <a:lvl4pPr marL="1371600" indent="0">
              <a:lnSpc>
                <a:spcPts val="2600"/>
              </a:lnSpc>
              <a:buNone/>
              <a:defRPr sz="1600"/>
            </a:lvl4pPr>
            <a:lvl5pPr marL="1828800" indent="0">
              <a:lnSpc>
                <a:spcPts val="2600"/>
              </a:lnSpc>
              <a:buNone/>
              <a:defRPr sz="1600"/>
            </a:lvl5pPr>
          </a:lstStyle>
          <a:p>
            <a:pPr lvl="0"/>
            <a:r>
              <a:rPr lang="en-US" dirty="0"/>
              <a:t>Click To Edit Title</a:t>
            </a:r>
          </a:p>
        </p:txBody>
      </p:sp>
      <p:sp>
        <p:nvSpPr>
          <p:cNvPr id="19" name="Text Placeholder 7">
            <a:extLst>
              <a:ext uri="{FF2B5EF4-FFF2-40B4-BE49-F238E27FC236}">
                <a16:creationId xmlns:a16="http://schemas.microsoft.com/office/drawing/2014/main" id="{DF66D86F-8B75-CD82-CBA6-3BBC7FCDDA2E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934198" y="2126352"/>
            <a:ext cx="4735883" cy="3659224"/>
          </a:xfrm>
        </p:spPr>
        <p:txBody>
          <a:bodyPr>
            <a:norm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buNone/>
              <a:defRPr sz="1400">
                <a:solidFill>
                  <a:schemeClr val="bg1">
                    <a:lumMod val="95000"/>
                  </a:schemeClr>
                </a:solidFill>
              </a:defRPr>
            </a:lvl1pPr>
            <a:lvl2pPr marL="457200" indent="0">
              <a:lnSpc>
                <a:spcPts val="2600"/>
              </a:lnSpc>
              <a:buNone/>
              <a:defRPr sz="1600"/>
            </a:lvl2pPr>
            <a:lvl3pPr marL="914400" indent="0">
              <a:lnSpc>
                <a:spcPts val="2600"/>
              </a:lnSpc>
              <a:buNone/>
              <a:defRPr sz="1600"/>
            </a:lvl3pPr>
            <a:lvl4pPr marL="1371600" indent="0">
              <a:lnSpc>
                <a:spcPts val="2600"/>
              </a:lnSpc>
              <a:buNone/>
              <a:defRPr sz="1600"/>
            </a:lvl4pPr>
            <a:lvl5pPr marL="1828800" indent="0">
              <a:lnSpc>
                <a:spcPts val="2600"/>
              </a:lnSpc>
              <a:buNone/>
              <a:defRPr sz="1600"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0" name="Text Placeholder 7">
            <a:extLst>
              <a:ext uri="{FF2B5EF4-FFF2-40B4-BE49-F238E27FC236}">
                <a16:creationId xmlns:a16="http://schemas.microsoft.com/office/drawing/2014/main" id="{90C655AC-4DCA-84EB-E63F-2974A37EF70A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934198" y="1376445"/>
            <a:ext cx="4735883" cy="749908"/>
          </a:xfrm>
        </p:spPr>
        <p:txBody>
          <a:bodyPr anchor="b">
            <a:noAutofit/>
          </a:bodyPr>
          <a:lstStyle>
            <a:lvl1pPr marL="0" indent="0">
              <a:lnSpc>
                <a:spcPts val="2600"/>
              </a:lnSpc>
              <a:buNone/>
              <a:defRPr sz="1800">
                <a:solidFill>
                  <a:schemeClr val="bg1">
                    <a:lumMod val="95000"/>
                  </a:schemeClr>
                </a:solidFill>
                <a:latin typeface="Montserrat" pitchFamily="2" charset="77"/>
              </a:defRPr>
            </a:lvl1pPr>
            <a:lvl2pPr marL="457200" indent="0">
              <a:lnSpc>
                <a:spcPts val="2600"/>
              </a:lnSpc>
              <a:buNone/>
              <a:defRPr sz="1600"/>
            </a:lvl2pPr>
            <a:lvl3pPr marL="914400" indent="0">
              <a:lnSpc>
                <a:spcPts val="2600"/>
              </a:lnSpc>
              <a:buNone/>
              <a:defRPr sz="1600"/>
            </a:lvl3pPr>
            <a:lvl4pPr marL="1371600" indent="0">
              <a:lnSpc>
                <a:spcPts val="2600"/>
              </a:lnSpc>
              <a:buNone/>
              <a:defRPr sz="1600"/>
            </a:lvl4pPr>
            <a:lvl5pPr marL="1828800" indent="0">
              <a:lnSpc>
                <a:spcPts val="2600"/>
              </a:lnSpc>
              <a:buNone/>
              <a:defRPr sz="1600"/>
            </a:lvl5pPr>
          </a:lstStyle>
          <a:p>
            <a:pPr lvl="0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5762481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About 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95D0A478-2A1F-7564-CC90-0ADD0DFEAAEC}"/>
              </a:ext>
            </a:extLst>
          </p:cNvPr>
          <p:cNvSpPr/>
          <p:nvPr userDrawn="1"/>
        </p:nvSpPr>
        <p:spPr>
          <a:xfrm>
            <a:off x="0" y="0"/>
            <a:ext cx="6096000" cy="6213466"/>
          </a:xfrm>
          <a:prstGeom prst="rect">
            <a:avLst/>
          </a:prstGeom>
          <a:solidFill>
            <a:srgbClr val="0120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1890" y="279369"/>
            <a:ext cx="4735883" cy="805381"/>
          </a:xfrm>
        </p:spPr>
        <p:txBody>
          <a:bodyPr/>
          <a:lstStyle>
            <a:lvl1pPr>
              <a:defRPr baseline="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E3DE8BE-11A3-6E26-533F-98B5A6AA6740}"/>
              </a:ext>
            </a:extLst>
          </p:cNvPr>
          <p:cNvSpPr/>
          <p:nvPr userDrawn="1"/>
        </p:nvSpPr>
        <p:spPr>
          <a:xfrm>
            <a:off x="0" y="6052620"/>
            <a:ext cx="12192000" cy="805380"/>
          </a:xfrm>
          <a:prstGeom prst="rect">
            <a:avLst/>
          </a:prstGeom>
          <a:solidFill>
            <a:srgbClr val="0120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7C9268-E743-0F69-A1F2-47F3951E38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891" y="6213506"/>
            <a:ext cx="935824" cy="365125"/>
          </a:xfrm>
        </p:spPr>
        <p:txBody>
          <a:bodyPr/>
          <a:lstStyle>
            <a:lvl1pPr algn="r">
              <a:defRPr>
                <a:solidFill>
                  <a:schemeClr val="bg1"/>
                </a:solidFill>
                <a:latin typeface="Montserrat" pitchFamily="2" charset="77"/>
              </a:defRPr>
            </a:lvl1pPr>
          </a:lstStyle>
          <a:p>
            <a:r>
              <a:rPr lang="en-US"/>
              <a:t>Invest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D4B4A5-FA68-34BE-B688-D8AC7852C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68247" y="6213504"/>
            <a:ext cx="935825" cy="365125"/>
          </a:xfrm>
        </p:spPr>
        <p:txBody>
          <a:bodyPr/>
          <a:lstStyle>
            <a:lvl1pPr algn="l">
              <a:defRPr b="0" i="0">
                <a:solidFill>
                  <a:schemeClr val="bg1"/>
                </a:solidFill>
                <a:latin typeface="Montserrat" pitchFamily="2" charset="77"/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1D5B02B-0D57-5DEE-89C7-F41143CDB242}"/>
              </a:ext>
            </a:extLst>
          </p:cNvPr>
          <p:cNvCxnSpPr>
            <a:cxnSpLocks/>
          </p:cNvCxnSpPr>
          <p:nvPr userDrawn="1"/>
        </p:nvCxnSpPr>
        <p:spPr>
          <a:xfrm>
            <a:off x="0" y="6064947"/>
            <a:ext cx="12192000" cy="0"/>
          </a:xfrm>
          <a:prstGeom prst="line">
            <a:avLst/>
          </a:prstGeom>
          <a:ln w="19050">
            <a:solidFill>
              <a:srgbClr val="6098D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8">
            <a:extLst>
              <a:ext uri="{FF2B5EF4-FFF2-40B4-BE49-F238E27FC236}">
                <a16:creationId xmlns:a16="http://schemas.microsoft.com/office/drawing/2014/main" id="{7A061272-63E1-6D91-396F-E28A9CA5FA83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1808163" y="6213476"/>
            <a:ext cx="4287837" cy="378676"/>
          </a:xfrm>
        </p:spPr>
        <p:txBody>
          <a:bodyPr anchor="ctr">
            <a:normAutofit/>
          </a:bodyPr>
          <a:lstStyle>
            <a:lvl1pPr marL="0" indent="0" algn="l">
              <a:buNone/>
              <a:defRPr sz="1000">
                <a:solidFill>
                  <a:schemeClr val="bg1">
                    <a:lumMod val="95000"/>
                  </a:schemeClr>
                </a:solidFill>
              </a:defRPr>
            </a:lvl1pPr>
            <a:lvl2pPr>
              <a:defRPr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>
                <a:solidFill>
                  <a:schemeClr val="bg1">
                    <a:lumMod val="95000"/>
                  </a:schemeClr>
                </a:solidFill>
              </a:defRPr>
            </a:lvl5pPr>
          </a:lstStyle>
          <a:p>
            <a:pPr lvl="0"/>
            <a:r>
              <a:rPr lang="en-US" dirty="0"/>
              <a:t>Scholarship Guide</a:t>
            </a:r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85BCAF04-3D91-6477-2898-39B90C263A6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776058" y="2114027"/>
            <a:ext cx="4735883" cy="3659224"/>
          </a:xfrm>
        </p:spPr>
        <p:txBody>
          <a:bodyPr>
            <a:norm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buNone/>
              <a:defRPr sz="1400"/>
            </a:lvl1pPr>
            <a:lvl2pPr marL="457200" indent="0">
              <a:lnSpc>
                <a:spcPts val="2600"/>
              </a:lnSpc>
              <a:buNone/>
              <a:defRPr sz="1600"/>
            </a:lvl2pPr>
            <a:lvl3pPr marL="914400" indent="0">
              <a:lnSpc>
                <a:spcPts val="2600"/>
              </a:lnSpc>
              <a:buNone/>
              <a:defRPr sz="1600"/>
            </a:lvl3pPr>
            <a:lvl4pPr marL="1371600" indent="0">
              <a:lnSpc>
                <a:spcPts val="2600"/>
              </a:lnSpc>
              <a:buNone/>
              <a:defRPr sz="1600"/>
            </a:lvl4pPr>
            <a:lvl5pPr marL="1828800" indent="0">
              <a:lnSpc>
                <a:spcPts val="2600"/>
              </a:lnSpc>
              <a:buNone/>
              <a:defRPr sz="1600"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8" name="Text Placeholder 7">
            <a:extLst>
              <a:ext uri="{FF2B5EF4-FFF2-40B4-BE49-F238E27FC236}">
                <a16:creationId xmlns:a16="http://schemas.microsoft.com/office/drawing/2014/main" id="{6BAD3986-5C74-9B95-A68E-65B92341C33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776058" y="1364120"/>
            <a:ext cx="4735883" cy="749908"/>
          </a:xfrm>
        </p:spPr>
        <p:txBody>
          <a:bodyPr anchor="b">
            <a:noAutofit/>
          </a:bodyPr>
          <a:lstStyle>
            <a:lvl1pPr marL="0" indent="0">
              <a:lnSpc>
                <a:spcPts val="2600"/>
              </a:lnSpc>
              <a:buNone/>
              <a:defRPr sz="1800">
                <a:solidFill>
                  <a:srgbClr val="012041"/>
                </a:solidFill>
                <a:latin typeface="Montserrat" pitchFamily="2" charset="77"/>
              </a:defRPr>
            </a:lvl1pPr>
            <a:lvl2pPr marL="457200" indent="0">
              <a:lnSpc>
                <a:spcPts val="2600"/>
              </a:lnSpc>
              <a:buNone/>
              <a:defRPr sz="1600"/>
            </a:lvl2pPr>
            <a:lvl3pPr marL="914400" indent="0">
              <a:lnSpc>
                <a:spcPts val="2600"/>
              </a:lnSpc>
              <a:buNone/>
              <a:defRPr sz="1600"/>
            </a:lvl3pPr>
            <a:lvl4pPr marL="1371600" indent="0">
              <a:lnSpc>
                <a:spcPts val="2600"/>
              </a:lnSpc>
              <a:buNone/>
              <a:defRPr sz="1600"/>
            </a:lvl4pPr>
            <a:lvl5pPr marL="1828800" indent="0">
              <a:lnSpc>
                <a:spcPts val="2600"/>
              </a:lnSpc>
              <a:buNone/>
              <a:defRPr sz="1600"/>
            </a:lvl5pPr>
          </a:lstStyle>
          <a:p>
            <a:pPr lvl="0"/>
            <a:r>
              <a:rPr lang="en-US" dirty="0"/>
              <a:t>Click To Edit Title</a:t>
            </a:r>
          </a:p>
        </p:txBody>
      </p:sp>
      <p:sp>
        <p:nvSpPr>
          <p:cNvPr id="19" name="Text Placeholder 7">
            <a:extLst>
              <a:ext uri="{FF2B5EF4-FFF2-40B4-BE49-F238E27FC236}">
                <a16:creationId xmlns:a16="http://schemas.microsoft.com/office/drawing/2014/main" id="{DF66D86F-8B75-CD82-CBA6-3BBC7FCDDA2E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581891" y="2126352"/>
            <a:ext cx="4735883" cy="3659224"/>
          </a:xfrm>
        </p:spPr>
        <p:txBody>
          <a:bodyPr>
            <a:norm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buNone/>
              <a:defRPr sz="1400">
                <a:solidFill>
                  <a:schemeClr val="bg1">
                    <a:lumMod val="95000"/>
                  </a:schemeClr>
                </a:solidFill>
              </a:defRPr>
            </a:lvl1pPr>
            <a:lvl2pPr marL="457200" indent="0">
              <a:lnSpc>
                <a:spcPts val="2600"/>
              </a:lnSpc>
              <a:buNone/>
              <a:defRPr sz="1600"/>
            </a:lvl2pPr>
            <a:lvl3pPr marL="914400" indent="0">
              <a:lnSpc>
                <a:spcPts val="2600"/>
              </a:lnSpc>
              <a:buNone/>
              <a:defRPr sz="1600"/>
            </a:lvl3pPr>
            <a:lvl4pPr marL="1371600" indent="0">
              <a:lnSpc>
                <a:spcPts val="2600"/>
              </a:lnSpc>
              <a:buNone/>
              <a:defRPr sz="1600"/>
            </a:lvl4pPr>
            <a:lvl5pPr marL="1828800" indent="0">
              <a:lnSpc>
                <a:spcPts val="2600"/>
              </a:lnSpc>
              <a:buNone/>
              <a:defRPr sz="1600"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0" name="Text Placeholder 7">
            <a:extLst>
              <a:ext uri="{FF2B5EF4-FFF2-40B4-BE49-F238E27FC236}">
                <a16:creationId xmlns:a16="http://schemas.microsoft.com/office/drawing/2014/main" id="{90C655AC-4DCA-84EB-E63F-2974A37EF70A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581891" y="1376445"/>
            <a:ext cx="4735883" cy="749908"/>
          </a:xfrm>
        </p:spPr>
        <p:txBody>
          <a:bodyPr anchor="b">
            <a:noAutofit/>
          </a:bodyPr>
          <a:lstStyle>
            <a:lvl1pPr marL="0" indent="0">
              <a:lnSpc>
                <a:spcPts val="2600"/>
              </a:lnSpc>
              <a:buNone/>
              <a:defRPr sz="1800">
                <a:solidFill>
                  <a:schemeClr val="bg1">
                    <a:lumMod val="95000"/>
                  </a:schemeClr>
                </a:solidFill>
                <a:latin typeface="Montserrat" pitchFamily="2" charset="77"/>
              </a:defRPr>
            </a:lvl1pPr>
            <a:lvl2pPr marL="457200" indent="0">
              <a:lnSpc>
                <a:spcPts val="2600"/>
              </a:lnSpc>
              <a:buNone/>
              <a:defRPr sz="1600"/>
            </a:lvl2pPr>
            <a:lvl3pPr marL="914400" indent="0">
              <a:lnSpc>
                <a:spcPts val="2600"/>
              </a:lnSpc>
              <a:buNone/>
              <a:defRPr sz="1600"/>
            </a:lvl3pPr>
            <a:lvl4pPr marL="1371600" indent="0">
              <a:lnSpc>
                <a:spcPts val="2600"/>
              </a:lnSpc>
              <a:buNone/>
              <a:defRPr sz="1600"/>
            </a:lvl4pPr>
            <a:lvl5pPr marL="1828800" indent="0">
              <a:lnSpc>
                <a:spcPts val="2600"/>
              </a:lnSpc>
              <a:buNone/>
              <a:defRPr sz="1600"/>
            </a:lvl5pPr>
          </a:lstStyle>
          <a:p>
            <a:pPr lvl="0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7094394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Product Overview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91354" y="225398"/>
            <a:ext cx="6866854" cy="871594"/>
          </a:xfrm>
          <a:noFill/>
        </p:spPr>
        <p:txBody>
          <a:bodyPr anchor="b">
            <a:normAutofit/>
          </a:bodyPr>
          <a:lstStyle>
            <a:lvl1pPr algn="l">
              <a:defRPr sz="1600" cap="none" baseline="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97138E8-80D7-4ED3-682E-AA02395209DE}"/>
              </a:ext>
            </a:extLst>
          </p:cNvPr>
          <p:cNvSpPr/>
          <p:nvPr userDrawn="1"/>
        </p:nvSpPr>
        <p:spPr>
          <a:xfrm>
            <a:off x="0" y="0"/>
            <a:ext cx="2897746" cy="6858000"/>
          </a:xfrm>
          <a:prstGeom prst="rect">
            <a:avLst/>
          </a:prstGeom>
          <a:solidFill>
            <a:srgbClr val="0120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0C98C59-2BCF-6574-01A2-D1535930F929}"/>
              </a:ext>
            </a:extLst>
          </p:cNvPr>
          <p:cNvSpPr/>
          <p:nvPr userDrawn="1"/>
        </p:nvSpPr>
        <p:spPr>
          <a:xfrm>
            <a:off x="-392806" y="225397"/>
            <a:ext cx="1629177" cy="1629177"/>
          </a:xfrm>
          <a:prstGeom prst="ellipse">
            <a:avLst/>
          </a:prstGeom>
          <a:solidFill>
            <a:srgbClr val="6098D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FB6CE9C2-1F1B-43C7-A998-FC5946D7D3A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57876" y="1096991"/>
            <a:ext cx="2217899" cy="822960"/>
          </a:xfrm>
        </p:spPr>
        <p:txBody>
          <a:bodyPr>
            <a:normAutofit/>
          </a:bodyPr>
          <a:lstStyle>
            <a:lvl1pPr marL="0" indent="0" algn="l">
              <a:lnSpc>
                <a:spcPts val="2000"/>
              </a:lnSpc>
              <a:spcBef>
                <a:spcPts val="0"/>
              </a:spcBef>
              <a:buNone/>
              <a:defRPr sz="2000" b="1">
                <a:solidFill>
                  <a:schemeClr val="bg1"/>
                </a:solidFill>
                <a:latin typeface="Montserrat" pitchFamily="2" charset="77"/>
              </a:defRPr>
            </a:lvl1pPr>
            <a:lvl2pPr marL="457200" indent="0">
              <a:lnSpc>
                <a:spcPts val="2600"/>
              </a:lnSpc>
              <a:buNone/>
              <a:defRPr sz="1600"/>
            </a:lvl2pPr>
            <a:lvl3pPr marL="914400" indent="0">
              <a:lnSpc>
                <a:spcPts val="2600"/>
              </a:lnSpc>
              <a:buNone/>
              <a:defRPr sz="1600"/>
            </a:lvl3pPr>
            <a:lvl4pPr marL="1371600" indent="0">
              <a:lnSpc>
                <a:spcPts val="2600"/>
              </a:lnSpc>
              <a:buNone/>
              <a:defRPr sz="1600"/>
            </a:lvl4pPr>
            <a:lvl5pPr marL="1828800" indent="0">
              <a:lnSpc>
                <a:spcPts val="2600"/>
              </a:lnSpc>
              <a:buNone/>
              <a:defRPr sz="1600"/>
            </a:lvl5pPr>
          </a:lstStyle>
          <a:p>
            <a:pPr lvl="0"/>
            <a:r>
              <a:rPr lang="en-US" dirty="0"/>
              <a:t>Click to Text</a:t>
            </a:r>
          </a:p>
          <a:p>
            <a:pPr lvl="0"/>
            <a:endParaRPr lang="en-US" dirty="0"/>
          </a:p>
        </p:txBody>
      </p:sp>
      <p:sp>
        <p:nvSpPr>
          <p:cNvPr id="21" name="Text Placeholder 9">
            <a:extLst>
              <a:ext uri="{FF2B5EF4-FFF2-40B4-BE49-F238E27FC236}">
                <a16:creationId xmlns:a16="http://schemas.microsoft.com/office/drawing/2014/main" id="{7E30BBCA-EC62-4514-BAE7-F5373866DA0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60924" y="669327"/>
            <a:ext cx="2217899" cy="428755"/>
          </a:xfrm>
        </p:spPr>
        <p:txBody>
          <a:bodyPr>
            <a:noAutofit/>
          </a:bodyPr>
          <a:lstStyle>
            <a:lvl1pPr marL="0" indent="0" algn="l">
              <a:lnSpc>
                <a:spcPts val="2600"/>
              </a:lnSpc>
              <a:spcBef>
                <a:spcPts val="0"/>
              </a:spcBef>
              <a:buNone/>
              <a:defRPr sz="1800" b="0">
                <a:solidFill>
                  <a:schemeClr val="bg1"/>
                </a:solidFill>
                <a:latin typeface="Montserrat" pitchFamily="2" charset="77"/>
              </a:defRPr>
            </a:lvl1pPr>
            <a:lvl2pPr marL="457200" indent="0">
              <a:lnSpc>
                <a:spcPts val="2600"/>
              </a:lnSpc>
              <a:buNone/>
              <a:defRPr sz="1600"/>
            </a:lvl2pPr>
            <a:lvl3pPr marL="914400" indent="0">
              <a:lnSpc>
                <a:spcPts val="2600"/>
              </a:lnSpc>
              <a:buNone/>
              <a:defRPr sz="1600"/>
            </a:lvl3pPr>
            <a:lvl4pPr marL="1371600" indent="0">
              <a:lnSpc>
                <a:spcPts val="2600"/>
              </a:lnSpc>
              <a:buNone/>
              <a:defRPr sz="1600"/>
            </a:lvl4pPr>
            <a:lvl5pPr marL="1828800" indent="0">
              <a:lnSpc>
                <a:spcPts val="2600"/>
              </a:lnSpc>
              <a:buNone/>
              <a:defRPr sz="1600"/>
            </a:lvl5pPr>
          </a:lstStyle>
          <a:p>
            <a:pPr lvl="0"/>
            <a:r>
              <a:rPr lang="en-US" dirty="0"/>
              <a:t>Click to Text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5CEFD9F6-C8A3-87CD-2F37-910BA57F462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091354" y="1202653"/>
            <a:ext cx="6866854" cy="1187850"/>
          </a:xfrm>
        </p:spPr>
        <p:txBody>
          <a:bodyPr>
            <a:noAutofit/>
          </a:bodyPr>
          <a:lstStyle>
            <a:lvl1pPr marL="0" indent="0" algn="l">
              <a:lnSpc>
                <a:spcPts val="2600"/>
              </a:lnSpc>
              <a:spcBef>
                <a:spcPts val="0"/>
              </a:spcBef>
              <a:buNone/>
              <a:defRPr sz="1400" b="0">
                <a:solidFill>
                  <a:srgbClr val="012041"/>
                </a:solidFill>
                <a:latin typeface="Montserrat" pitchFamily="2" charset="77"/>
              </a:defRPr>
            </a:lvl1pPr>
            <a:lvl2pPr marL="457200" indent="0">
              <a:lnSpc>
                <a:spcPts val="2600"/>
              </a:lnSpc>
              <a:buNone/>
              <a:defRPr sz="1600"/>
            </a:lvl2pPr>
            <a:lvl3pPr marL="914400" indent="0">
              <a:lnSpc>
                <a:spcPts val="2600"/>
              </a:lnSpc>
              <a:buNone/>
              <a:defRPr sz="1600"/>
            </a:lvl3pPr>
            <a:lvl4pPr marL="1371600" indent="0">
              <a:lnSpc>
                <a:spcPts val="2600"/>
              </a:lnSpc>
              <a:buNone/>
              <a:defRPr sz="1600"/>
            </a:lvl4pPr>
            <a:lvl5pPr marL="1828800" indent="0">
              <a:lnSpc>
                <a:spcPts val="2600"/>
              </a:lnSpc>
              <a:buNone/>
              <a:defRPr sz="1600"/>
            </a:lvl5pPr>
          </a:lstStyle>
          <a:p>
            <a:pPr lvl="0"/>
            <a:r>
              <a:rPr lang="en-US" dirty="0"/>
              <a:t>Click to Text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BCF96003-BA6E-2588-7089-495F467B86E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091354" y="3534661"/>
            <a:ext cx="6866854" cy="1187850"/>
          </a:xfrm>
        </p:spPr>
        <p:txBody>
          <a:bodyPr>
            <a:noAutofit/>
          </a:bodyPr>
          <a:lstStyle>
            <a:lvl1pPr marL="0" indent="0" algn="l">
              <a:lnSpc>
                <a:spcPts val="2600"/>
              </a:lnSpc>
              <a:spcBef>
                <a:spcPts val="0"/>
              </a:spcBef>
              <a:buNone/>
              <a:defRPr sz="1400" b="0">
                <a:solidFill>
                  <a:srgbClr val="012041"/>
                </a:solidFill>
                <a:latin typeface="Montserrat" pitchFamily="2" charset="77"/>
              </a:defRPr>
            </a:lvl1pPr>
            <a:lvl2pPr marL="457200" indent="0">
              <a:lnSpc>
                <a:spcPts val="2600"/>
              </a:lnSpc>
              <a:buNone/>
              <a:defRPr sz="1600"/>
            </a:lvl2pPr>
            <a:lvl3pPr marL="914400" indent="0">
              <a:lnSpc>
                <a:spcPts val="2600"/>
              </a:lnSpc>
              <a:buNone/>
              <a:defRPr sz="1600"/>
            </a:lvl3pPr>
            <a:lvl4pPr marL="1371600" indent="0">
              <a:lnSpc>
                <a:spcPts val="2600"/>
              </a:lnSpc>
              <a:buNone/>
              <a:defRPr sz="1600"/>
            </a:lvl4pPr>
            <a:lvl5pPr marL="1828800" indent="0">
              <a:lnSpc>
                <a:spcPts val="2600"/>
              </a:lnSpc>
              <a:buNone/>
              <a:defRPr sz="1600"/>
            </a:lvl5pPr>
          </a:lstStyle>
          <a:p>
            <a:pPr lvl="0"/>
            <a:r>
              <a:rPr lang="en-US" dirty="0"/>
              <a:t>Click to Text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3DDDF8AC-D8E2-C8F0-DF1E-432481107D2E}"/>
              </a:ext>
            </a:extLst>
          </p:cNvPr>
          <p:cNvCxnSpPr>
            <a:cxnSpLocks/>
          </p:cNvCxnSpPr>
          <p:nvPr userDrawn="1"/>
        </p:nvCxnSpPr>
        <p:spPr>
          <a:xfrm>
            <a:off x="3095897" y="6054437"/>
            <a:ext cx="8708176" cy="0"/>
          </a:xfrm>
          <a:prstGeom prst="line">
            <a:avLst/>
          </a:prstGeom>
          <a:ln w="9525">
            <a:solidFill>
              <a:srgbClr val="0120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4A85F793-BB6B-D6E7-4345-3EBE07DCDC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891" y="6213506"/>
            <a:ext cx="935824" cy="365125"/>
          </a:xfrm>
        </p:spPr>
        <p:txBody>
          <a:bodyPr/>
          <a:lstStyle>
            <a:lvl1pPr algn="r">
              <a:defRPr>
                <a:solidFill>
                  <a:schemeClr val="bg1"/>
                </a:solidFill>
                <a:latin typeface="Montserrat" pitchFamily="2" charset="77"/>
              </a:defRPr>
            </a:lvl1pPr>
          </a:lstStyle>
          <a:p>
            <a:r>
              <a:rPr lang="en-US"/>
              <a:t>Invest</a:t>
            </a:r>
            <a:endParaRPr lang="en-US" dirty="0"/>
          </a:p>
        </p:txBody>
      </p:sp>
      <p:sp>
        <p:nvSpPr>
          <p:cNvPr id="1078" name="Slide Number Placeholder 5">
            <a:extLst>
              <a:ext uri="{FF2B5EF4-FFF2-40B4-BE49-F238E27FC236}">
                <a16:creationId xmlns:a16="http://schemas.microsoft.com/office/drawing/2014/main" id="{2D6EF2AE-3965-C24F-ACBB-980FDEA85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68247" y="6213504"/>
            <a:ext cx="935825" cy="365125"/>
          </a:xfrm>
        </p:spPr>
        <p:txBody>
          <a:bodyPr/>
          <a:lstStyle>
            <a:lvl1pPr algn="l">
              <a:defRPr b="0" i="0">
                <a:latin typeface="Montserrat" pitchFamily="2" charset="77"/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80" name="Straight Connector 1079">
            <a:extLst>
              <a:ext uri="{FF2B5EF4-FFF2-40B4-BE49-F238E27FC236}">
                <a16:creationId xmlns:a16="http://schemas.microsoft.com/office/drawing/2014/main" id="{93476101-6CB1-506C-2436-9824AC8496E9}"/>
              </a:ext>
            </a:extLst>
          </p:cNvPr>
          <p:cNvCxnSpPr>
            <a:cxnSpLocks/>
          </p:cNvCxnSpPr>
          <p:nvPr userDrawn="1"/>
        </p:nvCxnSpPr>
        <p:spPr>
          <a:xfrm>
            <a:off x="536152" y="6047709"/>
            <a:ext cx="2039623" cy="0"/>
          </a:xfrm>
          <a:prstGeom prst="line">
            <a:avLst/>
          </a:prstGeom>
          <a:ln w="952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3" name="Content Placeholder 8">
            <a:extLst>
              <a:ext uri="{FF2B5EF4-FFF2-40B4-BE49-F238E27FC236}">
                <a16:creationId xmlns:a16="http://schemas.microsoft.com/office/drawing/2014/main" id="{4D320BAC-2E84-28AB-DBDD-E2AB7539EE91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3198254" y="6227026"/>
            <a:ext cx="2897746" cy="365126"/>
          </a:xfrm>
        </p:spPr>
        <p:txBody>
          <a:bodyPr anchor="ctr">
            <a:normAutofit/>
          </a:bodyPr>
          <a:lstStyle>
            <a:lvl1pPr marL="0" indent="0" algn="l">
              <a:buNone/>
              <a:defRPr sz="1000">
                <a:solidFill>
                  <a:srgbClr val="012041"/>
                </a:solidFill>
              </a:defRPr>
            </a:lvl1pPr>
            <a:lvl2pPr>
              <a:defRPr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>
                <a:solidFill>
                  <a:schemeClr val="bg1">
                    <a:lumMod val="95000"/>
                  </a:schemeClr>
                </a:solidFill>
              </a:defRPr>
            </a:lvl5pPr>
          </a:lstStyle>
          <a:p>
            <a:pPr lvl="0"/>
            <a:r>
              <a:rPr lang="en-US" dirty="0"/>
              <a:t>Scholarship Guide</a:t>
            </a:r>
          </a:p>
        </p:txBody>
      </p:sp>
      <p:sp>
        <p:nvSpPr>
          <p:cNvPr id="1087" name="Text Placeholder 1086">
            <a:extLst>
              <a:ext uri="{FF2B5EF4-FFF2-40B4-BE49-F238E27FC236}">
                <a16:creationId xmlns:a16="http://schemas.microsoft.com/office/drawing/2014/main" id="{82255DB2-97C7-E4F2-DDAC-939C0FD14B8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090988" y="2651768"/>
            <a:ext cx="6867525" cy="777232"/>
          </a:xfrm>
        </p:spPr>
        <p:txBody>
          <a:bodyPr anchor="b">
            <a:normAutofit/>
          </a:bodyPr>
          <a:lstStyle>
            <a:lvl1pPr marL="0" indent="0">
              <a:buNone/>
              <a:defRPr sz="1600" b="1"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6483072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 userDrawn="1">
          <p15:clr>
            <a:srgbClr val="FBAE40"/>
          </p15:clr>
        </p15:guide>
        <p15:guide id="2" pos="576" userDrawn="1">
          <p15:clr>
            <a:srgbClr val="FBAE40"/>
          </p15:clr>
        </p15:guide>
        <p15:guide id="3" pos="7080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Product Overview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91354" y="225398"/>
            <a:ext cx="6866854" cy="871594"/>
          </a:xfrm>
          <a:noFill/>
        </p:spPr>
        <p:txBody>
          <a:bodyPr anchor="b">
            <a:normAutofit/>
          </a:bodyPr>
          <a:lstStyle>
            <a:lvl1pPr algn="l">
              <a:defRPr sz="1600" cap="none" baseline="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97138E8-80D7-4ED3-682E-AA02395209DE}"/>
              </a:ext>
            </a:extLst>
          </p:cNvPr>
          <p:cNvSpPr/>
          <p:nvPr userDrawn="1"/>
        </p:nvSpPr>
        <p:spPr>
          <a:xfrm>
            <a:off x="0" y="0"/>
            <a:ext cx="2897746" cy="6858000"/>
          </a:xfrm>
          <a:prstGeom prst="rect">
            <a:avLst/>
          </a:prstGeom>
          <a:solidFill>
            <a:srgbClr val="6098D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0C98C59-2BCF-6574-01A2-D1535930F929}"/>
              </a:ext>
            </a:extLst>
          </p:cNvPr>
          <p:cNvSpPr/>
          <p:nvPr userDrawn="1"/>
        </p:nvSpPr>
        <p:spPr>
          <a:xfrm>
            <a:off x="-392806" y="225397"/>
            <a:ext cx="1629177" cy="1629177"/>
          </a:xfrm>
          <a:prstGeom prst="ellipse">
            <a:avLst/>
          </a:prstGeom>
          <a:solidFill>
            <a:srgbClr val="0120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FB6CE9C2-1F1B-43C7-A998-FC5946D7D3A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57876" y="1096991"/>
            <a:ext cx="2217899" cy="822960"/>
          </a:xfrm>
        </p:spPr>
        <p:txBody>
          <a:bodyPr>
            <a:normAutofit/>
          </a:bodyPr>
          <a:lstStyle>
            <a:lvl1pPr marL="0" indent="0" algn="l">
              <a:lnSpc>
                <a:spcPts val="2000"/>
              </a:lnSpc>
              <a:spcBef>
                <a:spcPts val="0"/>
              </a:spcBef>
              <a:buNone/>
              <a:defRPr sz="2000" b="1">
                <a:solidFill>
                  <a:schemeClr val="bg1"/>
                </a:solidFill>
                <a:latin typeface="Montserrat" pitchFamily="2" charset="77"/>
              </a:defRPr>
            </a:lvl1pPr>
            <a:lvl2pPr marL="457200" indent="0">
              <a:lnSpc>
                <a:spcPts val="2600"/>
              </a:lnSpc>
              <a:buNone/>
              <a:defRPr sz="1600"/>
            </a:lvl2pPr>
            <a:lvl3pPr marL="914400" indent="0">
              <a:lnSpc>
                <a:spcPts val="2600"/>
              </a:lnSpc>
              <a:buNone/>
              <a:defRPr sz="1600"/>
            </a:lvl3pPr>
            <a:lvl4pPr marL="1371600" indent="0">
              <a:lnSpc>
                <a:spcPts val="2600"/>
              </a:lnSpc>
              <a:buNone/>
              <a:defRPr sz="1600"/>
            </a:lvl4pPr>
            <a:lvl5pPr marL="1828800" indent="0">
              <a:lnSpc>
                <a:spcPts val="2600"/>
              </a:lnSpc>
              <a:buNone/>
              <a:defRPr sz="1600"/>
            </a:lvl5pPr>
          </a:lstStyle>
          <a:p>
            <a:pPr lvl="0"/>
            <a:r>
              <a:rPr lang="en-US" dirty="0"/>
              <a:t>Click to Text</a:t>
            </a:r>
          </a:p>
          <a:p>
            <a:pPr lvl="0"/>
            <a:endParaRPr lang="en-US" dirty="0"/>
          </a:p>
        </p:txBody>
      </p:sp>
      <p:sp>
        <p:nvSpPr>
          <p:cNvPr id="21" name="Text Placeholder 9">
            <a:extLst>
              <a:ext uri="{FF2B5EF4-FFF2-40B4-BE49-F238E27FC236}">
                <a16:creationId xmlns:a16="http://schemas.microsoft.com/office/drawing/2014/main" id="{7E30BBCA-EC62-4514-BAE7-F5373866DA0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60924" y="669327"/>
            <a:ext cx="2217899" cy="428755"/>
          </a:xfrm>
        </p:spPr>
        <p:txBody>
          <a:bodyPr>
            <a:noAutofit/>
          </a:bodyPr>
          <a:lstStyle>
            <a:lvl1pPr marL="0" indent="0" algn="l">
              <a:lnSpc>
                <a:spcPts val="2600"/>
              </a:lnSpc>
              <a:spcBef>
                <a:spcPts val="0"/>
              </a:spcBef>
              <a:buNone/>
              <a:defRPr sz="1800" b="0">
                <a:solidFill>
                  <a:schemeClr val="bg1"/>
                </a:solidFill>
                <a:latin typeface="Montserrat" pitchFamily="2" charset="77"/>
              </a:defRPr>
            </a:lvl1pPr>
            <a:lvl2pPr marL="457200" indent="0">
              <a:lnSpc>
                <a:spcPts val="2600"/>
              </a:lnSpc>
              <a:buNone/>
              <a:defRPr sz="1600"/>
            </a:lvl2pPr>
            <a:lvl3pPr marL="914400" indent="0">
              <a:lnSpc>
                <a:spcPts val="2600"/>
              </a:lnSpc>
              <a:buNone/>
              <a:defRPr sz="1600"/>
            </a:lvl3pPr>
            <a:lvl4pPr marL="1371600" indent="0">
              <a:lnSpc>
                <a:spcPts val="2600"/>
              </a:lnSpc>
              <a:buNone/>
              <a:defRPr sz="1600"/>
            </a:lvl4pPr>
            <a:lvl5pPr marL="1828800" indent="0">
              <a:lnSpc>
                <a:spcPts val="2600"/>
              </a:lnSpc>
              <a:buNone/>
              <a:defRPr sz="1600"/>
            </a:lvl5pPr>
          </a:lstStyle>
          <a:p>
            <a:pPr lvl="0"/>
            <a:r>
              <a:rPr lang="en-US" dirty="0"/>
              <a:t>Click to Text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5CEFD9F6-C8A3-87CD-2F37-910BA57F462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091354" y="1202653"/>
            <a:ext cx="6866854" cy="1187850"/>
          </a:xfrm>
        </p:spPr>
        <p:txBody>
          <a:bodyPr>
            <a:noAutofit/>
          </a:bodyPr>
          <a:lstStyle>
            <a:lvl1pPr marL="0" indent="0" algn="l">
              <a:lnSpc>
                <a:spcPts val="2600"/>
              </a:lnSpc>
              <a:spcBef>
                <a:spcPts val="0"/>
              </a:spcBef>
              <a:buNone/>
              <a:defRPr sz="1400" b="0">
                <a:solidFill>
                  <a:srgbClr val="012041"/>
                </a:solidFill>
                <a:latin typeface="Montserrat" pitchFamily="2" charset="77"/>
              </a:defRPr>
            </a:lvl1pPr>
            <a:lvl2pPr marL="457200" indent="0">
              <a:lnSpc>
                <a:spcPts val="2600"/>
              </a:lnSpc>
              <a:buNone/>
              <a:defRPr sz="1600"/>
            </a:lvl2pPr>
            <a:lvl3pPr marL="914400" indent="0">
              <a:lnSpc>
                <a:spcPts val="2600"/>
              </a:lnSpc>
              <a:buNone/>
              <a:defRPr sz="1600"/>
            </a:lvl3pPr>
            <a:lvl4pPr marL="1371600" indent="0">
              <a:lnSpc>
                <a:spcPts val="2600"/>
              </a:lnSpc>
              <a:buNone/>
              <a:defRPr sz="1600"/>
            </a:lvl4pPr>
            <a:lvl5pPr marL="1828800" indent="0">
              <a:lnSpc>
                <a:spcPts val="2600"/>
              </a:lnSpc>
              <a:buNone/>
              <a:defRPr sz="1600"/>
            </a:lvl5pPr>
          </a:lstStyle>
          <a:p>
            <a:pPr lvl="0"/>
            <a:r>
              <a:rPr lang="en-US" dirty="0"/>
              <a:t>Click to Text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BCF96003-BA6E-2588-7089-495F467B86E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091354" y="3534661"/>
            <a:ext cx="6866854" cy="1187850"/>
          </a:xfrm>
        </p:spPr>
        <p:txBody>
          <a:bodyPr>
            <a:noAutofit/>
          </a:bodyPr>
          <a:lstStyle>
            <a:lvl1pPr marL="0" indent="0" algn="l">
              <a:lnSpc>
                <a:spcPts val="2600"/>
              </a:lnSpc>
              <a:spcBef>
                <a:spcPts val="0"/>
              </a:spcBef>
              <a:buNone/>
              <a:defRPr sz="1400" b="0">
                <a:solidFill>
                  <a:srgbClr val="012041"/>
                </a:solidFill>
                <a:latin typeface="Montserrat" pitchFamily="2" charset="77"/>
              </a:defRPr>
            </a:lvl1pPr>
            <a:lvl2pPr marL="457200" indent="0">
              <a:lnSpc>
                <a:spcPts val="2600"/>
              </a:lnSpc>
              <a:buNone/>
              <a:defRPr sz="1600"/>
            </a:lvl2pPr>
            <a:lvl3pPr marL="914400" indent="0">
              <a:lnSpc>
                <a:spcPts val="2600"/>
              </a:lnSpc>
              <a:buNone/>
              <a:defRPr sz="1600"/>
            </a:lvl3pPr>
            <a:lvl4pPr marL="1371600" indent="0">
              <a:lnSpc>
                <a:spcPts val="2600"/>
              </a:lnSpc>
              <a:buNone/>
              <a:defRPr sz="1600"/>
            </a:lvl4pPr>
            <a:lvl5pPr marL="1828800" indent="0">
              <a:lnSpc>
                <a:spcPts val="2600"/>
              </a:lnSpc>
              <a:buNone/>
              <a:defRPr sz="1600"/>
            </a:lvl5pPr>
          </a:lstStyle>
          <a:p>
            <a:pPr lvl="0"/>
            <a:r>
              <a:rPr lang="en-US" dirty="0"/>
              <a:t>Click to Text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3DDDF8AC-D8E2-C8F0-DF1E-432481107D2E}"/>
              </a:ext>
            </a:extLst>
          </p:cNvPr>
          <p:cNvCxnSpPr>
            <a:cxnSpLocks/>
          </p:cNvCxnSpPr>
          <p:nvPr userDrawn="1"/>
        </p:nvCxnSpPr>
        <p:spPr>
          <a:xfrm>
            <a:off x="3095897" y="6054437"/>
            <a:ext cx="8708176" cy="0"/>
          </a:xfrm>
          <a:prstGeom prst="line">
            <a:avLst/>
          </a:prstGeom>
          <a:ln w="9525">
            <a:solidFill>
              <a:srgbClr val="0120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4A85F793-BB6B-D6E7-4345-3EBE07DCDC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891" y="6213506"/>
            <a:ext cx="935824" cy="365125"/>
          </a:xfrm>
        </p:spPr>
        <p:txBody>
          <a:bodyPr/>
          <a:lstStyle>
            <a:lvl1pPr algn="r">
              <a:defRPr>
                <a:solidFill>
                  <a:schemeClr val="bg1"/>
                </a:solidFill>
                <a:latin typeface="Montserrat" pitchFamily="2" charset="77"/>
              </a:defRPr>
            </a:lvl1pPr>
          </a:lstStyle>
          <a:p>
            <a:r>
              <a:rPr lang="en-US"/>
              <a:t>Invest</a:t>
            </a:r>
            <a:endParaRPr lang="en-US" dirty="0"/>
          </a:p>
        </p:txBody>
      </p:sp>
      <p:sp>
        <p:nvSpPr>
          <p:cNvPr id="1078" name="Slide Number Placeholder 5">
            <a:extLst>
              <a:ext uri="{FF2B5EF4-FFF2-40B4-BE49-F238E27FC236}">
                <a16:creationId xmlns:a16="http://schemas.microsoft.com/office/drawing/2014/main" id="{2D6EF2AE-3965-C24F-ACBB-980FDEA85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68247" y="6213504"/>
            <a:ext cx="935825" cy="365125"/>
          </a:xfrm>
        </p:spPr>
        <p:txBody>
          <a:bodyPr/>
          <a:lstStyle>
            <a:lvl1pPr algn="l">
              <a:defRPr b="0" i="0">
                <a:latin typeface="Montserrat" pitchFamily="2" charset="77"/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80" name="Straight Connector 1079">
            <a:extLst>
              <a:ext uri="{FF2B5EF4-FFF2-40B4-BE49-F238E27FC236}">
                <a16:creationId xmlns:a16="http://schemas.microsoft.com/office/drawing/2014/main" id="{93476101-6CB1-506C-2436-9824AC8496E9}"/>
              </a:ext>
            </a:extLst>
          </p:cNvPr>
          <p:cNvCxnSpPr>
            <a:cxnSpLocks/>
          </p:cNvCxnSpPr>
          <p:nvPr userDrawn="1"/>
        </p:nvCxnSpPr>
        <p:spPr>
          <a:xfrm>
            <a:off x="536152" y="6047709"/>
            <a:ext cx="2039623" cy="0"/>
          </a:xfrm>
          <a:prstGeom prst="line">
            <a:avLst/>
          </a:prstGeom>
          <a:ln w="952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8">
            <a:extLst>
              <a:ext uri="{FF2B5EF4-FFF2-40B4-BE49-F238E27FC236}">
                <a16:creationId xmlns:a16="http://schemas.microsoft.com/office/drawing/2014/main" id="{8868A7FC-4716-1F82-861C-91E71E9A69C7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3198254" y="6227026"/>
            <a:ext cx="2897746" cy="365126"/>
          </a:xfrm>
        </p:spPr>
        <p:txBody>
          <a:bodyPr anchor="ctr">
            <a:normAutofit/>
          </a:bodyPr>
          <a:lstStyle>
            <a:lvl1pPr marL="0" indent="0" algn="l">
              <a:buNone/>
              <a:defRPr sz="1000">
                <a:solidFill>
                  <a:srgbClr val="012041"/>
                </a:solidFill>
              </a:defRPr>
            </a:lvl1pPr>
            <a:lvl2pPr>
              <a:defRPr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>
                <a:solidFill>
                  <a:schemeClr val="bg1">
                    <a:lumMod val="95000"/>
                  </a:schemeClr>
                </a:solidFill>
              </a:defRPr>
            </a:lvl5pPr>
          </a:lstStyle>
          <a:p>
            <a:pPr lvl="0"/>
            <a:r>
              <a:rPr lang="en-US" dirty="0"/>
              <a:t>Scholarship Guide</a:t>
            </a:r>
          </a:p>
        </p:txBody>
      </p:sp>
      <p:sp>
        <p:nvSpPr>
          <p:cNvPr id="4" name="Text Placeholder 1086">
            <a:extLst>
              <a:ext uri="{FF2B5EF4-FFF2-40B4-BE49-F238E27FC236}">
                <a16:creationId xmlns:a16="http://schemas.microsoft.com/office/drawing/2014/main" id="{3937CF47-ECF9-73E8-6114-B2481DA9C67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090988" y="2651768"/>
            <a:ext cx="6867525" cy="777232"/>
          </a:xfrm>
        </p:spPr>
        <p:txBody>
          <a:bodyPr anchor="b">
            <a:normAutofit/>
          </a:bodyPr>
          <a:lstStyle>
            <a:lvl1pPr marL="0" indent="0">
              <a:buNone/>
              <a:defRPr sz="1600" b="1"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1877826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 userDrawn="1">
          <p15:clr>
            <a:srgbClr val="FBAE40"/>
          </p15:clr>
        </p15:guide>
        <p15:guide id="2" pos="576" userDrawn="1">
          <p15:clr>
            <a:srgbClr val="FBAE40"/>
          </p15:clr>
        </p15:guide>
        <p15:guide id="3" pos="708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Product Overview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91354" y="225398"/>
            <a:ext cx="6866854" cy="871594"/>
          </a:xfrm>
          <a:noFill/>
        </p:spPr>
        <p:txBody>
          <a:bodyPr anchor="b">
            <a:normAutofit/>
          </a:bodyPr>
          <a:lstStyle>
            <a:lvl1pPr algn="l">
              <a:defRPr sz="1600" cap="none" baseline="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97138E8-80D7-4ED3-682E-AA02395209DE}"/>
              </a:ext>
            </a:extLst>
          </p:cNvPr>
          <p:cNvSpPr/>
          <p:nvPr userDrawn="1"/>
        </p:nvSpPr>
        <p:spPr>
          <a:xfrm>
            <a:off x="0" y="0"/>
            <a:ext cx="2897746" cy="6858000"/>
          </a:xfrm>
          <a:prstGeom prst="rect">
            <a:avLst/>
          </a:prstGeom>
          <a:solidFill>
            <a:srgbClr val="0120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0C98C59-2BCF-6574-01A2-D1535930F929}"/>
              </a:ext>
            </a:extLst>
          </p:cNvPr>
          <p:cNvSpPr/>
          <p:nvPr userDrawn="1"/>
        </p:nvSpPr>
        <p:spPr>
          <a:xfrm>
            <a:off x="-392806" y="225397"/>
            <a:ext cx="1629177" cy="1629177"/>
          </a:xfrm>
          <a:prstGeom prst="ellipse">
            <a:avLst/>
          </a:prstGeom>
          <a:solidFill>
            <a:srgbClr val="F04D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FB6CE9C2-1F1B-43C7-A998-FC5946D7D3A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57876" y="1096991"/>
            <a:ext cx="2217899" cy="822960"/>
          </a:xfrm>
        </p:spPr>
        <p:txBody>
          <a:bodyPr>
            <a:normAutofit/>
          </a:bodyPr>
          <a:lstStyle>
            <a:lvl1pPr marL="0" indent="0" algn="l">
              <a:lnSpc>
                <a:spcPts val="2000"/>
              </a:lnSpc>
              <a:spcBef>
                <a:spcPts val="0"/>
              </a:spcBef>
              <a:buNone/>
              <a:defRPr sz="2000" b="1">
                <a:solidFill>
                  <a:schemeClr val="bg1"/>
                </a:solidFill>
                <a:latin typeface="Montserrat" pitchFamily="2" charset="77"/>
              </a:defRPr>
            </a:lvl1pPr>
            <a:lvl2pPr marL="457200" indent="0">
              <a:lnSpc>
                <a:spcPts val="2600"/>
              </a:lnSpc>
              <a:buNone/>
              <a:defRPr sz="1600"/>
            </a:lvl2pPr>
            <a:lvl3pPr marL="914400" indent="0">
              <a:lnSpc>
                <a:spcPts val="2600"/>
              </a:lnSpc>
              <a:buNone/>
              <a:defRPr sz="1600"/>
            </a:lvl3pPr>
            <a:lvl4pPr marL="1371600" indent="0">
              <a:lnSpc>
                <a:spcPts val="2600"/>
              </a:lnSpc>
              <a:buNone/>
              <a:defRPr sz="1600"/>
            </a:lvl4pPr>
            <a:lvl5pPr marL="1828800" indent="0">
              <a:lnSpc>
                <a:spcPts val="2600"/>
              </a:lnSpc>
              <a:buNone/>
              <a:defRPr sz="1600"/>
            </a:lvl5pPr>
          </a:lstStyle>
          <a:p>
            <a:pPr lvl="0"/>
            <a:r>
              <a:rPr lang="en-US" dirty="0"/>
              <a:t>Click to Text</a:t>
            </a:r>
          </a:p>
          <a:p>
            <a:pPr lvl="0"/>
            <a:endParaRPr lang="en-US" dirty="0"/>
          </a:p>
        </p:txBody>
      </p:sp>
      <p:sp>
        <p:nvSpPr>
          <p:cNvPr id="21" name="Text Placeholder 9">
            <a:extLst>
              <a:ext uri="{FF2B5EF4-FFF2-40B4-BE49-F238E27FC236}">
                <a16:creationId xmlns:a16="http://schemas.microsoft.com/office/drawing/2014/main" id="{7E30BBCA-EC62-4514-BAE7-F5373866DA0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60924" y="669327"/>
            <a:ext cx="2217899" cy="428755"/>
          </a:xfrm>
        </p:spPr>
        <p:txBody>
          <a:bodyPr>
            <a:noAutofit/>
          </a:bodyPr>
          <a:lstStyle>
            <a:lvl1pPr marL="0" indent="0" algn="l">
              <a:lnSpc>
                <a:spcPts val="2600"/>
              </a:lnSpc>
              <a:spcBef>
                <a:spcPts val="0"/>
              </a:spcBef>
              <a:buNone/>
              <a:defRPr sz="1800" b="0">
                <a:solidFill>
                  <a:schemeClr val="bg1"/>
                </a:solidFill>
                <a:latin typeface="Montserrat" pitchFamily="2" charset="77"/>
              </a:defRPr>
            </a:lvl1pPr>
            <a:lvl2pPr marL="457200" indent="0">
              <a:lnSpc>
                <a:spcPts val="2600"/>
              </a:lnSpc>
              <a:buNone/>
              <a:defRPr sz="1600"/>
            </a:lvl2pPr>
            <a:lvl3pPr marL="914400" indent="0">
              <a:lnSpc>
                <a:spcPts val="2600"/>
              </a:lnSpc>
              <a:buNone/>
              <a:defRPr sz="1600"/>
            </a:lvl3pPr>
            <a:lvl4pPr marL="1371600" indent="0">
              <a:lnSpc>
                <a:spcPts val="2600"/>
              </a:lnSpc>
              <a:buNone/>
              <a:defRPr sz="1600"/>
            </a:lvl4pPr>
            <a:lvl5pPr marL="1828800" indent="0">
              <a:lnSpc>
                <a:spcPts val="2600"/>
              </a:lnSpc>
              <a:buNone/>
              <a:defRPr sz="1600"/>
            </a:lvl5pPr>
          </a:lstStyle>
          <a:p>
            <a:pPr lvl="0"/>
            <a:r>
              <a:rPr lang="en-US" dirty="0"/>
              <a:t>Click to Text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5CEFD9F6-C8A3-87CD-2F37-910BA57F462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091354" y="1202653"/>
            <a:ext cx="6866854" cy="1187850"/>
          </a:xfrm>
        </p:spPr>
        <p:txBody>
          <a:bodyPr>
            <a:noAutofit/>
          </a:bodyPr>
          <a:lstStyle>
            <a:lvl1pPr marL="0" indent="0" algn="l">
              <a:lnSpc>
                <a:spcPts val="2600"/>
              </a:lnSpc>
              <a:spcBef>
                <a:spcPts val="0"/>
              </a:spcBef>
              <a:buNone/>
              <a:defRPr sz="1400" b="0">
                <a:solidFill>
                  <a:srgbClr val="012041"/>
                </a:solidFill>
                <a:latin typeface="Montserrat" pitchFamily="2" charset="77"/>
              </a:defRPr>
            </a:lvl1pPr>
            <a:lvl2pPr marL="457200" indent="0">
              <a:lnSpc>
                <a:spcPts val="2600"/>
              </a:lnSpc>
              <a:buNone/>
              <a:defRPr sz="1600"/>
            </a:lvl2pPr>
            <a:lvl3pPr marL="914400" indent="0">
              <a:lnSpc>
                <a:spcPts val="2600"/>
              </a:lnSpc>
              <a:buNone/>
              <a:defRPr sz="1600"/>
            </a:lvl3pPr>
            <a:lvl4pPr marL="1371600" indent="0">
              <a:lnSpc>
                <a:spcPts val="2600"/>
              </a:lnSpc>
              <a:buNone/>
              <a:defRPr sz="1600"/>
            </a:lvl4pPr>
            <a:lvl5pPr marL="1828800" indent="0">
              <a:lnSpc>
                <a:spcPts val="2600"/>
              </a:lnSpc>
              <a:buNone/>
              <a:defRPr sz="1600"/>
            </a:lvl5pPr>
          </a:lstStyle>
          <a:p>
            <a:pPr lvl="0"/>
            <a:r>
              <a:rPr lang="en-US" dirty="0"/>
              <a:t>Click to Text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BCF96003-BA6E-2588-7089-495F467B86E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091354" y="3534661"/>
            <a:ext cx="6866854" cy="1187850"/>
          </a:xfrm>
        </p:spPr>
        <p:txBody>
          <a:bodyPr>
            <a:noAutofit/>
          </a:bodyPr>
          <a:lstStyle>
            <a:lvl1pPr marL="0" indent="0" algn="l">
              <a:lnSpc>
                <a:spcPts val="2600"/>
              </a:lnSpc>
              <a:spcBef>
                <a:spcPts val="0"/>
              </a:spcBef>
              <a:buNone/>
              <a:defRPr sz="1400" b="0">
                <a:solidFill>
                  <a:srgbClr val="012041"/>
                </a:solidFill>
                <a:latin typeface="Montserrat" pitchFamily="2" charset="77"/>
              </a:defRPr>
            </a:lvl1pPr>
            <a:lvl2pPr marL="457200" indent="0">
              <a:lnSpc>
                <a:spcPts val="2600"/>
              </a:lnSpc>
              <a:buNone/>
              <a:defRPr sz="1600"/>
            </a:lvl2pPr>
            <a:lvl3pPr marL="914400" indent="0">
              <a:lnSpc>
                <a:spcPts val="2600"/>
              </a:lnSpc>
              <a:buNone/>
              <a:defRPr sz="1600"/>
            </a:lvl3pPr>
            <a:lvl4pPr marL="1371600" indent="0">
              <a:lnSpc>
                <a:spcPts val="2600"/>
              </a:lnSpc>
              <a:buNone/>
              <a:defRPr sz="1600"/>
            </a:lvl4pPr>
            <a:lvl5pPr marL="1828800" indent="0">
              <a:lnSpc>
                <a:spcPts val="2600"/>
              </a:lnSpc>
              <a:buNone/>
              <a:defRPr sz="1600"/>
            </a:lvl5pPr>
          </a:lstStyle>
          <a:p>
            <a:pPr lvl="0"/>
            <a:r>
              <a:rPr lang="en-US" dirty="0"/>
              <a:t>Click to Text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3DDDF8AC-D8E2-C8F0-DF1E-432481107D2E}"/>
              </a:ext>
            </a:extLst>
          </p:cNvPr>
          <p:cNvCxnSpPr>
            <a:cxnSpLocks/>
          </p:cNvCxnSpPr>
          <p:nvPr userDrawn="1"/>
        </p:nvCxnSpPr>
        <p:spPr>
          <a:xfrm>
            <a:off x="3095897" y="6054437"/>
            <a:ext cx="8708176" cy="0"/>
          </a:xfrm>
          <a:prstGeom prst="line">
            <a:avLst/>
          </a:prstGeom>
          <a:ln w="9525">
            <a:solidFill>
              <a:srgbClr val="0120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4A85F793-BB6B-D6E7-4345-3EBE07DCDC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891" y="6213506"/>
            <a:ext cx="935824" cy="365125"/>
          </a:xfrm>
        </p:spPr>
        <p:txBody>
          <a:bodyPr/>
          <a:lstStyle>
            <a:lvl1pPr algn="r">
              <a:defRPr>
                <a:solidFill>
                  <a:schemeClr val="bg1"/>
                </a:solidFill>
                <a:latin typeface="Montserrat" pitchFamily="2" charset="77"/>
              </a:defRPr>
            </a:lvl1pPr>
          </a:lstStyle>
          <a:p>
            <a:r>
              <a:rPr lang="en-US"/>
              <a:t>Invest</a:t>
            </a:r>
            <a:endParaRPr lang="en-US" dirty="0"/>
          </a:p>
        </p:txBody>
      </p:sp>
      <p:sp>
        <p:nvSpPr>
          <p:cNvPr id="1078" name="Slide Number Placeholder 5">
            <a:extLst>
              <a:ext uri="{FF2B5EF4-FFF2-40B4-BE49-F238E27FC236}">
                <a16:creationId xmlns:a16="http://schemas.microsoft.com/office/drawing/2014/main" id="{2D6EF2AE-3965-C24F-ACBB-980FDEA85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68247" y="6213504"/>
            <a:ext cx="935825" cy="365125"/>
          </a:xfrm>
        </p:spPr>
        <p:txBody>
          <a:bodyPr/>
          <a:lstStyle>
            <a:lvl1pPr algn="l">
              <a:defRPr b="0" i="0">
                <a:latin typeface="Montserrat" pitchFamily="2" charset="77"/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80" name="Straight Connector 1079">
            <a:extLst>
              <a:ext uri="{FF2B5EF4-FFF2-40B4-BE49-F238E27FC236}">
                <a16:creationId xmlns:a16="http://schemas.microsoft.com/office/drawing/2014/main" id="{93476101-6CB1-506C-2436-9824AC8496E9}"/>
              </a:ext>
            </a:extLst>
          </p:cNvPr>
          <p:cNvCxnSpPr>
            <a:cxnSpLocks/>
          </p:cNvCxnSpPr>
          <p:nvPr userDrawn="1"/>
        </p:nvCxnSpPr>
        <p:spPr>
          <a:xfrm>
            <a:off x="536152" y="6047709"/>
            <a:ext cx="2039623" cy="0"/>
          </a:xfrm>
          <a:prstGeom prst="line">
            <a:avLst/>
          </a:prstGeom>
          <a:ln w="952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8">
            <a:extLst>
              <a:ext uri="{FF2B5EF4-FFF2-40B4-BE49-F238E27FC236}">
                <a16:creationId xmlns:a16="http://schemas.microsoft.com/office/drawing/2014/main" id="{18C0BDE2-414F-9799-F740-2DDC20BF5E95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3198254" y="6227026"/>
            <a:ext cx="2897746" cy="365126"/>
          </a:xfrm>
        </p:spPr>
        <p:txBody>
          <a:bodyPr anchor="ctr">
            <a:normAutofit/>
          </a:bodyPr>
          <a:lstStyle>
            <a:lvl1pPr marL="0" indent="0" algn="l">
              <a:buNone/>
              <a:defRPr sz="1000">
                <a:solidFill>
                  <a:srgbClr val="012041"/>
                </a:solidFill>
              </a:defRPr>
            </a:lvl1pPr>
            <a:lvl2pPr>
              <a:defRPr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>
                <a:solidFill>
                  <a:schemeClr val="bg1">
                    <a:lumMod val="95000"/>
                  </a:schemeClr>
                </a:solidFill>
              </a:defRPr>
            </a:lvl5pPr>
          </a:lstStyle>
          <a:p>
            <a:pPr lvl="0"/>
            <a:r>
              <a:rPr lang="en-US" dirty="0"/>
              <a:t>Scholarship Guide</a:t>
            </a:r>
          </a:p>
        </p:txBody>
      </p:sp>
      <p:sp>
        <p:nvSpPr>
          <p:cNvPr id="4" name="Text Placeholder 1086">
            <a:extLst>
              <a:ext uri="{FF2B5EF4-FFF2-40B4-BE49-F238E27FC236}">
                <a16:creationId xmlns:a16="http://schemas.microsoft.com/office/drawing/2014/main" id="{73B350DC-801F-E43A-8C13-A918FCE3442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090988" y="2651768"/>
            <a:ext cx="6867525" cy="777232"/>
          </a:xfrm>
        </p:spPr>
        <p:txBody>
          <a:bodyPr anchor="b">
            <a:normAutofit/>
          </a:bodyPr>
          <a:lstStyle>
            <a:lvl1pPr marL="0" indent="0">
              <a:buNone/>
              <a:defRPr sz="1600" b="1"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4041808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 userDrawn="1">
          <p15:clr>
            <a:srgbClr val="FBAE40"/>
          </p15:clr>
        </p15:guide>
        <p15:guide id="2" pos="576" userDrawn="1">
          <p15:clr>
            <a:srgbClr val="FBAE40"/>
          </p15:clr>
        </p15:guide>
        <p15:guide id="3" pos="7080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Product Overview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91354" y="225398"/>
            <a:ext cx="6866854" cy="871594"/>
          </a:xfrm>
          <a:noFill/>
        </p:spPr>
        <p:txBody>
          <a:bodyPr anchor="b">
            <a:normAutofit/>
          </a:bodyPr>
          <a:lstStyle>
            <a:lvl1pPr algn="l">
              <a:defRPr sz="1600" cap="none" baseline="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97138E8-80D7-4ED3-682E-AA02395209DE}"/>
              </a:ext>
            </a:extLst>
          </p:cNvPr>
          <p:cNvSpPr/>
          <p:nvPr userDrawn="1"/>
        </p:nvSpPr>
        <p:spPr>
          <a:xfrm>
            <a:off x="0" y="0"/>
            <a:ext cx="2897746" cy="6858000"/>
          </a:xfrm>
          <a:prstGeom prst="rect">
            <a:avLst/>
          </a:prstGeom>
          <a:solidFill>
            <a:srgbClr val="0120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0C98C59-2BCF-6574-01A2-D1535930F929}"/>
              </a:ext>
            </a:extLst>
          </p:cNvPr>
          <p:cNvSpPr/>
          <p:nvPr userDrawn="1"/>
        </p:nvSpPr>
        <p:spPr>
          <a:xfrm>
            <a:off x="-392806" y="225397"/>
            <a:ext cx="1629177" cy="1629177"/>
          </a:xfrm>
          <a:prstGeom prst="ellipse">
            <a:avLst/>
          </a:prstGeom>
          <a:solidFill>
            <a:srgbClr val="E2E4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FB6CE9C2-1F1B-43C7-A998-FC5946D7D3A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57876" y="1096991"/>
            <a:ext cx="2217899" cy="822960"/>
          </a:xfrm>
        </p:spPr>
        <p:txBody>
          <a:bodyPr>
            <a:normAutofit/>
          </a:bodyPr>
          <a:lstStyle>
            <a:lvl1pPr marL="0" indent="0" algn="l">
              <a:lnSpc>
                <a:spcPts val="2000"/>
              </a:lnSpc>
              <a:spcBef>
                <a:spcPts val="0"/>
              </a:spcBef>
              <a:buNone/>
              <a:defRPr sz="2000" b="1">
                <a:solidFill>
                  <a:schemeClr val="bg1"/>
                </a:solidFill>
                <a:latin typeface="Montserrat" pitchFamily="2" charset="77"/>
              </a:defRPr>
            </a:lvl1pPr>
            <a:lvl2pPr marL="457200" indent="0">
              <a:lnSpc>
                <a:spcPts val="2600"/>
              </a:lnSpc>
              <a:buNone/>
              <a:defRPr sz="1600"/>
            </a:lvl2pPr>
            <a:lvl3pPr marL="914400" indent="0">
              <a:lnSpc>
                <a:spcPts val="2600"/>
              </a:lnSpc>
              <a:buNone/>
              <a:defRPr sz="1600"/>
            </a:lvl3pPr>
            <a:lvl4pPr marL="1371600" indent="0">
              <a:lnSpc>
                <a:spcPts val="2600"/>
              </a:lnSpc>
              <a:buNone/>
              <a:defRPr sz="1600"/>
            </a:lvl4pPr>
            <a:lvl5pPr marL="1828800" indent="0">
              <a:lnSpc>
                <a:spcPts val="2600"/>
              </a:lnSpc>
              <a:buNone/>
              <a:defRPr sz="1600"/>
            </a:lvl5pPr>
          </a:lstStyle>
          <a:p>
            <a:pPr lvl="0"/>
            <a:r>
              <a:rPr lang="en-US" dirty="0"/>
              <a:t>Click to Text</a:t>
            </a:r>
          </a:p>
          <a:p>
            <a:pPr lvl="0"/>
            <a:endParaRPr lang="en-US" dirty="0"/>
          </a:p>
        </p:txBody>
      </p:sp>
      <p:sp>
        <p:nvSpPr>
          <p:cNvPr id="21" name="Text Placeholder 9">
            <a:extLst>
              <a:ext uri="{FF2B5EF4-FFF2-40B4-BE49-F238E27FC236}">
                <a16:creationId xmlns:a16="http://schemas.microsoft.com/office/drawing/2014/main" id="{7E30BBCA-EC62-4514-BAE7-F5373866DA0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60924" y="669327"/>
            <a:ext cx="2217899" cy="428755"/>
          </a:xfrm>
        </p:spPr>
        <p:txBody>
          <a:bodyPr>
            <a:noAutofit/>
          </a:bodyPr>
          <a:lstStyle>
            <a:lvl1pPr marL="0" indent="0" algn="l">
              <a:lnSpc>
                <a:spcPts val="2600"/>
              </a:lnSpc>
              <a:spcBef>
                <a:spcPts val="0"/>
              </a:spcBef>
              <a:buNone/>
              <a:defRPr sz="1800" b="0">
                <a:solidFill>
                  <a:schemeClr val="bg1"/>
                </a:solidFill>
                <a:latin typeface="Montserrat" pitchFamily="2" charset="77"/>
              </a:defRPr>
            </a:lvl1pPr>
            <a:lvl2pPr marL="457200" indent="0">
              <a:lnSpc>
                <a:spcPts val="2600"/>
              </a:lnSpc>
              <a:buNone/>
              <a:defRPr sz="1600"/>
            </a:lvl2pPr>
            <a:lvl3pPr marL="914400" indent="0">
              <a:lnSpc>
                <a:spcPts val="2600"/>
              </a:lnSpc>
              <a:buNone/>
              <a:defRPr sz="1600"/>
            </a:lvl3pPr>
            <a:lvl4pPr marL="1371600" indent="0">
              <a:lnSpc>
                <a:spcPts val="2600"/>
              </a:lnSpc>
              <a:buNone/>
              <a:defRPr sz="1600"/>
            </a:lvl4pPr>
            <a:lvl5pPr marL="1828800" indent="0">
              <a:lnSpc>
                <a:spcPts val="2600"/>
              </a:lnSpc>
              <a:buNone/>
              <a:defRPr sz="1600"/>
            </a:lvl5pPr>
          </a:lstStyle>
          <a:p>
            <a:pPr lvl="0"/>
            <a:r>
              <a:rPr lang="en-US" dirty="0"/>
              <a:t>Click to Text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5CEFD9F6-C8A3-87CD-2F37-910BA57F462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091354" y="1202653"/>
            <a:ext cx="6866854" cy="1187850"/>
          </a:xfrm>
        </p:spPr>
        <p:txBody>
          <a:bodyPr>
            <a:noAutofit/>
          </a:bodyPr>
          <a:lstStyle>
            <a:lvl1pPr marL="0" indent="0" algn="l">
              <a:lnSpc>
                <a:spcPts val="2600"/>
              </a:lnSpc>
              <a:spcBef>
                <a:spcPts val="0"/>
              </a:spcBef>
              <a:buNone/>
              <a:defRPr sz="1400" b="0">
                <a:solidFill>
                  <a:srgbClr val="012041"/>
                </a:solidFill>
                <a:latin typeface="Montserrat" pitchFamily="2" charset="77"/>
              </a:defRPr>
            </a:lvl1pPr>
            <a:lvl2pPr marL="457200" indent="0">
              <a:lnSpc>
                <a:spcPts val="2600"/>
              </a:lnSpc>
              <a:buNone/>
              <a:defRPr sz="1600"/>
            </a:lvl2pPr>
            <a:lvl3pPr marL="914400" indent="0">
              <a:lnSpc>
                <a:spcPts val="2600"/>
              </a:lnSpc>
              <a:buNone/>
              <a:defRPr sz="1600"/>
            </a:lvl3pPr>
            <a:lvl4pPr marL="1371600" indent="0">
              <a:lnSpc>
                <a:spcPts val="2600"/>
              </a:lnSpc>
              <a:buNone/>
              <a:defRPr sz="1600"/>
            </a:lvl4pPr>
            <a:lvl5pPr marL="1828800" indent="0">
              <a:lnSpc>
                <a:spcPts val="2600"/>
              </a:lnSpc>
              <a:buNone/>
              <a:defRPr sz="1600"/>
            </a:lvl5pPr>
          </a:lstStyle>
          <a:p>
            <a:pPr lvl="0"/>
            <a:r>
              <a:rPr lang="en-US" dirty="0"/>
              <a:t>Click to Text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BCF96003-BA6E-2588-7089-495F467B86E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091354" y="3534661"/>
            <a:ext cx="6866854" cy="1187850"/>
          </a:xfrm>
        </p:spPr>
        <p:txBody>
          <a:bodyPr>
            <a:noAutofit/>
          </a:bodyPr>
          <a:lstStyle>
            <a:lvl1pPr marL="0" indent="0" algn="l">
              <a:lnSpc>
                <a:spcPts val="2600"/>
              </a:lnSpc>
              <a:spcBef>
                <a:spcPts val="0"/>
              </a:spcBef>
              <a:buNone/>
              <a:defRPr sz="1400" b="0">
                <a:solidFill>
                  <a:srgbClr val="012041"/>
                </a:solidFill>
                <a:latin typeface="Montserrat" pitchFamily="2" charset="77"/>
              </a:defRPr>
            </a:lvl1pPr>
            <a:lvl2pPr marL="457200" indent="0">
              <a:lnSpc>
                <a:spcPts val="2600"/>
              </a:lnSpc>
              <a:buNone/>
              <a:defRPr sz="1600"/>
            </a:lvl2pPr>
            <a:lvl3pPr marL="914400" indent="0">
              <a:lnSpc>
                <a:spcPts val="2600"/>
              </a:lnSpc>
              <a:buNone/>
              <a:defRPr sz="1600"/>
            </a:lvl3pPr>
            <a:lvl4pPr marL="1371600" indent="0">
              <a:lnSpc>
                <a:spcPts val="2600"/>
              </a:lnSpc>
              <a:buNone/>
              <a:defRPr sz="1600"/>
            </a:lvl4pPr>
            <a:lvl5pPr marL="1828800" indent="0">
              <a:lnSpc>
                <a:spcPts val="2600"/>
              </a:lnSpc>
              <a:buNone/>
              <a:defRPr sz="1600"/>
            </a:lvl5pPr>
          </a:lstStyle>
          <a:p>
            <a:pPr lvl="0"/>
            <a:r>
              <a:rPr lang="en-US" dirty="0"/>
              <a:t>Click to Text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3DDDF8AC-D8E2-C8F0-DF1E-432481107D2E}"/>
              </a:ext>
            </a:extLst>
          </p:cNvPr>
          <p:cNvCxnSpPr>
            <a:cxnSpLocks/>
          </p:cNvCxnSpPr>
          <p:nvPr userDrawn="1"/>
        </p:nvCxnSpPr>
        <p:spPr>
          <a:xfrm>
            <a:off x="3095897" y="6054437"/>
            <a:ext cx="8708176" cy="0"/>
          </a:xfrm>
          <a:prstGeom prst="line">
            <a:avLst/>
          </a:prstGeom>
          <a:ln w="9525">
            <a:solidFill>
              <a:srgbClr val="0120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4A85F793-BB6B-D6E7-4345-3EBE07DCDC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891" y="6213506"/>
            <a:ext cx="935824" cy="365125"/>
          </a:xfrm>
        </p:spPr>
        <p:txBody>
          <a:bodyPr/>
          <a:lstStyle>
            <a:lvl1pPr algn="r">
              <a:defRPr>
                <a:solidFill>
                  <a:schemeClr val="bg1"/>
                </a:solidFill>
                <a:latin typeface="Montserrat" pitchFamily="2" charset="77"/>
              </a:defRPr>
            </a:lvl1pPr>
          </a:lstStyle>
          <a:p>
            <a:r>
              <a:rPr lang="en-US"/>
              <a:t>Invest</a:t>
            </a:r>
            <a:endParaRPr lang="en-US" dirty="0"/>
          </a:p>
        </p:txBody>
      </p:sp>
      <p:sp>
        <p:nvSpPr>
          <p:cNvPr id="1078" name="Slide Number Placeholder 5">
            <a:extLst>
              <a:ext uri="{FF2B5EF4-FFF2-40B4-BE49-F238E27FC236}">
                <a16:creationId xmlns:a16="http://schemas.microsoft.com/office/drawing/2014/main" id="{2D6EF2AE-3965-C24F-ACBB-980FDEA85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68247" y="6213504"/>
            <a:ext cx="935825" cy="365125"/>
          </a:xfrm>
        </p:spPr>
        <p:txBody>
          <a:bodyPr/>
          <a:lstStyle>
            <a:lvl1pPr algn="l">
              <a:defRPr b="0" i="0">
                <a:latin typeface="Montserrat" pitchFamily="2" charset="77"/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80" name="Straight Connector 1079">
            <a:extLst>
              <a:ext uri="{FF2B5EF4-FFF2-40B4-BE49-F238E27FC236}">
                <a16:creationId xmlns:a16="http://schemas.microsoft.com/office/drawing/2014/main" id="{93476101-6CB1-506C-2436-9824AC8496E9}"/>
              </a:ext>
            </a:extLst>
          </p:cNvPr>
          <p:cNvCxnSpPr>
            <a:cxnSpLocks/>
          </p:cNvCxnSpPr>
          <p:nvPr userDrawn="1"/>
        </p:nvCxnSpPr>
        <p:spPr>
          <a:xfrm>
            <a:off x="536152" y="6047709"/>
            <a:ext cx="2039623" cy="0"/>
          </a:xfrm>
          <a:prstGeom prst="line">
            <a:avLst/>
          </a:prstGeom>
          <a:ln w="952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8">
            <a:extLst>
              <a:ext uri="{FF2B5EF4-FFF2-40B4-BE49-F238E27FC236}">
                <a16:creationId xmlns:a16="http://schemas.microsoft.com/office/drawing/2014/main" id="{533EEA0B-17D4-8C5B-D3D5-0CD2CBA540A4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3198254" y="6227026"/>
            <a:ext cx="2897746" cy="365126"/>
          </a:xfrm>
        </p:spPr>
        <p:txBody>
          <a:bodyPr anchor="ctr">
            <a:normAutofit/>
          </a:bodyPr>
          <a:lstStyle>
            <a:lvl1pPr marL="0" indent="0" algn="l">
              <a:buNone/>
              <a:defRPr sz="1000">
                <a:solidFill>
                  <a:srgbClr val="012041"/>
                </a:solidFill>
              </a:defRPr>
            </a:lvl1pPr>
            <a:lvl2pPr>
              <a:defRPr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>
                <a:solidFill>
                  <a:schemeClr val="bg1">
                    <a:lumMod val="95000"/>
                  </a:schemeClr>
                </a:solidFill>
              </a:defRPr>
            </a:lvl5pPr>
          </a:lstStyle>
          <a:p>
            <a:pPr lvl="0"/>
            <a:r>
              <a:rPr lang="en-US" dirty="0"/>
              <a:t>Scholarship Guide</a:t>
            </a:r>
          </a:p>
        </p:txBody>
      </p:sp>
      <p:sp>
        <p:nvSpPr>
          <p:cNvPr id="4" name="Text Placeholder 1086">
            <a:extLst>
              <a:ext uri="{FF2B5EF4-FFF2-40B4-BE49-F238E27FC236}">
                <a16:creationId xmlns:a16="http://schemas.microsoft.com/office/drawing/2014/main" id="{63E084E1-8434-F283-1833-E3C4C78740F3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090988" y="2651768"/>
            <a:ext cx="6867525" cy="777232"/>
          </a:xfrm>
        </p:spPr>
        <p:txBody>
          <a:bodyPr anchor="b">
            <a:normAutofit/>
          </a:bodyPr>
          <a:lstStyle>
            <a:lvl1pPr marL="0" indent="0">
              <a:buNone/>
              <a:defRPr sz="1600" b="1"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296314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 userDrawn="1">
          <p15:clr>
            <a:srgbClr val="FBAE40"/>
          </p15:clr>
        </p15:guide>
        <p15:guide id="2" pos="576" userDrawn="1">
          <p15:clr>
            <a:srgbClr val="FBAE40"/>
          </p15:clr>
        </p15:guide>
        <p15:guide id="3" pos="7080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Product Overview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91354" y="225398"/>
            <a:ext cx="6866854" cy="871594"/>
          </a:xfrm>
          <a:noFill/>
        </p:spPr>
        <p:txBody>
          <a:bodyPr anchor="b">
            <a:normAutofit/>
          </a:bodyPr>
          <a:lstStyle>
            <a:lvl1pPr algn="l">
              <a:defRPr sz="1600" cap="none" baseline="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97138E8-80D7-4ED3-682E-AA02395209DE}"/>
              </a:ext>
            </a:extLst>
          </p:cNvPr>
          <p:cNvSpPr/>
          <p:nvPr userDrawn="1"/>
        </p:nvSpPr>
        <p:spPr>
          <a:xfrm>
            <a:off x="0" y="0"/>
            <a:ext cx="2897746" cy="6858000"/>
          </a:xfrm>
          <a:prstGeom prst="rect">
            <a:avLst/>
          </a:prstGeom>
          <a:solidFill>
            <a:srgbClr val="0120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0C98C59-2BCF-6574-01A2-D1535930F929}"/>
              </a:ext>
            </a:extLst>
          </p:cNvPr>
          <p:cNvSpPr/>
          <p:nvPr userDrawn="1"/>
        </p:nvSpPr>
        <p:spPr>
          <a:xfrm>
            <a:off x="-392806" y="225397"/>
            <a:ext cx="1629177" cy="1629177"/>
          </a:xfrm>
          <a:prstGeom prst="ellipse">
            <a:avLst/>
          </a:prstGeom>
          <a:solidFill>
            <a:srgbClr val="72B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FB6CE9C2-1F1B-43C7-A998-FC5946D7D3A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57876" y="1096991"/>
            <a:ext cx="2217899" cy="822960"/>
          </a:xfrm>
        </p:spPr>
        <p:txBody>
          <a:bodyPr>
            <a:normAutofit/>
          </a:bodyPr>
          <a:lstStyle>
            <a:lvl1pPr marL="0" indent="0" algn="l">
              <a:lnSpc>
                <a:spcPts val="2000"/>
              </a:lnSpc>
              <a:spcBef>
                <a:spcPts val="0"/>
              </a:spcBef>
              <a:buNone/>
              <a:defRPr sz="2000" b="1">
                <a:solidFill>
                  <a:schemeClr val="bg1"/>
                </a:solidFill>
                <a:latin typeface="Montserrat" pitchFamily="2" charset="77"/>
              </a:defRPr>
            </a:lvl1pPr>
            <a:lvl2pPr marL="457200" indent="0">
              <a:lnSpc>
                <a:spcPts val="2600"/>
              </a:lnSpc>
              <a:buNone/>
              <a:defRPr sz="1600"/>
            </a:lvl2pPr>
            <a:lvl3pPr marL="914400" indent="0">
              <a:lnSpc>
                <a:spcPts val="2600"/>
              </a:lnSpc>
              <a:buNone/>
              <a:defRPr sz="1600"/>
            </a:lvl3pPr>
            <a:lvl4pPr marL="1371600" indent="0">
              <a:lnSpc>
                <a:spcPts val="2600"/>
              </a:lnSpc>
              <a:buNone/>
              <a:defRPr sz="1600"/>
            </a:lvl4pPr>
            <a:lvl5pPr marL="1828800" indent="0">
              <a:lnSpc>
                <a:spcPts val="2600"/>
              </a:lnSpc>
              <a:buNone/>
              <a:defRPr sz="1600"/>
            </a:lvl5pPr>
          </a:lstStyle>
          <a:p>
            <a:pPr lvl="0"/>
            <a:r>
              <a:rPr lang="en-US" dirty="0"/>
              <a:t>Click to Text</a:t>
            </a:r>
          </a:p>
          <a:p>
            <a:pPr lvl="0"/>
            <a:endParaRPr lang="en-US" dirty="0"/>
          </a:p>
        </p:txBody>
      </p:sp>
      <p:sp>
        <p:nvSpPr>
          <p:cNvPr id="21" name="Text Placeholder 9">
            <a:extLst>
              <a:ext uri="{FF2B5EF4-FFF2-40B4-BE49-F238E27FC236}">
                <a16:creationId xmlns:a16="http://schemas.microsoft.com/office/drawing/2014/main" id="{7E30BBCA-EC62-4514-BAE7-F5373866DA0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60924" y="669327"/>
            <a:ext cx="2217899" cy="428755"/>
          </a:xfrm>
        </p:spPr>
        <p:txBody>
          <a:bodyPr>
            <a:noAutofit/>
          </a:bodyPr>
          <a:lstStyle>
            <a:lvl1pPr marL="0" indent="0" algn="l">
              <a:lnSpc>
                <a:spcPts val="2600"/>
              </a:lnSpc>
              <a:spcBef>
                <a:spcPts val="0"/>
              </a:spcBef>
              <a:buNone/>
              <a:defRPr sz="1800" b="0">
                <a:solidFill>
                  <a:schemeClr val="bg1"/>
                </a:solidFill>
                <a:latin typeface="Montserrat" pitchFamily="2" charset="77"/>
              </a:defRPr>
            </a:lvl1pPr>
            <a:lvl2pPr marL="457200" indent="0">
              <a:lnSpc>
                <a:spcPts val="2600"/>
              </a:lnSpc>
              <a:buNone/>
              <a:defRPr sz="1600"/>
            </a:lvl2pPr>
            <a:lvl3pPr marL="914400" indent="0">
              <a:lnSpc>
                <a:spcPts val="2600"/>
              </a:lnSpc>
              <a:buNone/>
              <a:defRPr sz="1600"/>
            </a:lvl3pPr>
            <a:lvl4pPr marL="1371600" indent="0">
              <a:lnSpc>
                <a:spcPts val="2600"/>
              </a:lnSpc>
              <a:buNone/>
              <a:defRPr sz="1600"/>
            </a:lvl4pPr>
            <a:lvl5pPr marL="1828800" indent="0">
              <a:lnSpc>
                <a:spcPts val="2600"/>
              </a:lnSpc>
              <a:buNone/>
              <a:defRPr sz="1600"/>
            </a:lvl5pPr>
          </a:lstStyle>
          <a:p>
            <a:pPr lvl="0"/>
            <a:r>
              <a:rPr lang="en-US" dirty="0"/>
              <a:t>Click to Text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5CEFD9F6-C8A3-87CD-2F37-910BA57F462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091354" y="1202653"/>
            <a:ext cx="6866854" cy="1187850"/>
          </a:xfrm>
        </p:spPr>
        <p:txBody>
          <a:bodyPr>
            <a:noAutofit/>
          </a:bodyPr>
          <a:lstStyle>
            <a:lvl1pPr marL="0" indent="0" algn="l">
              <a:lnSpc>
                <a:spcPts val="2600"/>
              </a:lnSpc>
              <a:spcBef>
                <a:spcPts val="0"/>
              </a:spcBef>
              <a:buNone/>
              <a:defRPr sz="1400" b="0">
                <a:solidFill>
                  <a:srgbClr val="012041"/>
                </a:solidFill>
                <a:latin typeface="Montserrat" pitchFamily="2" charset="77"/>
              </a:defRPr>
            </a:lvl1pPr>
            <a:lvl2pPr marL="457200" indent="0">
              <a:lnSpc>
                <a:spcPts val="2600"/>
              </a:lnSpc>
              <a:buNone/>
              <a:defRPr sz="1600"/>
            </a:lvl2pPr>
            <a:lvl3pPr marL="914400" indent="0">
              <a:lnSpc>
                <a:spcPts val="2600"/>
              </a:lnSpc>
              <a:buNone/>
              <a:defRPr sz="1600"/>
            </a:lvl3pPr>
            <a:lvl4pPr marL="1371600" indent="0">
              <a:lnSpc>
                <a:spcPts val="2600"/>
              </a:lnSpc>
              <a:buNone/>
              <a:defRPr sz="1600"/>
            </a:lvl4pPr>
            <a:lvl5pPr marL="1828800" indent="0">
              <a:lnSpc>
                <a:spcPts val="2600"/>
              </a:lnSpc>
              <a:buNone/>
              <a:defRPr sz="1600"/>
            </a:lvl5pPr>
          </a:lstStyle>
          <a:p>
            <a:pPr lvl="0"/>
            <a:r>
              <a:rPr lang="en-US" dirty="0"/>
              <a:t>Click to Text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BCF96003-BA6E-2588-7089-495F467B86E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091354" y="3534661"/>
            <a:ext cx="6866854" cy="1187850"/>
          </a:xfrm>
        </p:spPr>
        <p:txBody>
          <a:bodyPr>
            <a:noAutofit/>
          </a:bodyPr>
          <a:lstStyle>
            <a:lvl1pPr marL="0" indent="0" algn="l">
              <a:lnSpc>
                <a:spcPts val="2600"/>
              </a:lnSpc>
              <a:spcBef>
                <a:spcPts val="0"/>
              </a:spcBef>
              <a:buNone/>
              <a:defRPr sz="1400" b="0">
                <a:solidFill>
                  <a:srgbClr val="012041"/>
                </a:solidFill>
                <a:latin typeface="Montserrat" pitchFamily="2" charset="77"/>
              </a:defRPr>
            </a:lvl1pPr>
            <a:lvl2pPr marL="457200" indent="0">
              <a:lnSpc>
                <a:spcPts val="2600"/>
              </a:lnSpc>
              <a:buNone/>
              <a:defRPr sz="1600"/>
            </a:lvl2pPr>
            <a:lvl3pPr marL="914400" indent="0">
              <a:lnSpc>
                <a:spcPts val="2600"/>
              </a:lnSpc>
              <a:buNone/>
              <a:defRPr sz="1600"/>
            </a:lvl3pPr>
            <a:lvl4pPr marL="1371600" indent="0">
              <a:lnSpc>
                <a:spcPts val="2600"/>
              </a:lnSpc>
              <a:buNone/>
              <a:defRPr sz="1600"/>
            </a:lvl4pPr>
            <a:lvl5pPr marL="1828800" indent="0">
              <a:lnSpc>
                <a:spcPts val="2600"/>
              </a:lnSpc>
              <a:buNone/>
              <a:defRPr sz="1600"/>
            </a:lvl5pPr>
          </a:lstStyle>
          <a:p>
            <a:pPr lvl="0"/>
            <a:r>
              <a:rPr lang="en-US" dirty="0"/>
              <a:t>Click to Text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3DDDF8AC-D8E2-C8F0-DF1E-432481107D2E}"/>
              </a:ext>
            </a:extLst>
          </p:cNvPr>
          <p:cNvCxnSpPr>
            <a:cxnSpLocks/>
          </p:cNvCxnSpPr>
          <p:nvPr userDrawn="1"/>
        </p:nvCxnSpPr>
        <p:spPr>
          <a:xfrm>
            <a:off x="3095897" y="6054437"/>
            <a:ext cx="8708176" cy="0"/>
          </a:xfrm>
          <a:prstGeom prst="line">
            <a:avLst/>
          </a:prstGeom>
          <a:ln w="9525">
            <a:solidFill>
              <a:srgbClr val="0120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4A85F793-BB6B-D6E7-4345-3EBE07DCDC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891" y="6213506"/>
            <a:ext cx="935824" cy="365125"/>
          </a:xfrm>
        </p:spPr>
        <p:txBody>
          <a:bodyPr/>
          <a:lstStyle>
            <a:lvl1pPr algn="r">
              <a:defRPr>
                <a:solidFill>
                  <a:schemeClr val="bg1"/>
                </a:solidFill>
                <a:latin typeface="Montserrat" pitchFamily="2" charset="77"/>
              </a:defRPr>
            </a:lvl1pPr>
          </a:lstStyle>
          <a:p>
            <a:r>
              <a:rPr lang="en-US"/>
              <a:t>Invest</a:t>
            </a:r>
            <a:endParaRPr lang="en-US" dirty="0"/>
          </a:p>
        </p:txBody>
      </p:sp>
      <p:sp>
        <p:nvSpPr>
          <p:cNvPr id="1078" name="Slide Number Placeholder 5">
            <a:extLst>
              <a:ext uri="{FF2B5EF4-FFF2-40B4-BE49-F238E27FC236}">
                <a16:creationId xmlns:a16="http://schemas.microsoft.com/office/drawing/2014/main" id="{2D6EF2AE-3965-C24F-ACBB-980FDEA85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68247" y="6213504"/>
            <a:ext cx="935825" cy="365125"/>
          </a:xfrm>
        </p:spPr>
        <p:txBody>
          <a:bodyPr/>
          <a:lstStyle>
            <a:lvl1pPr algn="l">
              <a:defRPr b="0" i="0">
                <a:latin typeface="Montserrat" pitchFamily="2" charset="77"/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80" name="Straight Connector 1079">
            <a:extLst>
              <a:ext uri="{FF2B5EF4-FFF2-40B4-BE49-F238E27FC236}">
                <a16:creationId xmlns:a16="http://schemas.microsoft.com/office/drawing/2014/main" id="{93476101-6CB1-506C-2436-9824AC8496E9}"/>
              </a:ext>
            </a:extLst>
          </p:cNvPr>
          <p:cNvCxnSpPr>
            <a:cxnSpLocks/>
          </p:cNvCxnSpPr>
          <p:nvPr userDrawn="1"/>
        </p:nvCxnSpPr>
        <p:spPr>
          <a:xfrm>
            <a:off x="536152" y="6047709"/>
            <a:ext cx="2039623" cy="0"/>
          </a:xfrm>
          <a:prstGeom prst="line">
            <a:avLst/>
          </a:prstGeom>
          <a:ln w="952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1086">
            <a:extLst>
              <a:ext uri="{FF2B5EF4-FFF2-40B4-BE49-F238E27FC236}">
                <a16:creationId xmlns:a16="http://schemas.microsoft.com/office/drawing/2014/main" id="{AE12AA9C-1174-DACA-62F6-9878042083B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090988" y="2651768"/>
            <a:ext cx="6867525" cy="777232"/>
          </a:xfrm>
        </p:spPr>
        <p:txBody>
          <a:bodyPr anchor="b">
            <a:normAutofit/>
          </a:bodyPr>
          <a:lstStyle>
            <a:lvl1pPr marL="0" indent="0">
              <a:buNone/>
              <a:defRPr sz="1600" b="1"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Edit</a:t>
            </a:r>
          </a:p>
        </p:txBody>
      </p:sp>
      <p:sp>
        <p:nvSpPr>
          <p:cNvPr id="4" name="Content Placeholder 8">
            <a:extLst>
              <a:ext uri="{FF2B5EF4-FFF2-40B4-BE49-F238E27FC236}">
                <a16:creationId xmlns:a16="http://schemas.microsoft.com/office/drawing/2014/main" id="{ABBFA4BB-3C91-2F6D-BC31-92B8C665158C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3198254" y="6227026"/>
            <a:ext cx="2897746" cy="365126"/>
          </a:xfrm>
        </p:spPr>
        <p:txBody>
          <a:bodyPr anchor="ctr">
            <a:normAutofit/>
          </a:bodyPr>
          <a:lstStyle>
            <a:lvl1pPr marL="0" indent="0" algn="l">
              <a:buNone/>
              <a:defRPr sz="1000">
                <a:solidFill>
                  <a:srgbClr val="012041"/>
                </a:solidFill>
              </a:defRPr>
            </a:lvl1pPr>
            <a:lvl2pPr>
              <a:defRPr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>
                <a:solidFill>
                  <a:schemeClr val="bg1">
                    <a:lumMod val="95000"/>
                  </a:schemeClr>
                </a:solidFill>
              </a:defRPr>
            </a:lvl5pPr>
          </a:lstStyle>
          <a:p>
            <a:pPr lvl="0"/>
            <a:r>
              <a:rPr lang="en-US" dirty="0"/>
              <a:t>Scholarship Guide</a:t>
            </a:r>
          </a:p>
        </p:txBody>
      </p:sp>
    </p:spTree>
    <p:extLst>
      <p:ext uri="{BB962C8B-B14F-4D97-AF65-F5344CB8AC3E}">
        <p14:creationId xmlns:p14="http://schemas.microsoft.com/office/powerpoint/2010/main" val="13945055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 userDrawn="1">
          <p15:clr>
            <a:srgbClr val="FBAE40"/>
          </p15:clr>
        </p15:guide>
        <p15:guide id="2" pos="576" userDrawn="1">
          <p15:clr>
            <a:srgbClr val="FBAE40"/>
          </p15:clr>
        </p15:guide>
        <p15:guide id="3" pos="7080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Product Benefi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algn="ctr">
              <a:defRPr baseline="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7EAC5CD7-1A3E-485E-B8D8-C6B22ADD6AE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136374" y="2354310"/>
            <a:ext cx="1828800" cy="131562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19" name="Content Placeholder 12">
            <a:extLst>
              <a:ext uri="{FF2B5EF4-FFF2-40B4-BE49-F238E27FC236}">
                <a16:creationId xmlns:a16="http://schemas.microsoft.com/office/drawing/2014/main" id="{B004E4D5-7F92-4D3E-BB88-35ED384CCF52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182108" y="2356582"/>
            <a:ext cx="1828800" cy="1316736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22" name="Content Placeholder 12">
            <a:extLst>
              <a:ext uri="{FF2B5EF4-FFF2-40B4-BE49-F238E27FC236}">
                <a16:creationId xmlns:a16="http://schemas.microsoft.com/office/drawing/2014/main" id="{575F9DFF-43AF-4E05-8407-87D47C1818C4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8234662" y="2352030"/>
            <a:ext cx="1828800" cy="1316736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23" name="Text Placeholder 16">
            <a:extLst>
              <a:ext uri="{FF2B5EF4-FFF2-40B4-BE49-F238E27FC236}">
                <a16:creationId xmlns:a16="http://schemas.microsoft.com/office/drawing/2014/main" id="{4E2096A1-8340-4D15-A6EA-3B804C1A5F4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003288" y="2167999"/>
            <a:ext cx="2283712" cy="2743200"/>
          </a:xfrm>
          <a:ln w="22225">
            <a:solidFill>
              <a:srgbClr val="012041"/>
            </a:solidFill>
          </a:ln>
        </p:spPr>
        <p:txBody>
          <a:bodyPr lIns="365760" tIns="1554480" rIns="365760">
            <a:noAutofit/>
          </a:bodyPr>
          <a:lstStyle>
            <a:lvl1pPr marL="0" indent="0" algn="ctr">
              <a:lnSpc>
                <a:spcPts val="2000"/>
              </a:lnSpc>
              <a:spcBef>
                <a:spcPts val="0"/>
              </a:spcBef>
              <a:buNone/>
              <a:defRPr sz="14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 dirty="0"/>
              <a:t>Section Description</a:t>
            </a:r>
          </a:p>
        </p:txBody>
      </p:sp>
      <p:sp>
        <p:nvSpPr>
          <p:cNvPr id="34" name="Text Placeholder 16">
            <a:extLst>
              <a:ext uri="{FF2B5EF4-FFF2-40B4-BE49-F238E27FC236}">
                <a16:creationId xmlns:a16="http://schemas.microsoft.com/office/drawing/2014/main" id="{C0972073-5297-411C-B27C-5CC1985668B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950734" y="2172551"/>
            <a:ext cx="2283712" cy="2743200"/>
          </a:xfrm>
          <a:ln w="22225">
            <a:solidFill>
              <a:srgbClr val="012041"/>
            </a:solidFill>
          </a:ln>
        </p:spPr>
        <p:txBody>
          <a:bodyPr lIns="365760" tIns="1554480" rIns="365760">
            <a:noAutofit/>
          </a:bodyPr>
          <a:lstStyle>
            <a:lvl1pPr marL="0" indent="0" algn="ctr">
              <a:lnSpc>
                <a:spcPts val="2000"/>
              </a:lnSpc>
              <a:spcBef>
                <a:spcPts val="0"/>
              </a:spcBef>
              <a:buNone/>
              <a:defRPr sz="14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 dirty="0"/>
              <a:t>Section Description</a:t>
            </a:r>
          </a:p>
        </p:txBody>
      </p:sp>
      <p:sp>
        <p:nvSpPr>
          <p:cNvPr id="35" name="Text Placeholder 16">
            <a:extLst>
              <a:ext uri="{FF2B5EF4-FFF2-40B4-BE49-F238E27FC236}">
                <a16:creationId xmlns:a16="http://schemas.microsoft.com/office/drawing/2014/main" id="{E7EB506B-A069-4967-8BF4-C080EC34A3F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905000" y="2170279"/>
            <a:ext cx="2283712" cy="2743200"/>
          </a:xfrm>
          <a:ln w="22225">
            <a:solidFill>
              <a:srgbClr val="012041"/>
            </a:solidFill>
          </a:ln>
        </p:spPr>
        <p:txBody>
          <a:bodyPr lIns="365760" tIns="1554480" rIns="365760">
            <a:noAutofit/>
          </a:bodyPr>
          <a:lstStyle>
            <a:lvl1pPr marL="0" indent="0" algn="ctr">
              <a:lnSpc>
                <a:spcPts val="2000"/>
              </a:lnSpc>
              <a:spcBef>
                <a:spcPts val="0"/>
              </a:spcBef>
              <a:buNone/>
              <a:defRPr sz="14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 dirty="0"/>
              <a:t>Section Description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4CC2891-5AA5-5F5B-B6CD-AD0D5255ED1C}"/>
              </a:ext>
            </a:extLst>
          </p:cNvPr>
          <p:cNvSpPr/>
          <p:nvPr userDrawn="1"/>
        </p:nvSpPr>
        <p:spPr>
          <a:xfrm>
            <a:off x="0" y="6052620"/>
            <a:ext cx="12192000" cy="805380"/>
          </a:xfrm>
          <a:prstGeom prst="rect">
            <a:avLst/>
          </a:prstGeom>
          <a:solidFill>
            <a:srgbClr val="0120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BC219C3-A3A7-DBD3-A22A-704B435AF9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891" y="6213506"/>
            <a:ext cx="935824" cy="365125"/>
          </a:xfrm>
        </p:spPr>
        <p:txBody>
          <a:bodyPr/>
          <a:lstStyle>
            <a:lvl1pPr algn="r">
              <a:defRPr>
                <a:solidFill>
                  <a:schemeClr val="bg1"/>
                </a:solidFill>
                <a:latin typeface="Montserrat" pitchFamily="2" charset="77"/>
              </a:defRPr>
            </a:lvl1pPr>
          </a:lstStyle>
          <a:p>
            <a:r>
              <a:rPr lang="en-US"/>
              <a:t>Invest</a:t>
            </a:r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0445624-7E12-1610-6581-EDF316D84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68247" y="6213504"/>
            <a:ext cx="935825" cy="365125"/>
          </a:xfrm>
        </p:spPr>
        <p:txBody>
          <a:bodyPr/>
          <a:lstStyle>
            <a:lvl1pPr algn="l">
              <a:defRPr b="0" i="0">
                <a:solidFill>
                  <a:schemeClr val="bg1"/>
                </a:solidFill>
                <a:latin typeface="Montserrat" pitchFamily="2" charset="77"/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57D7D05-5B1F-0B68-868B-AF1F90D82970}"/>
              </a:ext>
            </a:extLst>
          </p:cNvPr>
          <p:cNvCxnSpPr>
            <a:cxnSpLocks/>
          </p:cNvCxnSpPr>
          <p:nvPr userDrawn="1"/>
        </p:nvCxnSpPr>
        <p:spPr>
          <a:xfrm>
            <a:off x="0" y="6064947"/>
            <a:ext cx="12192000" cy="0"/>
          </a:xfrm>
          <a:prstGeom prst="line">
            <a:avLst/>
          </a:prstGeom>
          <a:ln w="19050">
            <a:solidFill>
              <a:srgbClr val="6098D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8">
            <a:extLst>
              <a:ext uri="{FF2B5EF4-FFF2-40B4-BE49-F238E27FC236}">
                <a16:creationId xmlns:a16="http://schemas.microsoft.com/office/drawing/2014/main" id="{497EBD87-DD88-E9B7-7CD2-3481226F36D1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1808163" y="6213476"/>
            <a:ext cx="4287837" cy="378676"/>
          </a:xfrm>
        </p:spPr>
        <p:txBody>
          <a:bodyPr anchor="ctr">
            <a:normAutofit/>
          </a:bodyPr>
          <a:lstStyle>
            <a:lvl1pPr marL="0" indent="0" algn="l">
              <a:buNone/>
              <a:defRPr sz="1000">
                <a:solidFill>
                  <a:schemeClr val="bg1">
                    <a:lumMod val="95000"/>
                  </a:schemeClr>
                </a:solidFill>
              </a:defRPr>
            </a:lvl1pPr>
            <a:lvl2pPr>
              <a:defRPr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>
                <a:solidFill>
                  <a:schemeClr val="bg1">
                    <a:lumMod val="95000"/>
                  </a:schemeClr>
                </a:solidFill>
              </a:defRPr>
            </a:lvl5pPr>
          </a:lstStyle>
          <a:p>
            <a:pPr lvl="0"/>
            <a:r>
              <a:rPr lang="en-US" dirty="0"/>
              <a:t>Scholarship Guide</a:t>
            </a:r>
          </a:p>
        </p:txBody>
      </p:sp>
    </p:spTree>
    <p:extLst>
      <p:ext uri="{BB962C8B-B14F-4D97-AF65-F5344CB8AC3E}">
        <p14:creationId xmlns:p14="http://schemas.microsoft.com/office/powerpoint/2010/main" val="245902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Slide">
    <p:bg>
      <p:bgPr>
        <a:solidFill>
          <a:srgbClr val="01204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5C416-A3A2-4CF9-9532-2C0BFB51CF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560597" y="3165779"/>
            <a:ext cx="6599752" cy="1011412"/>
          </a:xfrm>
        </p:spPr>
        <p:txBody>
          <a:bodyPr anchor="t">
            <a:noAutofit/>
          </a:bodyPr>
          <a:lstStyle>
            <a:lvl1pPr algn="l">
              <a:defRPr sz="54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9BB7A502-EC12-74A2-3DA7-5E00855F3BFB}"/>
              </a:ext>
            </a:extLst>
          </p:cNvPr>
          <p:cNvSpPr/>
          <p:nvPr userDrawn="1"/>
        </p:nvSpPr>
        <p:spPr>
          <a:xfrm>
            <a:off x="-2094621" y="1327482"/>
            <a:ext cx="4189242" cy="4189242"/>
          </a:xfrm>
          <a:prstGeom prst="ellipse">
            <a:avLst/>
          </a:prstGeom>
          <a:solidFill>
            <a:srgbClr val="E2E4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0C63B70-D93D-4796-7840-9A6F190F1455}"/>
              </a:ext>
            </a:extLst>
          </p:cNvPr>
          <p:cNvCxnSpPr>
            <a:cxnSpLocks/>
          </p:cNvCxnSpPr>
          <p:nvPr userDrawn="1"/>
        </p:nvCxnSpPr>
        <p:spPr>
          <a:xfrm>
            <a:off x="581891" y="6054437"/>
            <a:ext cx="11222182" cy="0"/>
          </a:xfrm>
          <a:prstGeom prst="line">
            <a:avLst/>
          </a:prstGeom>
          <a:ln w="952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5" name="Footer Placeholder 4">
            <a:extLst>
              <a:ext uri="{FF2B5EF4-FFF2-40B4-BE49-F238E27FC236}">
                <a16:creationId xmlns:a16="http://schemas.microsoft.com/office/drawing/2014/main" id="{5A8F8563-103A-6D50-F485-F78013D60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891" y="6213506"/>
            <a:ext cx="935824" cy="365125"/>
          </a:xfrm>
        </p:spPr>
        <p:txBody>
          <a:bodyPr/>
          <a:lstStyle>
            <a:lvl1pPr algn="r">
              <a:defRPr>
                <a:solidFill>
                  <a:schemeClr val="bg1">
                    <a:lumMod val="95000"/>
                  </a:schemeClr>
                </a:solidFill>
                <a:latin typeface="Montserrat" pitchFamily="2" charset="77"/>
              </a:defRPr>
            </a:lvl1pPr>
          </a:lstStyle>
          <a:p>
            <a:r>
              <a:rPr lang="en-US" dirty="0"/>
              <a:t>Invest</a:t>
            </a:r>
          </a:p>
        </p:txBody>
      </p:sp>
      <p:sp>
        <p:nvSpPr>
          <p:cNvPr id="838" name="Slide Number Placeholder 5">
            <a:extLst>
              <a:ext uri="{FF2B5EF4-FFF2-40B4-BE49-F238E27FC236}">
                <a16:creationId xmlns:a16="http://schemas.microsoft.com/office/drawing/2014/main" id="{565AAEB7-D17A-1E45-70C7-E1BB8B5F4C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68247" y="6213504"/>
            <a:ext cx="935825" cy="365125"/>
          </a:xfrm>
        </p:spPr>
        <p:txBody>
          <a:bodyPr/>
          <a:lstStyle>
            <a:lvl1pPr algn="l">
              <a:defRPr b="0" i="0">
                <a:solidFill>
                  <a:schemeClr val="bg1">
                    <a:lumMod val="95000"/>
                  </a:schemeClr>
                </a:solidFill>
                <a:latin typeface="Montserrat" pitchFamily="2" charset="77"/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CEA80FD3-6490-BD89-E302-83CA88CD6DD6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808163" y="6213476"/>
            <a:ext cx="4287837" cy="378676"/>
          </a:xfrm>
        </p:spPr>
        <p:txBody>
          <a:bodyPr anchor="ctr">
            <a:normAutofit/>
          </a:bodyPr>
          <a:lstStyle>
            <a:lvl1pPr marL="0" indent="0" algn="l">
              <a:buNone/>
              <a:defRPr sz="1000">
                <a:solidFill>
                  <a:schemeClr val="bg1">
                    <a:lumMod val="95000"/>
                  </a:schemeClr>
                </a:solidFill>
              </a:defRPr>
            </a:lvl1pPr>
            <a:lvl2pPr>
              <a:defRPr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>
                <a:solidFill>
                  <a:schemeClr val="bg1">
                    <a:lumMod val="95000"/>
                  </a:schemeClr>
                </a:solidFill>
              </a:defRPr>
            </a:lvl5pPr>
          </a:lstStyle>
          <a:p>
            <a:pPr lvl="0"/>
            <a:r>
              <a:rPr lang="en-US" dirty="0"/>
              <a:t>Scholarship Guide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85A1EF41-DF56-55D1-F84A-D138127D97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60598" y="2397224"/>
            <a:ext cx="6599751" cy="613370"/>
          </a:xfrm>
        </p:spPr>
        <p:txBody>
          <a:bodyPr anchor="b">
            <a:normAutofit/>
          </a:bodyPr>
          <a:lstStyle>
            <a:lvl1pPr marL="0" indent="0" algn="l">
              <a:buNone/>
              <a:defRPr sz="2400">
                <a:solidFill>
                  <a:srgbClr val="E2E42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317103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7392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Business Mod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algn="ctr">
              <a:defRPr cap="none" baseline="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7EAC5CD7-1A3E-485E-B8D8-C6B22ADD6AE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136374" y="1982835"/>
            <a:ext cx="1828800" cy="131562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31B2C19D-178B-430A-AB7C-D759E13E9D0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996925" y="4243719"/>
            <a:ext cx="2103120" cy="1188720"/>
          </a:xfrm>
        </p:spPr>
        <p:txBody>
          <a:bodyPr>
            <a:noAutofit/>
          </a:bodyPr>
          <a:lstStyle>
            <a:lvl1pPr marL="0" indent="0" algn="ctr">
              <a:lnSpc>
                <a:spcPts val="2000"/>
              </a:lnSpc>
              <a:spcBef>
                <a:spcPts val="0"/>
              </a:spcBef>
              <a:buNone/>
              <a:defRPr sz="14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 dirty="0"/>
              <a:t>Section Description</a:t>
            </a:r>
          </a:p>
        </p:txBody>
      </p:sp>
      <p:sp>
        <p:nvSpPr>
          <p:cNvPr id="19" name="Content Placeholder 12">
            <a:extLst>
              <a:ext uri="{FF2B5EF4-FFF2-40B4-BE49-F238E27FC236}">
                <a16:creationId xmlns:a16="http://schemas.microsoft.com/office/drawing/2014/main" id="{B004E4D5-7F92-4D3E-BB88-35ED384CCF52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182108" y="1985107"/>
            <a:ext cx="1828800" cy="1316736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20" name="Text Placeholder 16">
            <a:extLst>
              <a:ext uri="{FF2B5EF4-FFF2-40B4-BE49-F238E27FC236}">
                <a16:creationId xmlns:a16="http://schemas.microsoft.com/office/drawing/2014/main" id="{870165D6-1CE9-4D32-9B1C-526EFE3C3FF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045984" y="4245991"/>
            <a:ext cx="2103120" cy="1188720"/>
          </a:xfrm>
        </p:spPr>
        <p:txBody>
          <a:bodyPr>
            <a:noAutofit/>
          </a:bodyPr>
          <a:lstStyle>
            <a:lvl1pPr marL="0" indent="0" algn="ctr">
              <a:lnSpc>
                <a:spcPts val="2000"/>
              </a:lnSpc>
              <a:spcBef>
                <a:spcPts val="0"/>
              </a:spcBef>
              <a:buNone/>
              <a:defRPr sz="14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 dirty="0"/>
              <a:t>Section Description</a:t>
            </a:r>
          </a:p>
        </p:txBody>
      </p:sp>
      <p:sp>
        <p:nvSpPr>
          <p:cNvPr id="22" name="Content Placeholder 12">
            <a:extLst>
              <a:ext uri="{FF2B5EF4-FFF2-40B4-BE49-F238E27FC236}">
                <a16:creationId xmlns:a16="http://schemas.microsoft.com/office/drawing/2014/main" id="{575F9DFF-43AF-4E05-8407-87D47C1818C4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8234662" y="1980555"/>
            <a:ext cx="1828800" cy="1316736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23" name="Text Placeholder 16">
            <a:extLst>
              <a:ext uri="{FF2B5EF4-FFF2-40B4-BE49-F238E27FC236}">
                <a16:creationId xmlns:a16="http://schemas.microsoft.com/office/drawing/2014/main" id="{4E2096A1-8340-4D15-A6EA-3B804C1A5F4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089013" y="4241439"/>
            <a:ext cx="2103120" cy="1188720"/>
          </a:xfrm>
        </p:spPr>
        <p:txBody>
          <a:bodyPr>
            <a:noAutofit/>
          </a:bodyPr>
          <a:lstStyle>
            <a:lvl1pPr marL="0" indent="0" algn="ctr">
              <a:lnSpc>
                <a:spcPts val="2000"/>
              </a:lnSpc>
              <a:spcBef>
                <a:spcPts val="0"/>
              </a:spcBef>
              <a:buNone/>
              <a:defRPr sz="14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 dirty="0"/>
              <a:t>Section Description</a:t>
            </a:r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62CE8502-2A5C-4AF6-9580-821991C9C0A7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2063600" y="3799982"/>
            <a:ext cx="1980000" cy="360000"/>
          </a:xfrm>
        </p:spPr>
        <p:txBody>
          <a:bodyPr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800">
                <a:solidFill>
                  <a:schemeClr val="bg1">
                    <a:lumMod val="50000"/>
                  </a:schemeClr>
                </a:solidFill>
                <a:latin typeface="Montserrat" pitchFamily="2" charset="77"/>
              </a:defRPr>
            </a:lvl1pPr>
          </a:lstStyle>
          <a:p>
            <a:pPr lvl="0"/>
            <a:r>
              <a:rPr lang="en-US" dirty="0"/>
              <a:t>Bullet 2</a:t>
            </a:r>
            <a:endParaRPr lang="en-ZA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97B2ABAD-B1D1-47F3-9008-0EDFC6F61F7C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5108500" y="3799982"/>
            <a:ext cx="1980000" cy="360000"/>
          </a:xfrm>
        </p:spPr>
        <p:txBody>
          <a:bodyPr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800">
                <a:solidFill>
                  <a:schemeClr val="bg1">
                    <a:lumMod val="50000"/>
                  </a:schemeClr>
                </a:solidFill>
                <a:latin typeface="Montserrat" pitchFamily="2" charset="77"/>
              </a:defRPr>
            </a:lvl1pPr>
          </a:lstStyle>
          <a:p>
            <a:pPr lvl="0"/>
            <a:r>
              <a:rPr lang="en-US" dirty="0"/>
              <a:t>Bullet 3</a:t>
            </a:r>
            <a:endParaRPr lang="en-ZA" dirty="0"/>
          </a:p>
        </p:txBody>
      </p:sp>
      <p:sp>
        <p:nvSpPr>
          <p:cNvPr id="24" name="Text Placeholder 8">
            <a:extLst>
              <a:ext uri="{FF2B5EF4-FFF2-40B4-BE49-F238E27FC236}">
                <a16:creationId xmlns:a16="http://schemas.microsoft.com/office/drawing/2014/main" id="{BD7CE6C1-36AE-4F6D-948C-7CF1B5AF383B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153400" y="3799982"/>
            <a:ext cx="1980000" cy="360000"/>
          </a:xfrm>
        </p:spPr>
        <p:txBody>
          <a:bodyPr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800">
                <a:solidFill>
                  <a:schemeClr val="bg1">
                    <a:lumMod val="50000"/>
                  </a:schemeClr>
                </a:solidFill>
                <a:latin typeface="Montserrat" pitchFamily="2" charset="77"/>
              </a:defRPr>
            </a:lvl1pPr>
          </a:lstStyle>
          <a:p>
            <a:pPr lvl="0"/>
            <a:r>
              <a:rPr lang="en-US" dirty="0"/>
              <a:t>Bullet 4</a:t>
            </a:r>
            <a:endParaRPr lang="en-ZA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6DC72DD-030A-4AF2-8123-478BE9277165}"/>
              </a:ext>
            </a:extLst>
          </p:cNvPr>
          <p:cNvCxnSpPr/>
          <p:nvPr userDrawn="1"/>
        </p:nvCxnSpPr>
        <p:spPr>
          <a:xfrm>
            <a:off x="2158850" y="3497316"/>
            <a:ext cx="1828800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D71F1BF-0652-4581-AC74-7A608C1A0290}"/>
              </a:ext>
            </a:extLst>
          </p:cNvPr>
          <p:cNvCxnSpPr>
            <a:cxnSpLocks/>
          </p:cNvCxnSpPr>
          <p:nvPr userDrawn="1"/>
        </p:nvCxnSpPr>
        <p:spPr>
          <a:xfrm>
            <a:off x="5181600" y="3487791"/>
            <a:ext cx="1828800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>
            <a:extLst>
              <a:ext uri="{FF2B5EF4-FFF2-40B4-BE49-F238E27FC236}">
                <a16:creationId xmlns:a16="http://schemas.microsoft.com/office/drawing/2014/main" id="{76EBEC3B-EF2E-C176-F3A6-15F0432B6B6F}"/>
              </a:ext>
            </a:extLst>
          </p:cNvPr>
          <p:cNvSpPr/>
          <p:nvPr userDrawn="1"/>
        </p:nvSpPr>
        <p:spPr>
          <a:xfrm>
            <a:off x="0" y="6052620"/>
            <a:ext cx="12192000" cy="805380"/>
          </a:xfrm>
          <a:prstGeom prst="rect">
            <a:avLst/>
          </a:prstGeom>
          <a:solidFill>
            <a:srgbClr val="6098D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AF8D050-0D5E-490F-98C5-C491541E54D2}"/>
              </a:ext>
            </a:extLst>
          </p:cNvPr>
          <p:cNvCxnSpPr>
            <a:cxnSpLocks/>
          </p:cNvCxnSpPr>
          <p:nvPr userDrawn="1"/>
        </p:nvCxnSpPr>
        <p:spPr>
          <a:xfrm>
            <a:off x="8199363" y="3492554"/>
            <a:ext cx="1828800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63DE5775-9579-A5FD-ECB0-FF7BE7730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891" y="6213506"/>
            <a:ext cx="935824" cy="365125"/>
          </a:xfrm>
        </p:spPr>
        <p:txBody>
          <a:bodyPr/>
          <a:lstStyle>
            <a:lvl1pPr algn="r">
              <a:defRPr>
                <a:solidFill>
                  <a:srgbClr val="012041"/>
                </a:solidFill>
                <a:latin typeface="Montserrat" pitchFamily="2" charset="77"/>
              </a:defRPr>
            </a:lvl1pPr>
          </a:lstStyle>
          <a:p>
            <a:r>
              <a:rPr lang="en-US"/>
              <a:t>Invest</a:t>
            </a:r>
            <a:endParaRPr lang="en-US" dirty="0"/>
          </a:p>
        </p:txBody>
      </p:sp>
      <p:sp>
        <p:nvSpPr>
          <p:cNvPr id="18" name="Slide Number Placeholder 5">
            <a:extLst>
              <a:ext uri="{FF2B5EF4-FFF2-40B4-BE49-F238E27FC236}">
                <a16:creationId xmlns:a16="http://schemas.microsoft.com/office/drawing/2014/main" id="{D351A8BB-81AD-EFF4-3FB3-7886E95E3B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68247" y="6213504"/>
            <a:ext cx="935825" cy="365125"/>
          </a:xfrm>
        </p:spPr>
        <p:txBody>
          <a:bodyPr/>
          <a:lstStyle>
            <a:lvl1pPr algn="l">
              <a:defRPr b="0" i="0">
                <a:latin typeface="Montserrat" pitchFamily="2" charset="77"/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05B017FA-F676-DDD7-6024-A08BE5B255B4}"/>
              </a:ext>
            </a:extLst>
          </p:cNvPr>
          <p:cNvCxnSpPr>
            <a:cxnSpLocks/>
          </p:cNvCxnSpPr>
          <p:nvPr userDrawn="1"/>
        </p:nvCxnSpPr>
        <p:spPr>
          <a:xfrm>
            <a:off x="0" y="6054437"/>
            <a:ext cx="12192000" cy="0"/>
          </a:xfrm>
          <a:prstGeom prst="line">
            <a:avLst/>
          </a:prstGeom>
          <a:ln w="9525">
            <a:solidFill>
              <a:srgbClr val="0120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Content Placeholder 8">
            <a:extLst>
              <a:ext uri="{FF2B5EF4-FFF2-40B4-BE49-F238E27FC236}">
                <a16:creationId xmlns:a16="http://schemas.microsoft.com/office/drawing/2014/main" id="{E4E2E84E-2541-8CC2-E166-8F4DDD4348C3}"/>
              </a:ext>
            </a:extLst>
          </p:cNvPr>
          <p:cNvSpPr>
            <a:spLocks noGrp="1"/>
          </p:cNvSpPr>
          <p:nvPr>
            <p:ph sz="quarter" idx="38" hasCustomPrompt="1"/>
          </p:nvPr>
        </p:nvSpPr>
        <p:spPr>
          <a:xfrm>
            <a:off x="1808163" y="6213476"/>
            <a:ext cx="4287837" cy="378676"/>
          </a:xfrm>
        </p:spPr>
        <p:txBody>
          <a:bodyPr anchor="ctr">
            <a:normAutofit/>
          </a:bodyPr>
          <a:lstStyle>
            <a:lvl1pPr marL="0" indent="0" algn="l">
              <a:buNone/>
              <a:defRPr sz="1000">
                <a:solidFill>
                  <a:srgbClr val="012041"/>
                </a:solidFill>
              </a:defRPr>
            </a:lvl1pPr>
            <a:lvl2pPr>
              <a:defRPr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>
                <a:solidFill>
                  <a:schemeClr val="bg1">
                    <a:lumMod val="95000"/>
                  </a:schemeClr>
                </a:solidFill>
              </a:defRPr>
            </a:lvl5pPr>
          </a:lstStyle>
          <a:p>
            <a:pPr lvl="0"/>
            <a:r>
              <a:rPr lang="en-US" dirty="0"/>
              <a:t>Scholarship Guide</a:t>
            </a:r>
          </a:p>
        </p:txBody>
      </p:sp>
    </p:spTree>
    <p:extLst>
      <p:ext uri="{BB962C8B-B14F-4D97-AF65-F5344CB8AC3E}">
        <p14:creationId xmlns:p14="http://schemas.microsoft.com/office/powerpoint/2010/main" val="71991540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arket Over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626A5-4FF6-42BD-858A-AE4B2C23A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cap="none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ZA" dirty="0"/>
          </a:p>
        </p:txBody>
      </p:sp>
      <p:sp>
        <p:nvSpPr>
          <p:cNvPr id="16" name="Text Placeholder 3">
            <a:extLst>
              <a:ext uri="{FF2B5EF4-FFF2-40B4-BE49-F238E27FC236}">
                <a16:creationId xmlns:a16="http://schemas.microsoft.com/office/drawing/2014/main" id="{3A5BA28D-2313-499F-93AB-7C86B030570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2135187" y="2043763"/>
            <a:ext cx="1828800" cy="1371600"/>
          </a:xfrm>
          <a:prstGeom prst="rect">
            <a:avLst/>
          </a:prstGeom>
          <a:noFill/>
          <a:ln w="22225">
            <a:solidFill>
              <a:srgbClr val="6098D1"/>
            </a:solidFill>
          </a:ln>
        </p:spPr>
        <p:txBody>
          <a:bodyPr anchor="ctr" anchorCtr="1"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800" b="1">
                <a:solidFill>
                  <a:schemeClr val="tx1"/>
                </a:solidFill>
                <a:latin typeface="+mj-lt"/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1</a:t>
            </a:r>
            <a:endParaRPr lang="en-ZA" dirty="0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4E9F4FE1-F54C-4B3C-9CED-6C3058B00352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5178552" y="2043763"/>
            <a:ext cx="1828800" cy="1371600"/>
          </a:xfrm>
          <a:prstGeom prst="rect">
            <a:avLst/>
          </a:prstGeom>
          <a:noFill/>
          <a:ln w="22225">
            <a:solidFill>
              <a:srgbClr val="F04D30"/>
            </a:solidFill>
          </a:ln>
        </p:spPr>
        <p:txBody>
          <a:bodyPr vert="horz" lIns="0" tIns="0" rIns="0" bIns="0" rtlCol="0" anchor="ctr" anchorCtr="1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lang="en-ZA" sz="2800" b="1" dirty="0">
                <a:solidFill>
                  <a:schemeClr val="tx1"/>
                </a:solidFill>
                <a:latin typeface="+mj-lt"/>
              </a:defRPr>
            </a:lvl1pPr>
          </a:lstStyle>
          <a:p>
            <a:pPr marL="266700" lvl="0" indent="-266700" algn="ctr"/>
            <a:r>
              <a:rPr lang="en-US" dirty="0"/>
              <a:t>2</a:t>
            </a:r>
            <a:endParaRPr lang="en-ZA" dirty="0"/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26328AB3-6C8E-4BB6-9C01-852150BDFE17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232776" y="2043763"/>
            <a:ext cx="1828800" cy="1371600"/>
          </a:xfrm>
          <a:prstGeom prst="rect">
            <a:avLst/>
          </a:prstGeom>
          <a:noFill/>
          <a:ln w="22225">
            <a:solidFill>
              <a:srgbClr val="72BF48"/>
            </a:solidFill>
          </a:ln>
        </p:spPr>
        <p:txBody>
          <a:bodyPr vert="horz" lIns="0" tIns="0" rIns="0" bIns="0" rtlCol="0" anchor="ctr" anchorCtr="1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lang="en-ZA" sz="2800" b="1" dirty="0">
                <a:solidFill>
                  <a:schemeClr val="tx1"/>
                </a:solidFill>
                <a:latin typeface="+mj-lt"/>
              </a:defRPr>
            </a:lvl1pPr>
          </a:lstStyle>
          <a:p>
            <a:pPr marL="266700" lvl="0" indent="-266700" algn="ctr"/>
            <a:r>
              <a:rPr lang="en-US" dirty="0"/>
              <a:t>3</a:t>
            </a:r>
            <a:endParaRPr lang="en-ZA" dirty="0"/>
          </a:p>
        </p:txBody>
      </p:sp>
      <p:sp>
        <p:nvSpPr>
          <p:cNvPr id="20" name="Text Placeholder 5">
            <a:extLst>
              <a:ext uri="{FF2B5EF4-FFF2-40B4-BE49-F238E27FC236}">
                <a16:creationId xmlns:a16="http://schemas.microsoft.com/office/drawing/2014/main" id="{7488A707-03CD-495D-B761-9F9DAE92C6C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721352" y="3862516"/>
            <a:ext cx="2743200" cy="1600200"/>
          </a:xfrm>
        </p:spPr>
        <p:txBody>
          <a:bodyPr>
            <a:normAutofit/>
          </a:bodyPr>
          <a:lstStyle>
            <a:lvl1pPr marL="0" indent="0" algn="ctr">
              <a:lnSpc>
                <a:spcPts val="2400"/>
              </a:lnSpc>
              <a:buFont typeface="Arial" panose="020B0604020202020204" pitchFamily="34" charset="0"/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Section Description</a:t>
            </a:r>
          </a:p>
        </p:txBody>
      </p:sp>
      <p:sp>
        <p:nvSpPr>
          <p:cNvPr id="21" name="Text Placeholder 9">
            <a:extLst>
              <a:ext uri="{FF2B5EF4-FFF2-40B4-BE49-F238E27FC236}">
                <a16:creationId xmlns:a16="http://schemas.microsoft.com/office/drawing/2014/main" id="{99A33CFC-3C95-43CD-92E8-05A5E6D9855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775576" y="3862516"/>
            <a:ext cx="2743200" cy="1600200"/>
          </a:xfrm>
        </p:spPr>
        <p:txBody>
          <a:bodyPr>
            <a:normAutofit/>
          </a:bodyPr>
          <a:lstStyle>
            <a:lvl1pPr marL="0" indent="0" algn="ctr">
              <a:lnSpc>
                <a:spcPts val="2400"/>
              </a:lnSpc>
              <a:buFont typeface="Arial" panose="020B0604020202020204" pitchFamily="34" charset="0"/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Section Description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BAE6588-4D08-448D-B294-A47E7AAC339B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1677987" y="3862571"/>
            <a:ext cx="2743200" cy="1601787"/>
          </a:xfrm>
        </p:spPr>
        <p:txBody>
          <a:bodyPr>
            <a:noAutofit/>
          </a:bodyPr>
          <a:lstStyle>
            <a:lvl1pPr marL="0" indent="0" algn="ctr">
              <a:lnSpc>
                <a:spcPts val="2400"/>
              </a:lnSpc>
              <a:buNone/>
              <a:defRPr sz="14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 dirty="0"/>
              <a:t>Section Description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2A475464-9192-0225-E394-4A57E4852466}"/>
              </a:ext>
            </a:extLst>
          </p:cNvPr>
          <p:cNvCxnSpPr>
            <a:cxnSpLocks/>
          </p:cNvCxnSpPr>
          <p:nvPr userDrawn="1"/>
        </p:nvCxnSpPr>
        <p:spPr>
          <a:xfrm>
            <a:off x="581891" y="6054437"/>
            <a:ext cx="11222182" cy="0"/>
          </a:xfrm>
          <a:prstGeom prst="line">
            <a:avLst/>
          </a:prstGeom>
          <a:ln w="9525">
            <a:solidFill>
              <a:srgbClr val="0120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CF23E9-E791-1A5E-5954-6FCFE3C75A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891" y="6213506"/>
            <a:ext cx="935824" cy="365125"/>
          </a:xfrm>
        </p:spPr>
        <p:txBody>
          <a:bodyPr/>
          <a:lstStyle>
            <a:lvl1pPr algn="r">
              <a:defRPr>
                <a:solidFill>
                  <a:srgbClr val="012041"/>
                </a:solidFill>
                <a:latin typeface="Montserrat" pitchFamily="2" charset="77"/>
              </a:defRPr>
            </a:lvl1pPr>
          </a:lstStyle>
          <a:p>
            <a:r>
              <a:rPr lang="en-US"/>
              <a:t>Invest</a:t>
            </a:r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86C144BE-C8DD-8798-3C6E-FA747AC86AC9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0868247" y="6213504"/>
            <a:ext cx="935825" cy="365125"/>
          </a:xfrm>
        </p:spPr>
        <p:txBody>
          <a:bodyPr/>
          <a:lstStyle>
            <a:lvl1pPr algn="l">
              <a:defRPr b="0" i="0">
                <a:latin typeface="Montserrat" pitchFamily="2" charset="77"/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Content Placeholder 8">
            <a:extLst>
              <a:ext uri="{FF2B5EF4-FFF2-40B4-BE49-F238E27FC236}">
                <a16:creationId xmlns:a16="http://schemas.microsoft.com/office/drawing/2014/main" id="{EDD7715F-5435-ECEA-EBB9-B1F004F6F1B5}"/>
              </a:ext>
            </a:extLst>
          </p:cNvPr>
          <p:cNvSpPr>
            <a:spLocks noGrp="1"/>
          </p:cNvSpPr>
          <p:nvPr>
            <p:ph sz="quarter" idx="37" hasCustomPrompt="1"/>
          </p:nvPr>
        </p:nvSpPr>
        <p:spPr>
          <a:xfrm>
            <a:off x="1808163" y="6213476"/>
            <a:ext cx="4287837" cy="378676"/>
          </a:xfrm>
        </p:spPr>
        <p:txBody>
          <a:bodyPr anchor="ctr">
            <a:normAutofit/>
          </a:bodyPr>
          <a:lstStyle>
            <a:lvl1pPr marL="0" indent="0" algn="l">
              <a:buNone/>
              <a:defRPr sz="1000">
                <a:solidFill>
                  <a:srgbClr val="012041"/>
                </a:solidFill>
              </a:defRPr>
            </a:lvl1pPr>
            <a:lvl2pPr>
              <a:defRPr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>
                <a:solidFill>
                  <a:schemeClr val="bg1">
                    <a:lumMod val="95000"/>
                  </a:schemeClr>
                </a:solidFill>
              </a:defRPr>
            </a:lvl5pPr>
          </a:lstStyle>
          <a:p>
            <a:pPr lvl="0"/>
            <a:r>
              <a:rPr lang="en-US" dirty="0"/>
              <a:t>Scholarship Guide</a:t>
            </a:r>
          </a:p>
        </p:txBody>
      </p:sp>
    </p:spTree>
    <p:extLst>
      <p:ext uri="{BB962C8B-B14F-4D97-AF65-F5344CB8AC3E}">
        <p14:creationId xmlns:p14="http://schemas.microsoft.com/office/powerpoint/2010/main" val="34058489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Market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626A5-4FF6-42BD-858A-AE4B2C23A6B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algn="ctr">
              <a:defRPr cap="none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  <a:endParaRPr lang="en-ZA" dirty="0"/>
          </a:p>
        </p:txBody>
      </p:sp>
      <p:sp>
        <p:nvSpPr>
          <p:cNvPr id="16" name="Text Placeholder 3">
            <a:extLst>
              <a:ext uri="{FF2B5EF4-FFF2-40B4-BE49-F238E27FC236}">
                <a16:creationId xmlns:a16="http://schemas.microsoft.com/office/drawing/2014/main" id="{3A5BA28D-2313-499F-93AB-7C86B030570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671601" y="2149157"/>
            <a:ext cx="2743200" cy="2999232"/>
          </a:xfrm>
          <a:prstGeom prst="rect">
            <a:avLst/>
          </a:prstGeom>
          <a:solidFill>
            <a:srgbClr val="6098D1"/>
          </a:solidFill>
          <a:ln w="22225">
            <a:solidFill>
              <a:srgbClr val="E2E42F"/>
            </a:solidFill>
          </a:ln>
        </p:spPr>
        <p:txBody>
          <a:bodyPr tIns="621792" anchor="t" anchorCtr="0"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3800" b="1">
                <a:solidFill>
                  <a:schemeClr val="tx1"/>
                </a:solidFill>
                <a:latin typeface="+mj-lt"/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1</a:t>
            </a:r>
            <a:endParaRPr lang="en-ZA" dirty="0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4E9F4FE1-F54C-4B3C-9CED-6C3058B00352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4724400" y="2149157"/>
            <a:ext cx="2743200" cy="2999232"/>
          </a:xfrm>
          <a:prstGeom prst="rect">
            <a:avLst/>
          </a:prstGeom>
          <a:solidFill>
            <a:srgbClr val="6098D1"/>
          </a:solidFill>
          <a:ln w="22225">
            <a:solidFill>
              <a:srgbClr val="E2E42F"/>
            </a:solidFill>
          </a:ln>
        </p:spPr>
        <p:txBody>
          <a:bodyPr vert="horz" lIns="0" tIns="621792" rIns="0" bIns="0" rtlCol="0" anchor="t" anchorCtr="0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lang="en-ZA" sz="3800" b="1" dirty="0">
                <a:solidFill>
                  <a:schemeClr val="tx1"/>
                </a:solidFill>
                <a:latin typeface="+mj-lt"/>
              </a:defRPr>
            </a:lvl1pPr>
          </a:lstStyle>
          <a:p>
            <a:pPr marL="266700" lvl="0" indent="-266700" algn="ctr"/>
            <a:r>
              <a:rPr lang="en-US" dirty="0"/>
              <a:t>2</a:t>
            </a:r>
            <a:endParaRPr lang="en-ZA" dirty="0"/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26328AB3-6C8E-4BB6-9C01-852150BDFE17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7769944" y="2149157"/>
            <a:ext cx="2743201" cy="2997072"/>
          </a:xfrm>
          <a:prstGeom prst="rect">
            <a:avLst/>
          </a:prstGeom>
          <a:solidFill>
            <a:srgbClr val="6098D1"/>
          </a:solidFill>
          <a:ln w="22225">
            <a:solidFill>
              <a:srgbClr val="E2E42F"/>
            </a:solidFill>
          </a:ln>
        </p:spPr>
        <p:txBody>
          <a:bodyPr vert="horz" lIns="0" tIns="621792" rIns="0" bIns="0" rtlCol="0" anchor="t" anchorCtr="0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lang="en-ZA" sz="3800" b="1" dirty="0">
                <a:solidFill>
                  <a:schemeClr val="tx1"/>
                </a:solidFill>
                <a:latin typeface="+mj-lt"/>
              </a:defRPr>
            </a:lvl1pPr>
          </a:lstStyle>
          <a:p>
            <a:pPr marL="266700" lvl="0" indent="-266700" algn="ctr"/>
            <a:r>
              <a:rPr lang="en-US" dirty="0"/>
              <a:t>3</a:t>
            </a:r>
            <a:endParaRPr lang="en-ZA" dirty="0"/>
          </a:p>
        </p:txBody>
      </p:sp>
      <p:sp>
        <p:nvSpPr>
          <p:cNvPr id="20" name="Text Placeholder 5">
            <a:extLst>
              <a:ext uri="{FF2B5EF4-FFF2-40B4-BE49-F238E27FC236}">
                <a16:creationId xmlns:a16="http://schemas.microsoft.com/office/drawing/2014/main" id="{7488A707-03CD-495D-B761-9F9DAE92C6C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964560" y="4279392"/>
            <a:ext cx="2286000" cy="640080"/>
          </a:xfrm>
        </p:spPr>
        <p:txBody>
          <a:bodyPr>
            <a:normAutofit/>
          </a:bodyPr>
          <a:lstStyle>
            <a:lvl1pPr marL="0" indent="0" algn="ctr">
              <a:lnSpc>
                <a:spcPts val="2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Section Description</a:t>
            </a:r>
          </a:p>
        </p:txBody>
      </p:sp>
      <p:sp>
        <p:nvSpPr>
          <p:cNvPr id="21" name="Text Placeholder 9">
            <a:extLst>
              <a:ext uri="{FF2B5EF4-FFF2-40B4-BE49-F238E27FC236}">
                <a16:creationId xmlns:a16="http://schemas.microsoft.com/office/drawing/2014/main" id="{99A33CFC-3C95-43CD-92E8-05A5E6D9855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012800" y="4279392"/>
            <a:ext cx="2286000" cy="640080"/>
          </a:xfrm>
        </p:spPr>
        <p:txBody>
          <a:bodyPr>
            <a:normAutofit/>
          </a:bodyPr>
          <a:lstStyle>
            <a:lvl1pPr marL="0" indent="0" algn="ctr">
              <a:lnSpc>
                <a:spcPts val="2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Section Description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481AD7-A873-4BA1-A500-D8FF0F229879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1903095" y="3511296"/>
            <a:ext cx="2286000" cy="731520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SECTION HEADER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BAE6588-4D08-448D-B294-A47E7AAC339B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1901952" y="4279392"/>
            <a:ext cx="2286000" cy="640080"/>
          </a:xfrm>
        </p:spPr>
        <p:txBody>
          <a:bodyPr>
            <a:noAutofit/>
          </a:bodyPr>
          <a:lstStyle>
            <a:lvl1pPr marL="0" indent="0" algn="ctr">
              <a:lnSpc>
                <a:spcPts val="2000"/>
              </a:lnSpc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 dirty="0"/>
              <a:t>Section Description</a:t>
            </a:r>
          </a:p>
        </p:txBody>
      </p:sp>
      <p:sp>
        <p:nvSpPr>
          <p:cNvPr id="22" name="Text Placeholder 3">
            <a:extLst>
              <a:ext uri="{FF2B5EF4-FFF2-40B4-BE49-F238E27FC236}">
                <a16:creationId xmlns:a16="http://schemas.microsoft.com/office/drawing/2014/main" id="{AE52A1FB-F89B-45C5-92FC-A6D588F53C5D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964559" y="3511296"/>
            <a:ext cx="2286000" cy="731520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SECTION HEADER</a:t>
            </a:r>
          </a:p>
        </p:txBody>
      </p:sp>
      <p:sp>
        <p:nvSpPr>
          <p:cNvPr id="23" name="Text Placeholder 3">
            <a:extLst>
              <a:ext uri="{FF2B5EF4-FFF2-40B4-BE49-F238E27FC236}">
                <a16:creationId xmlns:a16="http://schemas.microsoft.com/office/drawing/2014/main" id="{46C18666-B781-4A20-AAFB-33160088C3E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012799" y="3511296"/>
            <a:ext cx="2286000" cy="731520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SECTION HEADER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9CAB640C-2D70-81DE-1015-B30B652CEB4E}"/>
              </a:ext>
            </a:extLst>
          </p:cNvPr>
          <p:cNvCxnSpPr>
            <a:cxnSpLocks/>
          </p:cNvCxnSpPr>
          <p:nvPr userDrawn="1"/>
        </p:nvCxnSpPr>
        <p:spPr>
          <a:xfrm>
            <a:off x="581891" y="6054437"/>
            <a:ext cx="11222182" cy="0"/>
          </a:xfrm>
          <a:prstGeom prst="line">
            <a:avLst/>
          </a:prstGeom>
          <a:ln w="9525">
            <a:solidFill>
              <a:srgbClr val="0120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C568E5-B2F5-D2B8-A529-4FA650EFF3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891" y="6213506"/>
            <a:ext cx="935824" cy="365125"/>
          </a:xfrm>
        </p:spPr>
        <p:txBody>
          <a:bodyPr/>
          <a:lstStyle>
            <a:lvl1pPr algn="r">
              <a:defRPr>
                <a:solidFill>
                  <a:srgbClr val="012041"/>
                </a:solidFill>
                <a:latin typeface="Montserrat" pitchFamily="2" charset="77"/>
              </a:defRPr>
            </a:lvl1pPr>
          </a:lstStyle>
          <a:p>
            <a:r>
              <a:rPr lang="en-US"/>
              <a:t>Invest</a:t>
            </a:r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20576FD3-EF62-A7FA-35C1-8948D1660F87}"/>
              </a:ext>
            </a:extLst>
          </p:cNvPr>
          <p:cNvSpPr>
            <a:spLocks noGrp="1"/>
          </p:cNvSpPr>
          <p:nvPr>
            <p:ph type="sldNum" sz="quarter" idx="38"/>
          </p:nvPr>
        </p:nvSpPr>
        <p:spPr>
          <a:xfrm>
            <a:off x="10868247" y="6213504"/>
            <a:ext cx="935825" cy="365125"/>
          </a:xfrm>
        </p:spPr>
        <p:txBody>
          <a:bodyPr/>
          <a:lstStyle>
            <a:lvl1pPr algn="l">
              <a:defRPr b="0" i="0">
                <a:latin typeface="Montserrat" pitchFamily="2" charset="77"/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8">
            <a:extLst>
              <a:ext uri="{FF2B5EF4-FFF2-40B4-BE49-F238E27FC236}">
                <a16:creationId xmlns:a16="http://schemas.microsoft.com/office/drawing/2014/main" id="{881254E5-FECF-615B-C64B-0E9D5F16A9A2}"/>
              </a:ext>
            </a:extLst>
          </p:cNvPr>
          <p:cNvSpPr>
            <a:spLocks noGrp="1"/>
          </p:cNvSpPr>
          <p:nvPr>
            <p:ph sz="quarter" idx="39" hasCustomPrompt="1"/>
          </p:nvPr>
        </p:nvSpPr>
        <p:spPr>
          <a:xfrm>
            <a:off x="1808163" y="6213476"/>
            <a:ext cx="4287837" cy="378676"/>
          </a:xfrm>
        </p:spPr>
        <p:txBody>
          <a:bodyPr anchor="ctr">
            <a:normAutofit/>
          </a:bodyPr>
          <a:lstStyle>
            <a:lvl1pPr marL="0" indent="0" algn="l">
              <a:buNone/>
              <a:defRPr sz="1000">
                <a:solidFill>
                  <a:srgbClr val="012041"/>
                </a:solidFill>
              </a:defRPr>
            </a:lvl1pPr>
            <a:lvl2pPr>
              <a:defRPr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>
                <a:solidFill>
                  <a:schemeClr val="bg1">
                    <a:lumMod val="95000"/>
                  </a:schemeClr>
                </a:solidFill>
              </a:defRPr>
            </a:lvl5pPr>
          </a:lstStyle>
          <a:p>
            <a:pPr lvl="0"/>
            <a:r>
              <a:rPr lang="en-US" dirty="0"/>
              <a:t>Scholarship Guide</a:t>
            </a:r>
          </a:p>
        </p:txBody>
      </p:sp>
    </p:spTree>
    <p:extLst>
      <p:ext uri="{BB962C8B-B14F-4D97-AF65-F5344CB8AC3E}">
        <p14:creationId xmlns:p14="http://schemas.microsoft.com/office/powerpoint/2010/main" val="7823365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432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9E034D-C1DD-48C0-BB6B-FDC6F8EBA5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 cap="none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7FFB71-D3BF-4723-8C5E-44AD8F0E92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9" y="1681163"/>
            <a:ext cx="4114800" cy="823912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1800" b="0">
                <a:solidFill>
                  <a:schemeClr val="bg1">
                    <a:lumMod val="50000"/>
                  </a:schemeClr>
                </a:solidFill>
                <a:latin typeface="Montserrat" pitchFamily="2" charset="77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1BC8B9-8F2B-4131-A090-0ACBEEE80B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4114800" cy="3081971"/>
          </a:xfrm>
        </p:spPr>
        <p:txBody>
          <a:bodyPr>
            <a:normAutofit/>
          </a:bodyPr>
          <a:lstStyle>
            <a:lvl1pPr marL="285750" indent="-285750">
              <a:lnSpc>
                <a:spcPts val="24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400"/>
            </a:lvl1pPr>
            <a:lvl2pPr marL="742950" indent="-285750">
              <a:lnSpc>
                <a:spcPts val="24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400"/>
            </a:lvl2pPr>
            <a:lvl3pPr marL="1200150" indent="-285750">
              <a:lnSpc>
                <a:spcPts val="24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400"/>
            </a:lvl3pPr>
            <a:lvl4pPr marL="1657350" indent="-285750">
              <a:lnSpc>
                <a:spcPts val="24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400"/>
            </a:lvl4pPr>
            <a:lvl5pPr marL="2114550" indent="-285750">
              <a:lnSpc>
                <a:spcPts val="24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714E40B-C52C-407A-9311-46FDCD84CB5A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4114800" cy="823912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1800" b="0">
                <a:solidFill>
                  <a:schemeClr val="bg1">
                    <a:lumMod val="50000"/>
                  </a:schemeClr>
                </a:solidFill>
                <a:latin typeface="Montserrat" pitchFamily="2" charset="77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596ED23-22F0-421E-849C-630BEABF8B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4114800" cy="3081971"/>
          </a:xfrm>
        </p:spPr>
        <p:txBody>
          <a:bodyPr>
            <a:normAutofit/>
          </a:bodyPr>
          <a:lstStyle>
            <a:lvl1pPr marL="285750" indent="-285750">
              <a:lnSpc>
                <a:spcPts val="24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400"/>
            </a:lvl1pPr>
            <a:lvl2pPr marL="742950" indent="-285750">
              <a:lnSpc>
                <a:spcPts val="24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400"/>
            </a:lvl2pPr>
            <a:lvl3pPr marL="1200150" indent="-285750">
              <a:lnSpc>
                <a:spcPts val="24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400"/>
            </a:lvl3pPr>
            <a:lvl4pPr marL="1657350" indent="-285750">
              <a:lnSpc>
                <a:spcPts val="24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400"/>
            </a:lvl4pPr>
            <a:lvl5pPr marL="2114550" indent="-285750">
              <a:lnSpc>
                <a:spcPts val="24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AA6C4AD-DF46-EC96-374B-5ED2CB2D9125}"/>
              </a:ext>
            </a:extLst>
          </p:cNvPr>
          <p:cNvSpPr/>
          <p:nvPr userDrawn="1"/>
        </p:nvSpPr>
        <p:spPr>
          <a:xfrm>
            <a:off x="0" y="6052620"/>
            <a:ext cx="12192000" cy="805380"/>
          </a:xfrm>
          <a:prstGeom prst="rect">
            <a:avLst/>
          </a:prstGeom>
          <a:solidFill>
            <a:srgbClr val="6098D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669993EA-B15E-BC61-716F-B31D6D27AB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891" y="6213506"/>
            <a:ext cx="935824" cy="365125"/>
          </a:xfrm>
        </p:spPr>
        <p:txBody>
          <a:bodyPr/>
          <a:lstStyle>
            <a:lvl1pPr algn="r">
              <a:defRPr>
                <a:solidFill>
                  <a:srgbClr val="012041"/>
                </a:solidFill>
                <a:latin typeface="Montserrat" pitchFamily="2" charset="77"/>
              </a:defRPr>
            </a:lvl1pPr>
          </a:lstStyle>
          <a:p>
            <a:r>
              <a:rPr lang="en-US"/>
              <a:t>Invest</a:t>
            </a:r>
            <a:endParaRPr lang="en-US" dirty="0"/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531CF02F-D382-0B7C-9836-4C71C3343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68247" y="6213504"/>
            <a:ext cx="935825" cy="365125"/>
          </a:xfrm>
        </p:spPr>
        <p:txBody>
          <a:bodyPr/>
          <a:lstStyle>
            <a:lvl1pPr algn="l">
              <a:defRPr b="0" i="0">
                <a:latin typeface="Montserrat" pitchFamily="2" charset="77"/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51883A3-D6B7-12EB-95CE-32BC3832E934}"/>
              </a:ext>
            </a:extLst>
          </p:cNvPr>
          <p:cNvCxnSpPr>
            <a:cxnSpLocks/>
          </p:cNvCxnSpPr>
          <p:nvPr userDrawn="1"/>
        </p:nvCxnSpPr>
        <p:spPr>
          <a:xfrm>
            <a:off x="0" y="6054437"/>
            <a:ext cx="12192000" cy="0"/>
          </a:xfrm>
          <a:prstGeom prst="line">
            <a:avLst/>
          </a:prstGeom>
          <a:ln w="9525">
            <a:solidFill>
              <a:srgbClr val="0120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ontent Placeholder 8">
            <a:extLst>
              <a:ext uri="{FF2B5EF4-FFF2-40B4-BE49-F238E27FC236}">
                <a16:creationId xmlns:a16="http://schemas.microsoft.com/office/drawing/2014/main" id="{B9CC93BB-A95E-099E-4CF9-6EAF6CEA1E14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1808163" y="6213476"/>
            <a:ext cx="4287837" cy="378676"/>
          </a:xfrm>
        </p:spPr>
        <p:txBody>
          <a:bodyPr anchor="ctr">
            <a:normAutofit/>
          </a:bodyPr>
          <a:lstStyle>
            <a:lvl1pPr marL="0" indent="0" algn="l">
              <a:buNone/>
              <a:defRPr sz="1000">
                <a:solidFill>
                  <a:srgbClr val="012041"/>
                </a:solidFill>
              </a:defRPr>
            </a:lvl1pPr>
            <a:lvl2pPr>
              <a:defRPr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>
                <a:solidFill>
                  <a:schemeClr val="bg1">
                    <a:lumMod val="95000"/>
                  </a:schemeClr>
                </a:solidFill>
              </a:defRPr>
            </a:lvl5pPr>
          </a:lstStyle>
          <a:p>
            <a:pPr lvl="0"/>
            <a:r>
              <a:rPr lang="en-US" dirty="0"/>
              <a:t>Scholarship Guide</a:t>
            </a:r>
          </a:p>
        </p:txBody>
      </p:sp>
    </p:spTree>
    <p:extLst>
      <p:ext uri="{BB962C8B-B14F-4D97-AF65-F5344CB8AC3E}">
        <p14:creationId xmlns:p14="http://schemas.microsoft.com/office/powerpoint/2010/main" val="384317802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Growth Strategy">
    <p:bg>
      <p:bgPr>
        <a:solidFill>
          <a:srgbClr val="6098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84384B8-6414-4870-BF05-99FE5E164890}"/>
              </a:ext>
            </a:extLst>
          </p:cNvPr>
          <p:cNvSpPr/>
          <p:nvPr userDrawn="1"/>
        </p:nvSpPr>
        <p:spPr>
          <a:xfrm>
            <a:off x="4499309" y="2450592"/>
            <a:ext cx="3200400" cy="4178808"/>
          </a:xfrm>
          <a:prstGeom prst="rect">
            <a:avLst/>
          </a:prstGeom>
          <a:solidFill>
            <a:schemeClr val="bg1"/>
          </a:solidFill>
          <a:ln w="222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08D92F3-3AB1-4672-AAAA-0D9FF28923C9}"/>
              </a:ext>
            </a:extLst>
          </p:cNvPr>
          <p:cNvSpPr/>
          <p:nvPr userDrawn="1"/>
        </p:nvSpPr>
        <p:spPr>
          <a:xfrm>
            <a:off x="8333163" y="2450592"/>
            <a:ext cx="3200400" cy="4178808"/>
          </a:xfrm>
          <a:prstGeom prst="rect">
            <a:avLst/>
          </a:prstGeom>
          <a:solidFill>
            <a:schemeClr val="bg1"/>
          </a:solidFill>
          <a:ln w="222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04D5546-EF99-490E-8EC4-8DAE9703B984}"/>
              </a:ext>
            </a:extLst>
          </p:cNvPr>
          <p:cNvSpPr/>
          <p:nvPr userDrawn="1"/>
        </p:nvSpPr>
        <p:spPr>
          <a:xfrm>
            <a:off x="685799" y="2450592"/>
            <a:ext cx="3200400" cy="4178808"/>
          </a:xfrm>
          <a:prstGeom prst="rect">
            <a:avLst/>
          </a:prstGeom>
          <a:solidFill>
            <a:schemeClr val="bg1"/>
          </a:solidFill>
          <a:ln w="222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Text Placeholder 9">
            <a:extLst>
              <a:ext uri="{FF2B5EF4-FFF2-40B4-BE49-F238E27FC236}">
                <a16:creationId xmlns:a16="http://schemas.microsoft.com/office/drawing/2014/main" id="{7E30BBCA-EC62-4514-BAE7-F5373866DA0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85799" y="2450592"/>
            <a:ext cx="3200400" cy="2567007"/>
          </a:xfrm>
          <a:noFill/>
          <a:ln w="22225">
            <a:noFill/>
          </a:ln>
        </p:spPr>
        <p:txBody>
          <a:bodyPr tIns="420624">
            <a:noAutofit/>
          </a:bodyPr>
          <a:lstStyle>
            <a:lvl1pPr marL="0" indent="0" algn="ctr">
              <a:lnSpc>
                <a:spcPts val="2600"/>
              </a:lnSpc>
              <a:spcBef>
                <a:spcPts val="0"/>
              </a:spcBef>
              <a:buNone/>
              <a:defRPr sz="1800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>
              <a:lnSpc>
                <a:spcPts val="2600"/>
              </a:lnSpc>
              <a:buNone/>
              <a:defRPr sz="1600"/>
            </a:lvl2pPr>
            <a:lvl3pPr marL="914400" indent="0">
              <a:lnSpc>
                <a:spcPts val="2600"/>
              </a:lnSpc>
              <a:buNone/>
              <a:defRPr sz="1600"/>
            </a:lvl3pPr>
            <a:lvl4pPr marL="1371600" indent="0">
              <a:lnSpc>
                <a:spcPts val="2600"/>
              </a:lnSpc>
              <a:buNone/>
              <a:defRPr sz="1600"/>
            </a:lvl4pPr>
            <a:lvl5pPr marL="1828800" indent="0">
              <a:lnSpc>
                <a:spcPts val="2600"/>
              </a:lnSpc>
              <a:buNone/>
              <a:defRPr sz="1600"/>
            </a:lvl5pPr>
          </a:lstStyle>
          <a:p>
            <a:pPr lvl="0"/>
            <a:r>
              <a:rPr lang="en-US" dirty="0"/>
              <a:t>CLICK TO TEXT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F13B55CA-81C2-4AD0-94D7-1164220A28B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499309" y="2450591"/>
            <a:ext cx="3200400" cy="2567009"/>
          </a:xfrm>
          <a:noFill/>
          <a:ln w="22225">
            <a:noFill/>
          </a:ln>
        </p:spPr>
        <p:txBody>
          <a:bodyPr tIns="420624">
            <a:noAutofit/>
          </a:bodyPr>
          <a:lstStyle>
            <a:lvl1pPr marL="0" indent="0" algn="ctr">
              <a:lnSpc>
                <a:spcPts val="2600"/>
              </a:lnSpc>
              <a:spcBef>
                <a:spcPts val="0"/>
              </a:spcBef>
              <a:buNone/>
              <a:defRPr sz="1800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>
              <a:lnSpc>
                <a:spcPts val="2600"/>
              </a:lnSpc>
              <a:buNone/>
              <a:defRPr sz="1600"/>
            </a:lvl2pPr>
            <a:lvl3pPr marL="914400" indent="0">
              <a:lnSpc>
                <a:spcPts val="2600"/>
              </a:lnSpc>
              <a:buNone/>
              <a:defRPr sz="1600"/>
            </a:lvl3pPr>
            <a:lvl4pPr marL="1371600" indent="0">
              <a:lnSpc>
                <a:spcPts val="2600"/>
              </a:lnSpc>
              <a:buNone/>
              <a:defRPr sz="1600"/>
            </a:lvl4pPr>
            <a:lvl5pPr marL="1828800" indent="0">
              <a:lnSpc>
                <a:spcPts val="2600"/>
              </a:lnSpc>
              <a:buNone/>
              <a:defRPr sz="1600"/>
            </a:lvl5pPr>
          </a:lstStyle>
          <a:p>
            <a:pPr lvl="0"/>
            <a:r>
              <a:rPr lang="en-US" dirty="0"/>
              <a:t>CLICK TO TEXT</a:t>
            </a:r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01BBF6FF-17B9-408E-8ED2-92B3DA12A46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333163" y="2450591"/>
            <a:ext cx="3200400" cy="2567009"/>
          </a:xfrm>
          <a:noFill/>
          <a:ln w="22225">
            <a:noFill/>
          </a:ln>
        </p:spPr>
        <p:txBody>
          <a:bodyPr tIns="420624">
            <a:noAutofit/>
          </a:bodyPr>
          <a:lstStyle>
            <a:lvl1pPr marL="0" indent="0" algn="ctr">
              <a:lnSpc>
                <a:spcPts val="2600"/>
              </a:lnSpc>
              <a:spcBef>
                <a:spcPts val="0"/>
              </a:spcBef>
              <a:buNone/>
              <a:defRPr sz="1800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>
              <a:lnSpc>
                <a:spcPts val="2600"/>
              </a:lnSpc>
              <a:buNone/>
              <a:defRPr sz="1600"/>
            </a:lvl2pPr>
            <a:lvl3pPr marL="914400" indent="0">
              <a:lnSpc>
                <a:spcPts val="2600"/>
              </a:lnSpc>
              <a:buNone/>
              <a:defRPr sz="1600"/>
            </a:lvl3pPr>
            <a:lvl4pPr marL="1371600" indent="0">
              <a:lnSpc>
                <a:spcPts val="2600"/>
              </a:lnSpc>
              <a:buNone/>
              <a:defRPr sz="1600"/>
            </a:lvl4pPr>
            <a:lvl5pPr marL="1828800" indent="0">
              <a:lnSpc>
                <a:spcPts val="2600"/>
              </a:lnSpc>
              <a:buNone/>
              <a:defRPr sz="1600"/>
            </a:lvl5pPr>
          </a:lstStyle>
          <a:p>
            <a:pPr lvl="0"/>
            <a:r>
              <a:rPr lang="en-US" dirty="0"/>
              <a:t>CLICK TO TEXT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FB6CE9C2-1F1B-43C7-A998-FC5946D7D3A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39859" y="3392424"/>
            <a:ext cx="2743200" cy="1463040"/>
          </a:xfrm>
        </p:spPr>
        <p:txBody>
          <a:bodyPr>
            <a:normAutofit/>
          </a:bodyPr>
          <a:lstStyle>
            <a:lvl1pPr marL="0" indent="0" algn="ctr">
              <a:lnSpc>
                <a:spcPts val="2000"/>
              </a:lnSpc>
              <a:spcBef>
                <a:spcPts val="0"/>
              </a:spcBef>
              <a:buNone/>
              <a:defRPr sz="1400">
                <a:latin typeface="Montserrat" pitchFamily="2" charset="77"/>
              </a:defRPr>
            </a:lvl1pPr>
            <a:lvl2pPr marL="457200" indent="0">
              <a:lnSpc>
                <a:spcPts val="2600"/>
              </a:lnSpc>
              <a:buNone/>
              <a:defRPr sz="1600"/>
            </a:lvl2pPr>
            <a:lvl3pPr marL="914400" indent="0">
              <a:lnSpc>
                <a:spcPts val="2600"/>
              </a:lnSpc>
              <a:buNone/>
              <a:defRPr sz="1600"/>
            </a:lvl3pPr>
            <a:lvl4pPr marL="1371600" indent="0">
              <a:lnSpc>
                <a:spcPts val="2600"/>
              </a:lnSpc>
              <a:buNone/>
              <a:defRPr sz="1600"/>
            </a:lvl4pPr>
            <a:lvl5pPr marL="1828800" indent="0">
              <a:lnSpc>
                <a:spcPts val="2600"/>
              </a:lnSpc>
              <a:buNone/>
              <a:defRPr sz="1600"/>
            </a:lvl5pPr>
          </a:lstStyle>
          <a:p>
            <a:pPr lvl="0"/>
            <a:r>
              <a:rPr lang="en-US" dirty="0"/>
              <a:t>Click to text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70874" y="704088"/>
            <a:ext cx="9050253" cy="640080"/>
          </a:xfrm>
          <a:noFill/>
        </p:spPr>
        <p:txBody>
          <a:bodyPr/>
          <a:lstStyle>
            <a:lvl1pPr algn="ctr">
              <a:defRPr baseline="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20" name="Text Placeholder 9">
            <a:extLst>
              <a:ext uri="{FF2B5EF4-FFF2-40B4-BE49-F238E27FC236}">
                <a16:creationId xmlns:a16="http://schemas.microsoft.com/office/drawing/2014/main" id="{519259E2-3CE1-4C76-B5B7-4AD137FBC77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2768" y="1389888"/>
            <a:ext cx="9052560" cy="395859"/>
          </a:xfrm>
        </p:spPr>
        <p:txBody>
          <a:bodyPr>
            <a:noAutofit/>
          </a:bodyPr>
          <a:lstStyle>
            <a:lvl1pPr marL="0" indent="0" algn="ctr">
              <a:lnSpc>
                <a:spcPts val="2600"/>
              </a:lnSpc>
              <a:spcBef>
                <a:spcPts val="0"/>
              </a:spcBef>
              <a:buNone/>
              <a:defRPr sz="1800" b="0">
                <a:solidFill>
                  <a:schemeClr val="tx1"/>
                </a:solidFill>
                <a:latin typeface="Montserrat" pitchFamily="2" charset="77"/>
              </a:defRPr>
            </a:lvl1pPr>
            <a:lvl2pPr marL="457200" indent="0">
              <a:lnSpc>
                <a:spcPts val="2600"/>
              </a:lnSpc>
              <a:buNone/>
              <a:defRPr sz="1600"/>
            </a:lvl2pPr>
            <a:lvl3pPr marL="914400" indent="0">
              <a:lnSpc>
                <a:spcPts val="2600"/>
              </a:lnSpc>
              <a:buNone/>
              <a:defRPr sz="1600"/>
            </a:lvl3pPr>
            <a:lvl4pPr marL="1371600" indent="0">
              <a:lnSpc>
                <a:spcPts val="2600"/>
              </a:lnSpc>
              <a:buNone/>
              <a:defRPr sz="1600"/>
            </a:lvl4pPr>
            <a:lvl5pPr marL="1828800" indent="0">
              <a:lnSpc>
                <a:spcPts val="2600"/>
              </a:lnSpc>
              <a:buNone/>
              <a:defRPr sz="1600"/>
            </a:lvl5pPr>
          </a:lstStyle>
          <a:p>
            <a:pPr lvl="0"/>
            <a:r>
              <a:rPr lang="en-US" dirty="0"/>
              <a:t>Click to text</a:t>
            </a:r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A551E3CC-0E54-4309-8184-90F1CF36B07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731630" y="3392424"/>
            <a:ext cx="2743200" cy="1463040"/>
          </a:xfrm>
        </p:spPr>
        <p:txBody>
          <a:bodyPr>
            <a:normAutofit/>
          </a:bodyPr>
          <a:lstStyle>
            <a:lvl1pPr marL="0" indent="0" algn="ctr">
              <a:lnSpc>
                <a:spcPts val="2000"/>
              </a:lnSpc>
              <a:spcBef>
                <a:spcPts val="0"/>
              </a:spcBef>
              <a:buNone/>
              <a:defRPr sz="1400">
                <a:latin typeface="Montserrat" pitchFamily="2" charset="77"/>
              </a:defRPr>
            </a:lvl1pPr>
            <a:lvl2pPr marL="457200" indent="0">
              <a:lnSpc>
                <a:spcPts val="2600"/>
              </a:lnSpc>
              <a:buNone/>
              <a:defRPr sz="1600"/>
            </a:lvl2pPr>
            <a:lvl3pPr marL="914400" indent="0">
              <a:lnSpc>
                <a:spcPts val="2600"/>
              </a:lnSpc>
              <a:buNone/>
              <a:defRPr sz="1600"/>
            </a:lvl3pPr>
            <a:lvl4pPr marL="1371600" indent="0">
              <a:lnSpc>
                <a:spcPts val="2600"/>
              </a:lnSpc>
              <a:buNone/>
              <a:defRPr sz="1600"/>
            </a:lvl4pPr>
            <a:lvl5pPr marL="1828800" indent="0">
              <a:lnSpc>
                <a:spcPts val="2600"/>
              </a:lnSpc>
              <a:buNone/>
              <a:defRPr sz="1600"/>
            </a:lvl5pPr>
          </a:lstStyle>
          <a:p>
            <a:pPr lvl="0"/>
            <a:r>
              <a:rPr lang="en-US" dirty="0"/>
              <a:t>Click to text</a:t>
            </a:r>
          </a:p>
        </p:txBody>
      </p:sp>
      <p:sp>
        <p:nvSpPr>
          <p:cNvPr id="33" name="Text Placeholder 9">
            <a:extLst>
              <a:ext uri="{FF2B5EF4-FFF2-40B4-BE49-F238E27FC236}">
                <a16:creationId xmlns:a16="http://schemas.microsoft.com/office/drawing/2014/main" id="{3EF0C778-EB33-45E0-B66D-9E5B206D382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573439" y="3392424"/>
            <a:ext cx="2743200" cy="1463040"/>
          </a:xfrm>
        </p:spPr>
        <p:txBody>
          <a:bodyPr>
            <a:normAutofit/>
          </a:bodyPr>
          <a:lstStyle>
            <a:lvl1pPr marL="0" indent="0" algn="ctr">
              <a:lnSpc>
                <a:spcPts val="2000"/>
              </a:lnSpc>
              <a:spcBef>
                <a:spcPts val="0"/>
              </a:spcBef>
              <a:buNone/>
              <a:defRPr sz="1400">
                <a:latin typeface="Montserrat" pitchFamily="2" charset="77"/>
              </a:defRPr>
            </a:lvl1pPr>
            <a:lvl2pPr marL="457200" indent="0">
              <a:lnSpc>
                <a:spcPts val="2600"/>
              </a:lnSpc>
              <a:buNone/>
              <a:defRPr sz="1600"/>
            </a:lvl2pPr>
            <a:lvl3pPr marL="914400" indent="0">
              <a:lnSpc>
                <a:spcPts val="2600"/>
              </a:lnSpc>
              <a:buNone/>
              <a:defRPr sz="1600"/>
            </a:lvl3pPr>
            <a:lvl4pPr marL="1371600" indent="0">
              <a:lnSpc>
                <a:spcPts val="2600"/>
              </a:lnSpc>
              <a:buNone/>
              <a:defRPr sz="1600"/>
            </a:lvl4pPr>
            <a:lvl5pPr marL="1828800" indent="0">
              <a:lnSpc>
                <a:spcPts val="2600"/>
              </a:lnSpc>
              <a:buNone/>
              <a:defRPr sz="1600"/>
            </a:lvl5pPr>
          </a:lstStyle>
          <a:p>
            <a:pPr lvl="0"/>
            <a:r>
              <a:rPr lang="en-US" dirty="0"/>
              <a:t>Click to text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A23D382-0179-5554-F0AC-C1599974C18D}"/>
              </a:ext>
            </a:extLst>
          </p:cNvPr>
          <p:cNvSpPr/>
          <p:nvPr userDrawn="1"/>
        </p:nvSpPr>
        <p:spPr>
          <a:xfrm>
            <a:off x="0" y="6052620"/>
            <a:ext cx="12192000" cy="805380"/>
          </a:xfrm>
          <a:prstGeom prst="rect">
            <a:avLst/>
          </a:prstGeom>
          <a:solidFill>
            <a:srgbClr val="0120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56276A-89DC-4B72-B49B-789456C81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891" y="6213506"/>
            <a:ext cx="935824" cy="365125"/>
          </a:xfrm>
        </p:spPr>
        <p:txBody>
          <a:bodyPr/>
          <a:lstStyle>
            <a:lvl1pPr algn="r">
              <a:defRPr>
                <a:solidFill>
                  <a:schemeClr val="bg1"/>
                </a:solidFill>
                <a:latin typeface="Montserrat" pitchFamily="2" charset="77"/>
              </a:defRPr>
            </a:lvl1pPr>
          </a:lstStyle>
          <a:p>
            <a:r>
              <a:rPr lang="en-US" dirty="0"/>
              <a:t>Invest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207046F3-B136-E2D9-24E3-467DAEFB9C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68247" y="6213504"/>
            <a:ext cx="935825" cy="365125"/>
          </a:xfrm>
        </p:spPr>
        <p:txBody>
          <a:bodyPr/>
          <a:lstStyle>
            <a:lvl1pPr algn="l">
              <a:defRPr b="0" i="0">
                <a:solidFill>
                  <a:schemeClr val="bg1"/>
                </a:solidFill>
                <a:latin typeface="Montserrat" pitchFamily="2" charset="77"/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BC9C4DE-4BA4-E240-4D5F-5653548E6591}"/>
              </a:ext>
            </a:extLst>
          </p:cNvPr>
          <p:cNvCxnSpPr>
            <a:cxnSpLocks/>
          </p:cNvCxnSpPr>
          <p:nvPr userDrawn="1"/>
        </p:nvCxnSpPr>
        <p:spPr>
          <a:xfrm>
            <a:off x="0" y="6064947"/>
            <a:ext cx="12192000" cy="0"/>
          </a:xfrm>
          <a:prstGeom prst="line">
            <a:avLst/>
          </a:prstGeom>
          <a:ln w="19050">
            <a:solidFill>
              <a:srgbClr val="6098D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8">
            <a:extLst>
              <a:ext uri="{FF2B5EF4-FFF2-40B4-BE49-F238E27FC236}">
                <a16:creationId xmlns:a16="http://schemas.microsoft.com/office/drawing/2014/main" id="{FEC55CE3-C0CF-C6E2-A537-4355948DAB24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1808163" y="6213476"/>
            <a:ext cx="4287837" cy="378676"/>
          </a:xfrm>
        </p:spPr>
        <p:txBody>
          <a:bodyPr anchor="ctr">
            <a:normAutofit/>
          </a:bodyPr>
          <a:lstStyle>
            <a:lvl1pPr marL="0" indent="0" algn="l">
              <a:buNone/>
              <a:defRPr sz="1000">
                <a:solidFill>
                  <a:schemeClr val="bg1">
                    <a:lumMod val="95000"/>
                  </a:schemeClr>
                </a:solidFill>
              </a:defRPr>
            </a:lvl1pPr>
            <a:lvl2pPr>
              <a:defRPr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>
                <a:solidFill>
                  <a:schemeClr val="bg1">
                    <a:lumMod val="95000"/>
                  </a:schemeClr>
                </a:solidFill>
              </a:defRPr>
            </a:lvl5pPr>
          </a:lstStyle>
          <a:p>
            <a:pPr lvl="0"/>
            <a:r>
              <a:rPr lang="en-US" dirty="0"/>
              <a:t>Scholarship Guide</a:t>
            </a:r>
          </a:p>
        </p:txBody>
      </p:sp>
    </p:spTree>
    <p:extLst>
      <p:ext uri="{BB962C8B-B14F-4D97-AF65-F5344CB8AC3E}">
        <p14:creationId xmlns:p14="http://schemas.microsoft.com/office/powerpoint/2010/main" val="17985241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 userDrawn="1">
          <p15:clr>
            <a:srgbClr val="FBAE40"/>
          </p15:clr>
        </p15:guide>
        <p15:guide id="2" pos="576" userDrawn="1">
          <p15:clr>
            <a:srgbClr val="FBAE40"/>
          </p15:clr>
        </p15:guide>
        <p15:guide id="3" pos="7080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Team 4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F8C642-49FB-4E16-A3A0-B2ACBEABFFD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515600" cy="962634"/>
          </a:xfrm>
        </p:spPr>
        <p:txBody>
          <a:bodyPr anchor="b"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C771235-79C8-415F-B624-D5501F4F42E2}"/>
              </a:ext>
            </a:extLst>
          </p:cNvPr>
          <p:cNvSpPr/>
          <p:nvPr userDrawn="1"/>
        </p:nvSpPr>
        <p:spPr>
          <a:xfrm>
            <a:off x="941832" y="2313432"/>
            <a:ext cx="2103120" cy="1929384"/>
          </a:xfrm>
          <a:prstGeom prst="rect">
            <a:avLst/>
          </a:prstGeom>
          <a:noFill/>
          <a:ln w="25400">
            <a:solidFill>
              <a:srgbClr val="6098D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C61D158-7F2D-4995-8849-6017F9840F1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41832" y="4496637"/>
            <a:ext cx="2103120" cy="274320"/>
          </a:xfrm>
        </p:spPr>
        <p:txBody>
          <a:bodyPr>
            <a:noAutofit/>
          </a:bodyPr>
          <a:lstStyle>
            <a:lvl1pPr marL="0" indent="0" algn="ctr">
              <a:buNone/>
              <a:defRPr sz="1400" b="1">
                <a:latin typeface="Montserrat" pitchFamily="2" charset="77"/>
              </a:defRPr>
            </a:lvl1pPr>
            <a:lvl2pPr marL="457200" indent="0">
              <a:buNone/>
              <a:defRPr sz="1600">
                <a:latin typeface="+mj-lt"/>
              </a:defRPr>
            </a:lvl2pPr>
            <a:lvl3pPr marL="914400" indent="0">
              <a:buNone/>
              <a:defRPr sz="1600">
                <a:latin typeface="+mj-lt"/>
              </a:defRPr>
            </a:lvl3pPr>
            <a:lvl4pPr marL="1371600" indent="0">
              <a:buNone/>
              <a:defRPr sz="1600">
                <a:latin typeface="+mj-lt"/>
              </a:defRPr>
            </a:lvl4pPr>
            <a:lvl5pPr marL="1828800" indent="0">
              <a:buNone/>
              <a:defRPr sz="1600">
                <a:latin typeface="+mj-lt"/>
              </a:defRPr>
            </a:lvl5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0CF72F91-6995-4FF5-866F-1806A86CA0C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41832" y="4776530"/>
            <a:ext cx="2103120" cy="457200"/>
          </a:xfrm>
        </p:spPr>
        <p:txBody>
          <a:bodyPr>
            <a:noAutofit/>
          </a:bodyPr>
          <a:lstStyle>
            <a:lvl1pPr marL="0" indent="0" algn="ctr">
              <a:lnSpc>
                <a:spcPts val="1600"/>
              </a:lnSpc>
              <a:spcBef>
                <a:spcPts val="0"/>
              </a:spcBef>
              <a:buNone/>
              <a:defRPr sz="1200">
                <a:latin typeface="Montserrat" pitchFamily="2" charset="77"/>
              </a:defRPr>
            </a:lvl1pPr>
            <a:lvl2pPr marL="457200" indent="0">
              <a:buNone/>
              <a:defRPr sz="1600">
                <a:latin typeface="+mj-lt"/>
              </a:defRPr>
            </a:lvl2pPr>
            <a:lvl3pPr marL="914400" indent="0">
              <a:buNone/>
              <a:defRPr sz="1600">
                <a:latin typeface="+mj-lt"/>
              </a:defRPr>
            </a:lvl3pPr>
            <a:lvl4pPr marL="1371600" indent="0">
              <a:buNone/>
              <a:defRPr sz="1600">
                <a:latin typeface="+mj-lt"/>
              </a:defRPr>
            </a:lvl4pPr>
            <a:lvl5pPr marL="1828800" indent="0">
              <a:buNone/>
              <a:defRPr sz="1600">
                <a:latin typeface="+mj-lt"/>
              </a:defRPr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29E4817F-DFA8-417E-AFDB-482CF29E4C5D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78992" y="2432304"/>
            <a:ext cx="1828800" cy="1682496"/>
          </a:xfrm>
          <a:solidFill>
            <a:srgbClr val="72BF48">
              <a:alpha val="48891"/>
            </a:srgb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60F5FB-7416-40BC-A46A-21C838A50239}"/>
              </a:ext>
            </a:extLst>
          </p:cNvPr>
          <p:cNvSpPr/>
          <p:nvPr userDrawn="1"/>
        </p:nvSpPr>
        <p:spPr>
          <a:xfrm>
            <a:off x="3689990" y="2313432"/>
            <a:ext cx="2103120" cy="1929384"/>
          </a:xfrm>
          <a:prstGeom prst="rect">
            <a:avLst/>
          </a:prstGeom>
          <a:noFill/>
          <a:ln w="25400">
            <a:solidFill>
              <a:srgbClr val="6098D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 Placeholder 7">
            <a:extLst>
              <a:ext uri="{FF2B5EF4-FFF2-40B4-BE49-F238E27FC236}">
                <a16:creationId xmlns:a16="http://schemas.microsoft.com/office/drawing/2014/main" id="{973D1BAC-79DB-4FD8-A55E-2B3460CB0A2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694176" y="4498909"/>
            <a:ext cx="2103120" cy="274320"/>
          </a:xfrm>
        </p:spPr>
        <p:txBody>
          <a:bodyPr>
            <a:noAutofit/>
          </a:bodyPr>
          <a:lstStyle>
            <a:lvl1pPr marL="0" indent="0" algn="ctr">
              <a:buNone/>
              <a:defRPr sz="1400" b="1">
                <a:latin typeface="Montserrat" pitchFamily="2" charset="77"/>
              </a:defRPr>
            </a:lvl1pPr>
            <a:lvl2pPr marL="457200" indent="0">
              <a:buNone/>
              <a:defRPr sz="1600">
                <a:latin typeface="+mj-lt"/>
              </a:defRPr>
            </a:lvl2pPr>
            <a:lvl3pPr marL="914400" indent="0">
              <a:buNone/>
              <a:defRPr sz="1600">
                <a:latin typeface="+mj-lt"/>
              </a:defRPr>
            </a:lvl3pPr>
            <a:lvl4pPr marL="1371600" indent="0">
              <a:buNone/>
              <a:defRPr sz="1600">
                <a:latin typeface="+mj-lt"/>
              </a:defRPr>
            </a:lvl4pPr>
            <a:lvl5pPr marL="1828800" indent="0">
              <a:buNone/>
              <a:defRPr sz="1600">
                <a:latin typeface="+mj-lt"/>
              </a:defRPr>
            </a:lvl5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14" name="Text Placeholder 7">
            <a:extLst>
              <a:ext uri="{FF2B5EF4-FFF2-40B4-BE49-F238E27FC236}">
                <a16:creationId xmlns:a16="http://schemas.microsoft.com/office/drawing/2014/main" id="{EF99DF7C-CF3F-4AC1-9C96-414220A2ACD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694176" y="4778802"/>
            <a:ext cx="2103120" cy="457200"/>
          </a:xfrm>
        </p:spPr>
        <p:txBody>
          <a:bodyPr>
            <a:noAutofit/>
          </a:bodyPr>
          <a:lstStyle>
            <a:lvl1pPr marL="0" indent="0" algn="ctr">
              <a:lnSpc>
                <a:spcPts val="1600"/>
              </a:lnSpc>
              <a:spcBef>
                <a:spcPts val="0"/>
              </a:spcBef>
              <a:buNone/>
              <a:defRPr sz="1200">
                <a:latin typeface="Montserrat" pitchFamily="2" charset="77"/>
              </a:defRPr>
            </a:lvl1pPr>
            <a:lvl2pPr marL="457200" indent="0">
              <a:buNone/>
              <a:defRPr sz="1600">
                <a:latin typeface="+mj-lt"/>
              </a:defRPr>
            </a:lvl2pPr>
            <a:lvl3pPr marL="914400" indent="0">
              <a:buNone/>
              <a:defRPr sz="1600">
                <a:latin typeface="+mj-lt"/>
              </a:defRPr>
            </a:lvl3pPr>
            <a:lvl4pPr marL="1371600" indent="0">
              <a:buNone/>
              <a:defRPr sz="1600">
                <a:latin typeface="+mj-lt"/>
              </a:defRPr>
            </a:lvl4pPr>
            <a:lvl5pPr marL="1828800" indent="0">
              <a:buNone/>
              <a:defRPr sz="1600">
                <a:latin typeface="+mj-lt"/>
              </a:defRPr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5" name="Picture Placeholder 10">
            <a:extLst>
              <a:ext uri="{FF2B5EF4-FFF2-40B4-BE49-F238E27FC236}">
                <a16:creationId xmlns:a16="http://schemas.microsoft.com/office/drawing/2014/main" id="{AF3BFD7E-8448-4092-A1FA-620F7C1818EA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3827150" y="2432304"/>
            <a:ext cx="1828800" cy="1682496"/>
          </a:xfrm>
          <a:solidFill>
            <a:srgbClr val="72BF48">
              <a:alpha val="48891"/>
            </a:srgb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15CD85B-85C1-4045-A81C-8A1CE2CC3776}"/>
              </a:ext>
            </a:extLst>
          </p:cNvPr>
          <p:cNvSpPr/>
          <p:nvPr userDrawn="1"/>
        </p:nvSpPr>
        <p:spPr>
          <a:xfrm>
            <a:off x="6441704" y="2313432"/>
            <a:ext cx="2103120" cy="1929384"/>
          </a:xfrm>
          <a:prstGeom prst="rect">
            <a:avLst/>
          </a:prstGeom>
          <a:noFill/>
          <a:ln w="25400">
            <a:solidFill>
              <a:srgbClr val="6098D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C25D4B4A-04E7-46B7-B6A8-6E076B2AEE8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446520" y="4494357"/>
            <a:ext cx="2103120" cy="274320"/>
          </a:xfrm>
        </p:spPr>
        <p:txBody>
          <a:bodyPr>
            <a:noAutofit/>
          </a:bodyPr>
          <a:lstStyle>
            <a:lvl1pPr marL="0" indent="0" algn="ctr">
              <a:buNone/>
              <a:defRPr sz="1400" b="1">
                <a:latin typeface="Montserrat" pitchFamily="2" charset="77"/>
              </a:defRPr>
            </a:lvl1pPr>
            <a:lvl2pPr marL="457200" indent="0">
              <a:buNone/>
              <a:defRPr sz="1600">
                <a:latin typeface="+mj-lt"/>
              </a:defRPr>
            </a:lvl2pPr>
            <a:lvl3pPr marL="914400" indent="0">
              <a:buNone/>
              <a:defRPr sz="1600">
                <a:latin typeface="+mj-lt"/>
              </a:defRPr>
            </a:lvl3pPr>
            <a:lvl4pPr marL="1371600" indent="0">
              <a:buNone/>
              <a:defRPr sz="1600">
                <a:latin typeface="+mj-lt"/>
              </a:defRPr>
            </a:lvl4pPr>
            <a:lvl5pPr marL="1828800" indent="0">
              <a:buNone/>
              <a:defRPr sz="1600">
                <a:latin typeface="+mj-lt"/>
              </a:defRPr>
            </a:lvl5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18" name="Text Placeholder 7">
            <a:extLst>
              <a:ext uri="{FF2B5EF4-FFF2-40B4-BE49-F238E27FC236}">
                <a16:creationId xmlns:a16="http://schemas.microsoft.com/office/drawing/2014/main" id="{732EEBF9-64E6-455C-9716-BDDFD220AF9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446520" y="4774250"/>
            <a:ext cx="2103120" cy="457200"/>
          </a:xfrm>
        </p:spPr>
        <p:txBody>
          <a:bodyPr>
            <a:noAutofit/>
          </a:bodyPr>
          <a:lstStyle>
            <a:lvl1pPr marL="0" indent="0" algn="ctr">
              <a:lnSpc>
                <a:spcPts val="1600"/>
              </a:lnSpc>
              <a:spcBef>
                <a:spcPts val="0"/>
              </a:spcBef>
              <a:buNone/>
              <a:defRPr sz="1200">
                <a:latin typeface="Montserrat" pitchFamily="2" charset="77"/>
              </a:defRPr>
            </a:lvl1pPr>
            <a:lvl2pPr marL="457200" indent="0">
              <a:buNone/>
              <a:defRPr sz="1600">
                <a:latin typeface="+mj-lt"/>
              </a:defRPr>
            </a:lvl2pPr>
            <a:lvl3pPr marL="914400" indent="0">
              <a:buNone/>
              <a:defRPr sz="1600">
                <a:latin typeface="+mj-lt"/>
              </a:defRPr>
            </a:lvl3pPr>
            <a:lvl4pPr marL="1371600" indent="0">
              <a:buNone/>
              <a:defRPr sz="1600">
                <a:latin typeface="+mj-lt"/>
              </a:defRPr>
            </a:lvl4pPr>
            <a:lvl5pPr marL="1828800" indent="0">
              <a:buNone/>
              <a:defRPr sz="1600">
                <a:latin typeface="+mj-lt"/>
              </a:defRPr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9" name="Picture Placeholder 10">
            <a:extLst>
              <a:ext uri="{FF2B5EF4-FFF2-40B4-BE49-F238E27FC236}">
                <a16:creationId xmlns:a16="http://schemas.microsoft.com/office/drawing/2014/main" id="{CEE0C370-A123-4E33-88E1-10380AF73857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578864" y="2432304"/>
            <a:ext cx="1828800" cy="1682496"/>
          </a:xfrm>
          <a:solidFill>
            <a:srgbClr val="72BF48">
              <a:alpha val="48891"/>
            </a:srgb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228058F-D5C5-43E9-B57A-E0376D24186D}"/>
              </a:ext>
            </a:extLst>
          </p:cNvPr>
          <p:cNvSpPr/>
          <p:nvPr userDrawn="1"/>
        </p:nvSpPr>
        <p:spPr>
          <a:xfrm>
            <a:off x="9165352" y="2313432"/>
            <a:ext cx="2103120" cy="1929384"/>
          </a:xfrm>
          <a:prstGeom prst="rect">
            <a:avLst/>
          </a:prstGeom>
          <a:noFill/>
          <a:ln w="25400">
            <a:solidFill>
              <a:srgbClr val="6098D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Text Placeholder 7">
            <a:extLst>
              <a:ext uri="{FF2B5EF4-FFF2-40B4-BE49-F238E27FC236}">
                <a16:creationId xmlns:a16="http://schemas.microsoft.com/office/drawing/2014/main" id="{AD4D984E-939C-43A7-8502-5BF1564F427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162288" y="4496629"/>
            <a:ext cx="2103120" cy="274320"/>
          </a:xfrm>
        </p:spPr>
        <p:txBody>
          <a:bodyPr>
            <a:noAutofit/>
          </a:bodyPr>
          <a:lstStyle>
            <a:lvl1pPr marL="0" indent="0" algn="ctr">
              <a:buNone/>
              <a:defRPr sz="1400" b="1">
                <a:latin typeface="Montserrat" pitchFamily="2" charset="77"/>
              </a:defRPr>
            </a:lvl1pPr>
            <a:lvl2pPr marL="457200" indent="0">
              <a:buNone/>
              <a:defRPr sz="1600">
                <a:latin typeface="+mj-lt"/>
              </a:defRPr>
            </a:lvl2pPr>
            <a:lvl3pPr marL="914400" indent="0">
              <a:buNone/>
              <a:defRPr sz="1600">
                <a:latin typeface="+mj-lt"/>
              </a:defRPr>
            </a:lvl3pPr>
            <a:lvl4pPr marL="1371600" indent="0">
              <a:buNone/>
              <a:defRPr sz="1600">
                <a:latin typeface="+mj-lt"/>
              </a:defRPr>
            </a:lvl4pPr>
            <a:lvl5pPr marL="1828800" indent="0">
              <a:buNone/>
              <a:defRPr sz="1600">
                <a:latin typeface="+mj-lt"/>
              </a:defRPr>
            </a:lvl5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22" name="Text Placeholder 7">
            <a:extLst>
              <a:ext uri="{FF2B5EF4-FFF2-40B4-BE49-F238E27FC236}">
                <a16:creationId xmlns:a16="http://schemas.microsoft.com/office/drawing/2014/main" id="{D63847E1-E452-438A-B17D-50521FDAF8B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162288" y="4776522"/>
            <a:ext cx="2103120" cy="457200"/>
          </a:xfrm>
        </p:spPr>
        <p:txBody>
          <a:bodyPr>
            <a:noAutofit/>
          </a:bodyPr>
          <a:lstStyle>
            <a:lvl1pPr marL="0" indent="0" algn="ctr">
              <a:lnSpc>
                <a:spcPts val="1600"/>
              </a:lnSpc>
              <a:spcBef>
                <a:spcPts val="0"/>
              </a:spcBef>
              <a:buNone/>
              <a:defRPr sz="1200">
                <a:latin typeface="Montserrat" pitchFamily="2" charset="77"/>
              </a:defRPr>
            </a:lvl1pPr>
            <a:lvl2pPr marL="457200" indent="0">
              <a:buNone/>
              <a:defRPr sz="1600">
                <a:latin typeface="+mj-lt"/>
              </a:defRPr>
            </a:lvl2pPr>
            <a:lvl3pPr marL="914400" indent="0">
              <a:buNone/>
              <a:defRPr sz="1600">
                <a:latin typeface="+mj-lt"/>
              </a:defRPr>
            </a:lvl3pPr>
            <a:lvl4pPr marL="1371600" indent="0">
              <a:buNone/>
              <a:defRPr sz="1600">
                <a:latin typeface="+mj-lt"/>
              </a:defRPr>
            </a:lvl4pPr>
            <a:lvl5pPr marL="1828800" indent="0">
              <a:buNone/>
              <a:defRPr sz="1600">
                <a:latin typeface="+mj-lt"/>
              </a:defRPr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3" name="Picture Placeholder 10">
            <a:extLst>
              <a:ext uri="{FF2B5EF4-FFF2-40B4-BE49-F238E27FC236}">
                <a16:creationId xmlns:a16="http://schemas.microsoft.com/office/drawing/2014/main" id="{70683A90-4CAD-4A4D-BA65-CD3980EBCF53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9302512" y="2432304"/>
            <a:ext cx="1828800" cy="1682496"/>
          </a:xfrm>
          <a:solidFill>
            <a:srgbClr val="72BF48">
              <a:alpha val="48891"/>
            </a:srgb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1B9943D-DA82-48AC-A0D7-13FD0058FECF}"/>
              </a:ext>
            </a:extLst>
          </p:cNvPr>
          <p:cNvSpPr/>
          <p:nvPr userDrawn="1"/>
        </p:nvSpPr>
        <p:spPr>
          <a:xfrm>
            <a:off x="0" y="6052620"/>
            <a:ext cx="12192000" cy="805380"/>
          </a:xfrm>
          <a:prstGeom prst="rect">
            <a:avLst/>
          </a:prstGeom>
          <a:solidFill>
            <a:srgbClr val="0120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9C10B705-0255-527C-B7DA-F8C2EEDD7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891" y="6213506"/>
            <a:ext cx="935824" cy="365125"/>
          </a:xfrm>
        </p:spPr>
        <p:txBody>
          <a:bodyPr/>
          <a:lstStyle>
            <a:lvl1pPr algn="r">
              <a:defRPr>
                <a:solidFill>
                  <a:schemeClr val="bg1"/>
                </a:solidFill>
                <a:latin typeface="Montserrat" pitchFamily="2" charset="77"/>
              </a:defRPr>
            </a:lvl1pPr>
          </a:lstStyle>
          <a:p>
            <a:r>
              <a:rPr lang="en-US"/>
              <a:t>Invest</a:t>
            </a:r>
            <a:endParaRPr lang="en-US" dirty="0"/>
          </a:p>
        </p:txBody>
      </p:sp>
      <p:sp>
        <p:nvSpPr>
          <p:cNvPr id="25" name="Slide Number Placeholder 5">
            <a:extLst>
              <a:ext uri="{FF2B5EF4-FFF2-40B4-BE49-F238E27FC236}">
                <a16:creationId xmlns:a16="http://schemas.microsoft.com/office/drawing/2014/main" id="{BE1803A9-3E92-569F-ECE0-C75DC5827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68247" y="6213504"/>
            <a:ext cx="935825" cy="365125"/>
          </a:xfrm>
        </p:spPr>
        <p:txBody>
          <a:bodyPr/>
          <a:lstStyle>
            <a:lvl1pPr algn="l">
              <a:defRPr b="0" i="0">
                <a:solidFill>
                  <a:schemeClr val="bg1"/>
                </a:solidFill>
                <a:latin typeface="Montserrat" pitchFamily="2" charset="77"/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356EAAD6-6D4E-7E28-F0B5-7F91EFB69F54}"/>
              </a:ext>
            </a:extLst>
          </p:cNvPr>
          <p:cNvCxnSpPr>
            <a:cxnSpLocks/>
          </p:cNvCxnSpPr>
          <p:nvPr userDrawn="1"/>
        </p:nvCxnSpPr>
        <p:spPr>
          <a:xfrm>
            <a:off x="0" y="6064947"/>
            <a:ext cx="12192000" cy="0"/>
          </a:xfrm>
          <a:prstGeom prst="line">
            <a:avLst/>
          </a:prstGeom>
          <a:ln w="19050">
            <a:solidFill>
              <a:srgbClr val="6098D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Content Placeholder 8">
            <a:extLst>
              <a:ext uri="{FF2B5EF4-FFF2-40B4-BE49-F238E27FC236}">
                <a16:creationId xmlns:a16="http://schemas.microsoft.com/office/drawing/2014/main" id="{DF9788F1-1D67-F7E3-674D-10B4EDFA7D23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1808163" y="6213476"/>
            <a:ext cx="4287837" cy="378676"/>
          </a:xfrm>
        </p:spPr>
        <p:txBody>
          <a:bodyPr anchor="ctr">
            <a:normAutofit/>
          </a:bodyPr>
          <a:lstStyle>
            <a:lvl1pPr marL="0" indent="0" algn="l">
              <a:buNone/>
              <a:defRPr sz="1000">
                <a:solidFill>
                  <a:schemeClr val="bg1">
                    <a:lumMod val="95000"/>
                  </a:schemeClr>
                </a:solidFill>
              </a:defRPr>
            </a:lvl1pPr>
            <a:lvl2pPr>
              <a:defRPr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>
                <a:solidFill>
                  <a:schemeClr val="bg1">
                    <a:lumMod val="95000"/>
                  </a:schemeClr>
                </a:solidFill>
              </a:defRPr>
            </a:lvl5pPr>
          </a:lstStyle>
          <a:p>
            <a:pPr lvl="0"/>
            <a:r>
              <a:rPr lang="en-US" dirty="0"/>
              <a:t>Scholarship Guide</a:t>
            </a:r>
          </a:p>
        </p:txBody>
      </p:sp>
    </p:spTree>
    <p:extLst>
      <p:ext uri="{BB962C8B-B14F-4D97-AF65-F5344CB8AC3E}">
        <p14:creationId xmlns:p14="http://schemas.microsoft.com/office/powerpoint/2010/main" val="334252248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Team 8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39">
            <a:extLst>
              <a:ext uri="{FF2B5EF4-FFF2-40B4-BE49-F238E27FC236}">
                <a16:creationId xmlns:a16="http://schemas.microsoft.com/office/drawing/2014/main" id="{25E70D0E-EDAA-4490-8D97-5F245A32A2E6}"/>
              </a:ext>
            </a:extLst>
          </p:cNvPr>
          <p:cNvSpPr/>
          <p:nvPr userDrawn="1"/>
        </p:nvSpPr>
        <p:spPr>
          <a:xfrm>
            <a:off x="941832" y="1373197"/>
            <a:ext cx="1920240" cy="1554480"/>
          </a:xfrm>
          <a:prstGeom prst="rect">
            <a:avLst/>
          </a:prstGeom>
          <a:noFill/>
          <a:ln w="25400">
            <a:solidFill>
              <a:srgbClr val="01204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Picture Placeholder 10">
            <a:extLst>
              <a:ext uri="{FF2B5EF4-FFF2-40B4-BE49-F238E27FC236}">
                <a16:creationId xmlns:a16="http://schemas.microsoft.com/office/drawing/2014/main" id="{F4300E0A-2C35-48E1-A7CE-95EBD8EBB9E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56132" y="1487497"/>
            <a:ext cx="1691640" cy="1325880"/>
          </a:xfrm>
          <a:solidFill>
            <a:srgbClr val="72BF48">
              <a:alpha val="49000"/>
            </a:srgb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99D6C849-74CD-4E83-8CC4-99167CFD5052}"/>
              </a:ext>
            </a:extLst>
          </p:cNvPr>
          <p:cNvSpPr/>
          <p:nvPr userDrawn="1"/>
        </p:nvSpPr>
        <p:spPr>
          <a:xfrm>
            <a:off x="3740155" y="1373197"/>
            <a:ext cx="1920240" cy="1554480"/>
          </a:xfrm>
          <a:prstGeom prst="rect">
            <a:avLst/>
          </a:prstGeom>
          <a:noFill/>
          <a:ln w="25400">
            <a:solidFill>
              <a:srgbClr val="01204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" name="Picture Placeholder 10">
            <a:extLst>
              <a:ext uri="{FF2B5EF4-FFF2-40B4-BE49-F238E27FC236}">
                <a16:creationId xmlns:a16="http://schemas.microsoft.com/office/drawing/2014/main" id="{EC894F36-9611-4410-9632-21E5CE1FF1FA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3854455" y="1487497"/>
            <a:ext cx="1691640" cy="1325880"/>
          </a:xfrm>
          <a:solidFill>
            <a:srgbClr val="72BF48">
              <a:alpha val="49000"/>
            </a:srgb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4FD21C66-AAE4-4F7A-836C-5ABFDB3E2C40}"/>
              </a:ext>
            </a:extLst>
          </p:cNvPr>
          <p:cNvSpPr/>
          <p:nvPr userDrawn="1"/>
        </p:nvSpPr>
        <p:spPr>
          <a:xfrm>
            <a:off x="6538478" y="1373197"/>
            <a:ext cx="1920240" cy="1554480"/>
          </a:xfrm>
          <a:prstGeom prst="rect">
            <a:avLst/>
          </a:prstGeom>
          <a:noFill/>
          <a:ln w="25400">
            <a:solidFill>
              <a:srgbClr val="01204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5" name="Picture Placeholder 10">
            <a:extLst>
              <a:ext uri="{FF2B5EF4-FFF2-40B4-BE49-F238E27FC236}">
                <a16:creationId xmlns:a16="http://schemas.microsoft.com/office/drawing/2014/main" id="{8663743D-14C0-41A7-8122-D4D2A7801780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652778" y="1487497"/>
            <a:ext cx="1691640" cy="1325880"/>
          </a:xfrm>
          <a:solidFill>
            <a:srgbClr val="72BF48">
              <a:alpha val="49000"/>
            </a:srgb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68F25CD1-436E-47AA-8A14-C090BF4316B6}"/>
              </a:ext>
            </a:extLst>
          </p:cNvPr>
          <p:cNvSpPr/>
          <p:nvPr userDrawn="1"/>
        </p:nvSpPr>
        <p:spPr>
          <a:xfrm>
            <a:off x="9336802" y="1373197"/>
            <a:ext cx="1920240" cy="1554480"/>
          </a:xfrm>
          <a:prstGeom prst="rect">
            <a:avLst/>
          </a:prstGeom>
          <a:noFill/>
          <a:ln w="25400">
            <a:solidFill>
              <a:srgbClr val="01204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Picture Placeholder 10">
            <a:extLst>
              <a:ext uri="{FF2B5EF4-FFF2-40B4-BE49-F238E27FC236}">
                <a16:creationId xmlns:a16="http://schemas.microsoft.com/office/drawing/2014/main" id="{68C01EED-EC2C-4D5E-969B-9815EC0237DA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9451102" y="1487497"/>
            <a:ext cx="1691640" cy="1325880"/>
          </a:xfrm>
          <a:solidFill>
            <a:srgbClr val="72BF48">
              <a:alpha val="49000"/>
            </a:srgb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1F8C642-49FB-4E16-A3A0-B2ACBEABFFD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515600" cy="824738"/>
          </a:xfrm>
        </p:spPr>
        <p:txBody>
          <a:bodyPr anchor="b"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C61D158-7F2D-4995-8849-6017F9840F1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41832" y="3017408"/>
            <a:ext cx="1920240" cy="228600"/>
          </a:xfrm>
        </p:spPr>
        <p:txBody>
          <a:bodyPr>
            <a:noAutofit/>
          </a:bodyPr>
          <a:lstStyle>
            <a:lvl1pPr marL="0" indent="0" algn="ctr">
              <a:buNone/>
              <a:defRPr sz="1400">
                <a:latin typeface="+mj-lt"/>
              </a:defRPr>
            </a:lvl1pPr>
            <a:lvl2pPr marL="457200" indent="0">
              <a:buNone/>
              <a:defRPr sz="1600">
                <a:latin typeface="+mj-lt"/>
              </a:defRPr>
            </a:lvl2pPr>
            <a:lvl3pPr marL="914400" indent="0">
              <a:buNone/>
              <a:defRPr sz="1600">
                <a:latin typeface="+mj-lt"/>
              </a:defRPr>
            </a:lvl3pPr>
            <a:lvl4pPr marL="1371600" indent="0">
              <a:buNone/>
              <a:defRPr sz="1600">
                <a:latin typeface="+mj-lt"/>
              </a:defRPr>
            </a:lvl4pPr>
            <a:lvl5pPr marL="1828800" indent="0">
              <a:buNone/>
              <a:defRPr sz="1600">
                <a:latin typeface="+mj-lt"/>
              </a:defRPr>
            </a:lvl5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0CF72F91-6995-4FF5-866F-1806A86CA0C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41832" y="3265446"/>
            <a:ext cx="1920240" cy="228600"/>
          </a:xfrm>
        </p:spPr>
        <p:txBody>
          <a:bodyPr>
            <a:noAutofit/>
          </a:bodyPr>
          <a:lstStyle>
            <a:lvl1pPr marL="0" indent="0" algn="ctr">
              <a:lnSpc>
                <a:spcPts val="1600"/>
              </a:lnSpc>
              <a:spcBef>
                <a:spcPts val="0"/>
              </a:spcBef>
              <a:buNone/>
              <a:defRPr sz="1200">
                <a:latin typeface="+mn-lt"/>
              </a:defRPr>
            </a:lvl1pPr>
            <a:lvl2pPr marL="457200" indent="0">
              <a:buNone/>
              <a:defRPr sz="1600">
                <a:latin typeface="+mj-lt"/>
              </a:defRPr>
            </a:lvl2pPr>
            <a:lvl3pPr marL="914400" indent="0">
              <a:buNone/>
              <a:defRPr sz="1600">
                <a:latin typeface="+mj-lt"/>
              </a:defRPr>
            </a:lvl3pPr>
            <a:lvl4pPr marL="1371600" indent="0">
              <a:buNone/>
              <a:defRPr sz="1600">
                <a:latin typeface="+mj-lt"/>
              </a:defRPr>
            </a:lvl4pPr>
            <a:lvl5pPr marL="1828800" indent="0">
              <a:buNone/>
              <a:defRPr sz="1600">
                <a:latin typeface="+mj-lt"/>
              </a:defRPr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3" name="Text Placeholder 7">
            <a:extLst>
              <a:ext uri="{FF2B5EF4-FFF2-40B4-BE49-F238E27FC236}">
                <a16:creationId xmlns:a16="http://schemas.microsoft.com/office/drawing/2014/main" id="{973D1BAC-79DB-4FD8-A55E-2B3460CB0A2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739896" y="3021403"/>
            <a:ext cx="1920240" cy="228600"/>
          </a:xfrm>
        </p:spPr>
        <p:txBody>
          <a:bodyPr>
            <a:noAutofit/>
          </a:bodyPr>
          <a:lstStyle>
            <a:lvl1pPr marL="0" indent="0" algn="ctr">
              <a:buNone/>
              <a:defRPr sz="1400">
                <a:latin typeface="+mj-lt"/>
              </a:defRPr>
            </a:lvl1pPr>
            <a:lvl2pPr marL="457200" indent="0">
              <a:buNone/>
              <a:defRPr sz="1600">
                <a:latin typeface="+mj-lt"/>
              </a:defRPr>
            </a:lvl2pPr>
            <a:lvl3pPr marL="914400" indent="0">
              <a:buNone/>
              <a:defRPr sz="1600">
                <a:latin typeface="+mj-lt"/>
              </a:defRPr>
            </a:lvl3pPr>
            <a:lvl4pPr marL="1371600" indent="0">
              <a:buNone/>
              <a:defRPr sz="1600">
                <a:latin typeface="+mj-lt"/>
              </a:defRPr>
            </a:lvl4pPr>
            <a:lvl5pPr marL="1828800" indent="0">
              <a:buNone/>
              <a:defRPr sz="1600">
                <a:latin typeface="+mj-lt"/>
              </a:defRPr>
            </a:lvl5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14" name="Text Placeholder 7">
            <a:extLst>
              <a:ext uri="{FF2B5EF4-FFF2-40B4-BE49-F238E27FC236}">
                <a16:creationId xmlns:a16="http://schemas.microsoft.com/office/drawing/2014/main" id="{EF99DF7C-CF3F-4AC1-9C96-414220A2ACD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739896" y="3269484"/>
            <a:ext cx="1920240" cy="228600"/>
          </a:xfrm>
        </p:spPr>
        <p:txBody>
          <a:bodyPr>
            <a:noAutofit/>
          </a:bodyPr>
          <a:lstStyle>
            <a:lvl1pPr marL="0" indent="0" algn="ctr">
              <a:lnSpc>
                <a:spcPts val="1600"/>
              </a:lnSpc>
              <a:spcBef>
                <a:spcPts val="0"/>
              </a:spcBef>
              <a:buNone/>
              <a:defRPr sz="1200">
                <a:latin typeface="+mn-lt"/>
              </a:defRPr>
            </a:lvl1pPr>
            <a:lvl2pPr marL="457200" indent="0">
              <a:buNone/>
              <a:defRPr sz="1600">
                <a:latin typeface="+mj-lt"/>
              </a:defRPr>
            </a:lvl2pPr>
            <a:lvl3pPr marL="914400" indent="0">
              <a:buNone/>
              <a:defRPr sz="1600">
                <a:latin typeface="+mj-lt"/>
              </a:defRPr>
            </a:lvl3pPr>
            <a:lvl4pPr marL="1371600" indent="0">
              <a:buNone/>
              <a:defRPr sz="1600">
                <a:latin typeface="+mj-lt"/>
              </a:defRPr>
            </a:lvl4pPr>
            <a:lvl5pPr marL="1828800" indent="0">
              <a:buNone/>
              <a:defRPr sz="1600">
                <a:latin typeface="+mj-lt"/>
              </a:defRPr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C25D4B4A-04E7-46B7-B6A8-6E076B2AEE8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537960" y="3021403"/>
            <a:ext cx="1920240" cy="228600"/>
          </a:xfrm>
        </p:spPr>
        <p:txBody>
          <a:bodyPr>
            <a:noAutofit/>
          </a:bodyPr>
          <a:lstStyle>
            <a:lvl1pPr marL="0" indent="0" algn="ctr">
              <a:buNone/>
              <a:defRPr sz="1400">
                <a:latin typeface="+mj-lt"/>
              </a:defRPr>
            </a:lvl1pPr>
            <a:lvl2pPr marL="457200" indent="0">
              <a:buNone/>
              <a:defRPr sz="1600">
                <a:latin typeface="+mj-lt"/>
              </a:defRPr>
            </a:lvl2pPr>
            <a:lvl3pPr marL="914400" indent="0">
              <a:buNone/>
              <a:defRPr sz="1600">
                <a:latin typeface="+mj-lt"/>
              </a:defRPr>
            </a:lvl3pPr>
            <a:lvl4pPr marL="1371600" indent="0">
              <a:buNone/>
              <a:defRPr sz="1600">
                <a:latin typeface="+mj-lt"/>
              </a:defRPr>
            </a:lvl4pPr>
            <a:lvl5pPr marL="1828800" indent="0">
              <a:buNone/>
              <a:defRPr sz="1600">
                <a:latin typeface="+mj-lt"/>
              </a:defRPr>
            </a:lvl5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18" name="Text Placeholder 7">
            <a:extLst>
              <a:ext uri="{FF2B5EF4-FFF2-40B4-BE49-F238E27FC236}">
                <a16:creationId xmlns:a16="http://schemas.microsoft.com/office/drawing/2014/main" id="{732EEBF9-64E6-455C-9716-BDDFD220AF9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537960" y="3269484"/>
            <a:ext cx="1920240" cy="228600"/>
          </a:xfrm>
        </p:spPr>
        <p:txBody>
          <a:bodyPr>
            <a:noAutofit/>
          </a:bodyPr>
          <a:lstStyle>
            <a:lvl1pPr marL="0" indent="0" algn="ctr">
              <a:lnSpc>
                <a:spcPts val="1600"/>
              </a:lnSpc>
              <a:spcBef>
                <a:spcPts val="0"/>
              </a:spcBef>
              <a:buNone/>
              <a:defRPr sz="1200">
                <a:latin typeface="+mn-lt"/>
              </a:defRPr>
            </a:lvl1pPr>
            <a:lvl2pPr marL="457200" indent="0">
              <a:buNone/>
              <a:defRPr sz="1600">
                <a:latin typeface="+mj-lt"/>
              </a:defRPr>
            </a:lvl2pPr>
            <a:lvl3pPr marL="914400" indent="0">
              <a:buNone/>
              <a:defRPr sz="1600">
                <a:latin typeface="+mj-lt"/>
              </a:defRPr>
            </a:lvl3pPr>
            <a:lvl4pPr marL="1371600" indent="0">
              <a:buNone/>
              <a:defRPr sz="1600">
                <a:latin typeface="+mj-lt"/>
              </a:defRPr>
            </a:lvl4pPr>
            <a:lvl5pPr marL="1828800" indent="0">
              <a:buNone/>
              <a:defRPr sz="1600">
                <a:latin typeface="+mj-lt"/>
              </a:defRPr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1" name="Text Placeholder 7">
            <a:extLst>
              <a:ext uri="{FF2B5EF4-FFF2-40B4-BE49-F238E27FC236}">
                <a16:creationId xmlns:a16="http://schemas.microsoft.com/office/drawing/2014/main" id="{AD4D984E-939C-43A7-8502-5BF1564F427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36024" y="3021403"/>
            <a:ext cx="1920240" cy="228600"/>
          </a:xfrm>
        </p:spPr>
        <p:txBody>
          <a:bodyPr>
            <a:noAutofit/>
          </a:bodyPr>
          <a:lstStyle>
            <a:lvl1pPr marL="0" indent="0" algn="ctr">
              <a:buNone/>
              <a:defRPr sz="1400">
                <a:latin typeface="+mj-lt"/>
              </a:defRPr>
            </a:lvl1pPr>
            <a:lvl2pPr marL="457200" indent="0">
              <a:buNone/>
              <a:defRPr sz="1600">
                <a:latin typeface="+mj-lt"/>
              </a:defRPr>
            </a:lvl2pPr>
            <a:lvl3pPr marL="914400" indent="0">
              <a:buNone/>
              <a:defRPr sz="1600">
                <a:latin typeface="+mj-lt"/>
              </a:defRPr>
            </a:lvl3pPr>
            <a:lvl4pPr marL="1371600" indent="0">
              <a:buNone/>
              <a:defRPr sz="1600">
                <a:latin typeface="+mj-lt"/>
              </a:defRPr>
            </a:lvl4pPr>
            <a:lvl5pPr marL="1828800" indent="0">
              <a:buNone/>
              <a:defRPr sz="1600">
                <a:latin typeface="+mj-lt"/>
              </a:defRPr>
            </a:lvl5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22" name="Text Placeholder 7">
            <a:extLst>
              <a:ext uri="{FF2B5EF4-FFF2-40B4-BE49-F238E27FC236}">
                <a16:creationId xmlns:a16="http://schemas.microsoft.com/office/drawing/2014/main" id="{D63847E1-E452-438A-B17D-50521FDAF8B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336024" y="3269484"/>
            <a:ext cx="1920240" cy="228600"/>
          </a:xfrm>
        </p:spPr>
        <p:txBody>
          <a:bodyPr>
            <a:noAutofit/>
          </a:bodyPr>
          <a:lstStyle>
            <a:lvl1pPr marL="0" indent="0" algn="ctr">
              <a:lnSpc>
                <a:spcPts val="1600"/>
              </a:lnSpc>
              <a:spcBef>
                <a:spcPts val="0"/>
              </a:spcBef>
              <a:buNone/>
              <a:defRPr sz="1200">
                <a:latin typeface="+mn-lt"/>
              </a:defRPr>
            </a:lvl1pPr>
            <a:lvl2pPr marL="457200" indent="0">
              <a:buNone/>
              <a:defRPr sz="1600">
                <a:latin typeface="+mj-lt"/>
              </a:defRPr>
            </a:lvl2pPr>
            <a:lvl3pPr marL="914400" indent="0">
              <a:buNone/>
              <a:defRPr sz="1600">
                <a:latin typeface="+mj-lt"/>
              </a:defRPr>
            </a:lvl3pPr>
            <a:lvl4pPr marL="1371600" indent="0">
              <a:buNone/>
              <a:defRPr sz="1600">
                <a:latin typeface="+mj-lt"/>
              </a:defRPr>
            </a:lvl4pPr>
            <a:lvl5pPr marL="1828800" indent="0">
              <a:buNone/>
              <a:defRPr sz="1600">
                <a:latin typeface="+mj-lt"/>
              </a:defRPr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5" name="Text Placeholder 7">
            <a:extLst>
              <a:ext uri="{FF2B5EF4-FFF2-40B4-BE49-F238E27FC236}">
                <a16:creationId xmlns:a16="http://schemas.microsoft.com/office/drawing/2014/main" id="{A0E37C15-4439-4FA1-B82A-6543015098C1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941832" y="5319396"/>
            <a:ext cx="1920240" cy="228600"/>
          </a:xfrm>
        </p:spPr>
        <p:txBody>
          <a:bodyPr>
            <a:noAutofit/>
          </a:bodyPr>
          <a:lstStyle>
            <a:lvl1pPr marL="0" indent="0" algn="ctr">
              <a:buNone/>
              <a:defRPr sz="1400">
                <a:latin typeface="+mj-lt"/>
              </a:defRPr>
            </a:lvl1pPr>
            <a:lvl2pPr marL="457200" indent="0">
              <a:buNone/>
              <a:defRPr sz="1600">
                <a:latin typeface="+mj-lt"/>
              </a:defRPr>
            </a:lvl2pPr>
            <a:lvl3pPr marL="914400" indent="0">
              <a:buNone/>
              <a:defRPr sz="1600">
                <a:latin typeface="+mj-lt"/>
              </a:defRPr>
            </a:lvl3pPr>
            <a:lvl4pPr marL="1371600" indent="0">
              <a:buNone/>
              <a:defRPr sz="1600">
                <a:latin typeface="+mj-lt"/>
              </a:defRPr>
            </a:lvl4pPr>
            <a:lvl5pPr marL="1828800" indent="0">
              <a:buNone/>
              <a:defRPr sz="1600">
                <a:latin typeface="+mj-lt"/>
              </a:defRPr>
            </a:lvl5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26" name="Text Placeholder 7">
            <a:extLst>
              <a:ext uri="{FF2B5EF4-FFF2-40B4-BE49-F238E27FC236}">
                <a16:creationId xmlns:a16="http://schemas.microsoft.com/office/drawing/2014/main" id="{B4B36042-0944-4E63-98F0-4C6088F4B012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941832" y="5561458"/>
            <a:ext cx="1920240" cy="228600"/>
          </a:xfrm>
        </p:spPr>
        <p:txBody>
          <a:bodyPr>
            <a:noAutofit/>
          </a:bodyPr>
          <a:lstStyle>
            <a:lvl1pPr marL="0" indent="0" algn="ctr">
              <a:lnSpc>
                <a:spcPts val="1600"/>
              </a:lnSpc>
              <a:spcBef>
                <a:spcPts val="0"/>
              </a:spcBef>
              <a:buNone/>
              <a:defRPr sz="1200">
                <a:latin typeface="+mn-lt"/>
              </a:defRPr>
            </a:lvl1pPr>
            <a:lvl2pPr marL="457200" indent="0">
              <a:buNone/>
              <a:defRPr sz="1600">
                <a:latin typeface="+mj-lt"/>
              </a:defRPr>
            </a:lvl2pPr>
            <a:lvl3pPr marL="914400" indent="0">
              <a:buNone/>
              <a:defRPr sz="1600">
                <a:latin typeface="+mj-lt"/>
              </a:defRPr>
            </a:lvl3pPr>
            <a:lvl4pPr marL="1371600" indent="0">
              <a:buNone/>
              <a:defRPr sz="1600">
                <a:latin typeface="+mj-lt"/>
              </a:defRPr>
            </a:lvl4pPr>
            <a:lvl5pPr marL="1828800" indent="0">
              <a:buNone/>
              <a:defRPr sz="1600">
                <a:latin typeface="+mj-lt"/>
              </a:defRPr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9" name="Text Placeholder 7">
            <a:extLst>
              <a:ext uri="{FF2B5EF4-FFF2-40B4-BE49-F238E27FC236}">
                <a16:creationId xmlns:a16="http://schemas.microsoft.com/office/drawing/2014/main" id="{525DBE17-3292-4AD9-9132-FEC89DF26EF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739896" y="5315354"/>
            <a:ext cx="1920240" cy="228600"/>
          </a:xfrm>
        </p:spPr>
        <p:txBody>
          <a:bodyPr>
            <a:noAutofit/>
          </a:bodyPr>
          <a:lstStyle>
            <a:lvl1pPr marL="0" indent="0" algn="ctr">
              <a:buNone/>
              <a:defRPr sz="1400">
                <a:latin typeface="+mj-lt"/>
              </a:defRPr>
            </a:lvl1pPr>
            <a:lvl2pPr marL="457200" indent="0">
              <a:buNone/>
              <a:defRPr sz="1600">
                <a:latin typeface="+mj-lt"/>
              </a:defRPr>
            </a:lvl2pPr>
            <a:lvl3pPr marL="914400" indent="0">
              <a:buNone/>
              <a:defRPr sz="1600">
                <a:latin typeface="+mj-lt"/>
              </a:defRPr>
            </a:lvl3pPr>
            <a:lvl4pPr marL="1371600" indent="0">
              <a:buNone/>
              <a:defRPr sz="1600">
                <a:latin typeface="+mj-lt"/>
              </a:defRPr>
            </a:lvl4pPr>
            <a:lvl5pPr marL="1828800" indent="0">
              <a:buNone/>
              <a:defRPr sz="1600">
                <a:latin typeface="+mj-lt"/>
              </a:defRPr>
            </a:lvl5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30" name="Text Placeholder 7">
            <a:extLst>
              <a:ext uri="{FF2B5EF4-FFF2-40B4-BE49-F238E27FC236}">
                <a16:creationId xmlns:a16="http://schemas.microsoft.com/office/drawing/2014/main" id="{45D8728A-4ADC-409A-AF07-C6DC0796E542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739896" y="5563435"/>
            <a:ext cx="1920240" cy="228600"/>
          </a:xfrm>
        </p:spPr>
        <p:txBody>
          <a:bodyPr>
            <a:noAutofit/>
          </a:bodyPr>
          <a:lstStyle>
            <a:lvl1pPr marL="0" indent="0" algn="ctr">
              <a:lnSpc>
                <a:spcPts val="1600"/>
              </a:lnSpc>
              <a:spcBef>
                <a:spcPts val="0"/>
              </a:spcBef>
              <a:buNone/>
              <a:defRPr sz="1200">
                <a:latin typeface="+mn-lt"/>
              </a:defRPr>
            </a:lvl1pPr>
            <a:lvl2pPr marL="457200" indent="0">
              <a:buNone/>
              <a:defRPr sz="1600">
                <a:latin typeface="+mj-lt"/>
              </a:defRPr>
            </a:lvl2pPr>
            <a:lvl3pPr marL="914400" indent="0">
              <a:buNone/>
              <a:defRPr sz="1600">
                <a:latin typeface="+mj-lt"/>
              </a:defRPr>
            </a:lvl3pPr>
            <a:lvl4pPr marL="1371600" indent="0">
              <a:buNone/>
              <a:defRPr sz="1600">
                <a:latin typeface="+mj-lt"/>
              </a:defRPr>
            </a:lvl4pPr>
            <a:lvl5pPr marL="1828800" indent="0">
              <a:buNone/>
              <a:defRPr sz="1600">
                <a:latin typeface="+mj-lt"/>
              </a:defRPr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33" name="Text Placeholder 7">
            <a:extLst>
              <a:ext uri="{FF2B5EF4-FFF2-40B4-BE49-F238E27FC236}">
                <a16:creationId xmlns:a16="http://schemas.microsoft.com/office/drawing/2014/main" id="{B49575FE-C1FA-4068-A233-77E5F5A13272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537960" y="5315354"/>
            <a:ext cx="1920240" cy="228600"/>
          </a:xfrm>
        </p:spPr>
        <p:txBody>
          <a:bodyPr>
            <a:noAutofit/>
          </a:bodyPr>
          <a:lstStyle>
            <a:lvl1pPr marL="0" indent="0" algn="ctr">
              <a:buNone/>
              <a:defRPr sz="1400">
                <a:latin typeface="+mj-lt"/>
              </a:defRPr>
            </a:lvl1pPr>
            <a:lvl2pPr marL="457200" indent="0">
              <a:buNone/>
              <a:defRPr sz="1600">
                <a:latin typeface="+mj-lt"/>
              </a:defRPr>
            </a:lvl2pPr>
            <a:lvl3pPr marL="914400" indent="0">
              <a:buNone/>
              <a:defRPr sz="1600">
                <a:latin typeface="+mj-lt"/>
              </a:defRPr>
            </a:lvl3pPr>
            <a:lvl4pPr marL="1371600" indent="0">
              <a:buNone/>
              <a:defRPr sz="1600">
                <a:latin typeface="+mj-lt"/>
              </a:defRPr>
            </a:lvl4pPr>
            <a:lvl5pPr marL="1828800" indent="0">
              <a:buNone/>
              <a:defRPr sz="1600">
                <a:latin typeface="+mj-lt"/>
              </a:defRPr>
            </a:lvl5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34" name="Text Placeholder 7">
            <a:extLst>
              <a:ext uri="{FF2B5EF4-FFF2-40B4-BE49-F238E27FC236}">
                <a16:creationId xmlns:a16="http://schemas.microsoft.com/office/drawing/2014/main" id="{166F420D-1588-4FD4-97C7-F6BE4424A8A3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537960" y="5563435"/>
            <a:ext cx="1920240" cy="228600"/>
          </a:xfrm>
        </p:spPr>
        <p:txBody>
          <a:bodyPr>
            <a:noAutofit/>
          </a:bodyPr>
          <a:lstStyle>
            <a:lvl1pPr marL="0" indent="0" algn="ctr">
              <a:lnSpc>
                <a:spcPts val="1600"/>
              </a:lnSpc>
              <a:spcBef>
                <a:spcPts val="0"/>
              </a:spcBef>
              <a:buNone/>
              <a:defRPr sz="1200">
                <a:latin typeface="+mn-lt"/>
              </a:defRPr>
            </a:lvl1pPr>
            <a:lvl2pPr marL="457200" indent="0">
              <a:buNone/>
              <a:defRPr sz="1600">
                <a:latin typeface="+mj-lt"/>
              </a:defRPr>
            </a:lvl2pPr>
            <a:lvl3pPr marL="914400" indent="0">
              <a:buNone/>
              <a:defRPr sz="1600">
                <a:latin typeface="+mj-lt"/>
              </a:defRPr>
            </a:lvl3pPr>
            <a:lvl4pPr marL="1371600" indent="0">
              <a:buNone/>
              <a:defRPr sz="1600">
                <a:latin typeface="+mj-lt"/>
              </a:defRPr>
            </a:lvl4pPr>
            <a:lvl5pPr marL="1828800" indent="0">
              <a:buNone/>
              <a:defRPr sz="1600">
                <a:latin typeface="+mj-lt"/>
              </a:defRPr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37" name="Text Placeholder 7">
            <a:extLst>
              <a:ext uri="{FF2B5EF4-FFF2-40B4-BE49-F238E27FC236}">
                <a16:creationId xmlns:a16="http://schemas.microsoft.com/office/drawing/2014/main" id="{A50D099D-DBBB-4ABF-B900-9B4AF2B814AD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9336024" y="5315354"/>
            <a:ext cx="1920240" cy="228600"/>
          </a:xfrm>
        </p:spPr>
        <p:txBody>
          <a:bodyPr>
            <a:noAutofit/>
          </a:bodyPr>
          <a:lstStyle>
            <a:lvl1pPr marL="0" indent="0" algn="ctr">
              <a:buNone/>
              <a:defRPr sz="1400">
                <a:latin typeface="+mj-lt"/>
              </a:defRPr>
            </a:lvl1pPr>
            <a:lvl2pPr marL="457200" indent="0">
              <a:buNone/>
              <a:defRPr sz="1600">
                <a:latin typeface="+mj-lt"/>
              </a:defRPr>
            </a:lvl2pPr>
            <a:lvl3pPr marL="914400" indent="0">
              <a:buNone/>
              <a:defRPr sz="1600">
                <a:latin typeface="+mj-lt"/>
              </a:defRPr>
            </a:lvl3pPr>
            <a:lvl4pPr marL="1371600" indent="0">
              <a:buNone/>
              <a:defRPr sz="1600">
                <a:latin typeface="+mj-lt"/>
              </a:defRPr>
            </a:lvl4pPr>
            <a:lvl5pPr marL="1828800" indent="0">
              <a:buNone/>
              <a:defRPr sz="1600">
                <a:latin typeface="+mj-lt"/>
              </a:defRPr>
            </a:lvl5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38" name="Text Placeholder 7">
            <a:extLst>
              <a:ext uri="{FF2B5EF4-FFF2-40B4-BE49-F238E27FC236}">
                <a16:creationId xmlns:a16="http://schemas.microsoft.com/office/drawing/2014/main" id="{F4BB94E2-DE8B-4D7C-A9AD-5F1A452B75C8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9336024" y="5563435"/>
            <a:ext cx="1920240" cy="228600"/>
          </a:xfrm>
        </p:spPr>
        <p:txBody>
          <a:bodyPr>
            <a:noAutofit/>
          </a:bodyPr>
          <a:lstStyle>
            <a:lvl1pPr marL="0" indent="0" algn="ctr">
              <a:lnSpc>
                <a:spcPts val="1600"/>
              </a:lnSpc>
              <a:spcBef>
                <a:spcPts val="0"/>
              </a:spcBef>
              <a:buNone/>
              <a:defRPr sz="1200">
                <a:latin typeface="+mn-lt"/>
              </a:defRPr>
            </a:lvl1pPr>
            <a:lvl2pPr marL="457200" indent="0">
              <a:buNone/>
              <a:defRPr sz="1600">
                <a:latin typeface="+mj-lt"/>
              </a:defRPr>
            </a:lvl2pPr>
            <a:lvl3pPr marL="914400" indent="0">
              <a:buNone/>
              <a:defRPr sz="1600">
                <a:latin typeface="+mj-lt"/>
              </a:defRPr>
            </a:lvl3pPr>
            <a:lvl4pPr marL="1371600" indent="0">
              <a:buNone/>
              <a:defRPr sz="1600">
                <a:latin typeface="+mj-lt"/>
              </a:defRPr>
            </a:lvl4pPr>
            <a:lvl5pPr marL="1828800" indent="0">
              <a:buNone/>
              <a:defRPr sz="1600">
                <a:latin typeface="+mj-lt"/>
              </a:defRPr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1BFAF5AF-131D-45FE-9220-15852C520008}"/>
              </a:ext>
            </a:extLst>
          </p:cNvPr>
          <p:cNvSpPr/>
          <p:nvPr userDrawn="1"/>
        </p:nvSpPr>
        <p:spPr>
          <a:xfrm>
            <a:off x="941832" y="3687772"/>
            <a:ext cx="1920240" cy="1554480"/>
          </a:xfrm>
          <a:prstGeom prst="rect">
            <a:avLst/>
          </a:prstGeom>
          <a:noFill/>
          <a:ln w="25400">
            <a:solidFill>
              <a:srgbClr val="01204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5" name="Picture Placeholder 10">
            <a:extLst>
              <a:ext uri="{FF2B5EF4-FFF2-40B4-BE49-F238E27FC236}">
                <a16:creationId xmlns:a16="http://schemas.microsoft.com/office/drawing/2014/main" id="{86B14609-6CE7-4483-A952-6A0C59D6331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1056132" y="3802072"/>
            <a:ext cx="1691640" cy="1325880"/>
          </a:xfrm>
          <a:solidFill>
            <a:srgbClr val="72BF48">
              <a:alpha val="49000"/>
            </a:srgb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6E1E5DFE-ABE4-4574-8214-460F40787767}"/>
              </a:ext>
            </a:extLst>
          </p:cNvPr>
          <p:cNvSpPr/>
          <p:nvPr userDrawn="1"/>
        </p:nvSpPr>
        <p:spPr>
          <a:xfrm>
            <a:off x="3739896" y="3687772"/>
            <a:ext cx="1920240" cy="1554480"/>
          </a:xfrm>
          <a:prstGeom prst="rect">
            <a:avLst/>
          </a:prstGeom>
          <a:noFill/>
          <a:ln w="25400">
            <a:solidFill>
              <a:srgbClr val="01204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Picture Placeholder 10">
            <a:extLst>
              <a:ext uri="{FF2B5EF4-FFF2-40B4-BE49-F238E27FC236}">
                <a16:creationId xmlns:a16="http://schemas.microsoft.com/office/drawing/2014/main" id="{8C0FF998-B1F8-44FC-A045-B322FEC67A38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3854196" y="3802072"/>
            <a:ext cx="1691640" cy="1325880"/>
          </a:xfrm>
          <a:solidFill>
            <a:srgbClr val="72BF48">
              <a:alpha val="49000"/>
            </a:srgb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99BFB914-76F2-40AA-B7E6-F06BCEBF6C79}"/>
              </a:ext>
            </a:extLst>
          </p:cNvPr>
          <p:cNvSpPr/>
          <p:nvPr userDrawn="1"/>
        </p:nvSpPr>
        <p:spPr>
          <a:xfrm>
            <a:off x="6537960" y="3687772"/>
            <a:ext cx="1920240" cy="1554480"/>
          </a:xfrm>
          <a:prstGeom prst="rect">
            <a:avLst/>
          </a:prstGeom>
          <a:noFill/>
          <a:ln w="25400">
            <a:solidFill>
              <a:srgbClr val="01204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Picture Placeholder 10">
            <a:extLst>
              <a:ext uri="{FF2B5EF4-FFF2-40B4-BE49-F238E27FC236}">
                <a16:creationId xmlns:a16="http://schemas.microsoft.com/office/drawing/2014/main" id="{B101D19E-87CD-4005-9400-DB83194D9039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6652260" y="3802072"/>
            <a:ext cx="1691640" cy="1325880"/>
          </a:xfrm>
          <a:solidFill>
            <a:srgbClr val="72BF48">
              <a:alpha val="49000"/>
            </a:srgb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7FA2C836-B950-48A3-94B2-47E0E9F4D843}"/>
              </a:ext>
            </a:extLst>
          </p:cNvPr>
          <p:cNvSpPr/>
          <p:nvPr userDrawn="1"/>
        </p:nvSpPr>
        <p:spPr>
          <a:xfrm>
            <a:off x="9336024" y="3687772"/>
            <a:ext cx="1920240" cy="1554480"/>
          </a:xfrm>
          <a:prstGeom prst="rect">
            <a:avLst/>
          </a:prstGeom>
          <a:noFill/>
          <a:ln w="25400">
            <a:solidFill>
              <a:srgbClr val="01204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1" name="Picture Placeholder 10">
            <a:extLst>
              <a:ext uri="{FF2B5EF4-FFF2-40B4-BE49-F238E27FC236}">
                <a16:creationId xmlns:a16="http://schemas.microsoft.com/office/drawing/2014/main" id="{D51652FF-DB34-4769-98B0-7BAF1150CDEA}"/>
              </a:ext>
            </a:extLst>
          </p:cNvPr>
          <p:cNvSpPr>
            <a:spLocks noGrp="1"/>
          </p:cNvSpPr>
          <p:nvPr>
            <p:ph type="pic" sz="quarter" idx="39"/>
          </p:nvPr>
        </p:nvSpPr>
        <p:spPr>
          <a:xfrm>
            <a:off x="9450324" y="3802072"/>
            <a:ext cx="1691640" cy="1325880"/>
          </a:xfrm>
          <a:solidFill>
            <a:srgbClr val="72BF48">
              <a:alpha val="49000"/>
            </a:srgb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C7A40E0-7162-054A-E80B-75CBD0560D66}"/>
              </a:ext>
            </a:extLst>
          </p:cNvPr>
          <p:cNvCxnSpPr>
            <a:cxnSpLocks/>
          </p:cNvCxnSpPr>
          <p:nvPr userDrawn="1"/>
        </p:nvCxnSpPr>
        <p:spPr>
          <a:xfrm>
            <a:off x="581891" y="6054437"/>
            <a:ext cx="11222182" cy="0"/>
          </a:xfrm>
          <a:prstGeom prst="line">
            <a:avLst/>
          </a:prstGeom>
          <a:ln w="9525">
            <a:solidFill>
              <a:srgbClr val="6098D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1B84FFC6-7BB2-3021-21FF-D84564D55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891" y="6213506"/>
            <a:ext cx="935824" cy="365125"/>
          </a:xfrm>
        </p:spPr>
        <p:txBody>
          <a:bodyPr/>
          <a:lstStyle>
            <a:lvl1pPr algn="r">
              <a:defRPr>
                <a:solidFill>
                  <a:srgbClr val="012041"/>
                </a:solidFill>
                <a:latin typeface="Montserrat" pitchFamily="2" charset="77"/>
              </a:defRPr>
            </a:lvl1pPr>
          </a:lstStyle>
          <a:p>
            <a:r>
              <a:rPr lang="en-US"/>
              <a:t>Invest</a:t>
            </a:r>
            <a:endParaRPr lang="en-US" dirty="0"/>
          </a:p>
        </p:txBody>
      </p:sp>
      <p:sp>
        <p:nvSpPr>
          <p:cNvPr id="19" name="Slide Number Placeholder 5">
            <a:extLst>
              <a:ext uri="{FF2B5EF4-FFF2-40B4-BE49-F238E27FC236}">
                <a16:creationId xmlns:a16="http://schemas.microsoft.com/office/drawing/2014/main" id="{A6BFEFFC-0859-8FA9-DC7C-0708886D4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68247" y="6213504"/>
            <a:ext cx="935825" cy="365125"/>
          </a:xfrm>
        </p:spPr>
        <p:txBody>
          <a:bodyPr/>
          <a:lstStyle>
            <a:lvl1pPr algn="l">
              <a:defRPr b="0" i="0">
                <a:latin typeface="Montserrat" pitchFamily="2" charset="77"/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3" name="Content Placeholder 8">
            <a:extLst>
              <a:ext uri="{FF2B5EF4-FFF2-40B4-BE49-F238E27FC236}">
                <a16:creationId xmlns:a16="http://schemas.microsoft.com/office/drawing/2014/main" id="{86308710-A22A-4F5C-8922-F80D6B399E2E}"/>
              </a:ext>
            </a:extLst>
          </p:cNvPr>
          <p:cNvSpPr>
            <a:spLocks noGrp="1"/>
          </p:cNvSpPr>
          <p:nvPr>
            <p:ph sz="quarter" idx="40" hasCustomPrompt="1"/>
          </p:nvPr>
        </p:nvSpPr>
        <p:spPr>
          <a:xfrm>
            <a:off x="1808163" y="6213476"/>
            <a:ext cx="4287837" cy="378676"/>
          </a:xfrm>
        </p:spPr>
        <p:txBody>
          <a:bodyPr anchor="ctr">
            <a:normAutofit/>
          </a:bodyPr>
          <a:lstStyle>
            <a:lvl1pPr marL="0" indent="0" algn="l">
              <a:buNone/>
              <a:defRPr sz="1000">
                <a:solidFill>
                  <a:srgbClr val="012041"/>
                </a:solidFill>
              </a:defRPr>
            </a:lvl1pPr>
            <a:lvl2pPr>
              <a:defRPr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>
                <a:solidFill>
                  <a:schemeClr val="bg1">
                    <a:lumMod val="95000"/>
                  </a:schemeClr>
                </a:solidFill>
              </a:defRPr>
            </a:lvl5pPr>
          </a:lstStyle>
          <a:p>
            <a:pPr lvl="0"/>
            <a:r>
              <a:rPr lang="en-US" dirty="0"/>
              <a:t>Scholarship Guide</a:t>
            </a:r>
          </a:p>
        </p:txBody>
      </p:sp>
    </p:spTree>
    <p:extLst>
      <p:ext uri="{BB962C8B-B14F-4D97-AF65-F5344CB8AC3E}">
        <p14:creationId xmlns:p14="http://schemas.microsoft.com/office/powerpoint/2010/main" val="183140951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Fun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14400"/>
          </a:xfrm>
        </p:spPr>
        <p:txBody>
          <a:bodyPr anchor="b"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604696C-9CC0-44FC-8AC2-8DFE99C4DB68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1028700" y="1791868"/>
            <a:ext cx="1828800" cy="17373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F699FD58-B1B9-484E-809F-8803AF860825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3794126" y="1791868"/>
            <a:ext cx="1828800" cy="17373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9" name="Content Placeholder 6">
            <a:extLst>
              <a:ext uri="{FF2B5EF4-FFF2-40B4-BE49-F238E27FC236}">
                <a16:creationId xmlns:a16="http://schemas.microsoft.com/office/drawing/2014/main" id="{75FD3887-0B8F-4A14-87BF-BBB6BBD72F4D}"/>
              </a:ext>
            </a:extLst>
          </p:cNvPr>
          <p:cNvSpPr>
            <a:spLocks noGrp="1"/>
          </p:cNvSpPr>
          <p:nvPr>
            <p:ph sz="quarter" idx="28" hasCustomPrompt="1"/>
          </p:nvPr>
        </p:nvSpPr>
        <p:spPr>
          <a:xfrm>
            <a:off x="9324977" y="1791868"/>
            <a:ext cx="1828800" cy="17373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Content Placeholder 6">
            <a:extLst>
              <a:ext uri="{FF2B5EF4-FFF2-40B4-BE49-F238E27FC236}">
                <a16:creationId xmlns:a16="http://schemas.microsoft.com/office/drawing/2014/main" id="{9AC387C7-76B0-4819-9FC8-B40C19C3B39E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6559552" y="1791868"/>
            <a:ext cx="1828800" cy="17373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C3258F3F-4770-4107-AD7E-356E3E22E2A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14400" y="3673258"/>
            <a:ext cx="2057400" cy="548640"/>
          </a:xfrm>
        </p:spPr>
        <p:txBody>
          <a:bodyPr>
            <a:noAutofit/>
          </a:bodyPr>
          <a:lstStyle>
            <a:lvl1pPr marL="0" indent="0" algn="ctr">
              <a:buNone/>
              <a:defRPr sz="1800" b="1">
                <a:solidFill>
                  <a:schemeClr val="bg1">
                    <a:lumMod val="50000"/>
                  </a:schemeClr>
                </a:solidFill>
                <a:latin typeface="Montserrat" pitchFamily="2" charset="77"/>
              </a:defRPr>
            </a:lvl1pPr>
            <a:lvl2pPr marL="457200" indent="0">
              <a:buNone/>
              <a:defRPr sz="1800">
                <a:latin typeface="+mj-lt"/>
              </a:defRPr>
            </a:lvl2pPr>
            <a:lvl3pPr marL="914400" indent="0">
              <a:buNone/>
              <a:defRPr sz="1800">
                <a:latin typeface="+mj-lt"/>
              </a:defRPr>
            </a:lvl3pPr>
            <a:lvl4pPr marL="1371600" indent="0">
              <a:buNone/>
              <a:defRPr sz="1800">
                <a:latin typeface="+mj-lt"/>
              </a:defRPr>
            </a:lvl4pPr>
            <a:lvl5pPr marL="1828800" indent="0">
              <a:buNone/>
              <a:defRPr sz="1800">
                <a:latin typeface="+mj-lt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2" name="Text Placeholder 12">
            <a:extLst>
              <a:ext uri="{FF2B5EF4-FFF2-40B4-BE49-F238E27FC236}">
                <a16:creationId xmlns:a16="http://schemas.microsoft.com/office/drawing/2014/main" id="{63B409B5-268E-4A89-9A3E-F04112557B6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14400" y="4706530"/>
            <a:ext cx="2057400" cy="914400"/>
          </a:xfrm>
        </p:spPr>
        <p:txBody>
          <a:bodyPr>
            <a:noAutofit/>
          </a:bodyPr>
          <a:lstStyle>
            <a:lvl1pPr marL="0" indent="0" algn="ctr">
              <a:lnSpc>
                <a:spcPts val="2000"/>
              </a:lnSpc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36721D15-D416-46CA-B345-30DFABF2B1F9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3679826" y="3673258"/>
            <a:ext cx="2057400" cy="548640"/>
          </a:xfrm>
        </p:spPr>
        <p:txBody>
          <a:bodyPr>
            <a:noAutofit/>
          </a:bodyPr>
          <a:lstStyle>
            <a:lvl1pPr marL="0" indent="0" algn="ctr">
              <a:buNone/>
              <a:defRPr sz="1800" b="1">
                <a:solidFill>
                  <a:schemeClr val="bg1">
                    <a:lumMod val="50000"/>
                  </a:schemeClr>
                </a:solidFill>
                <a:latin typeface="Montserrat" pitchFamily="2" charset="77"/>
              </a:defRPr>
            </a:lvl1pPr>
            <a:lvl2pPr marL="457200" indent="0">
              <a:buNone/>
              <a:defRPr sz="1800">
                <a:latin typeface="+mj-lt"/>
              </a:defRPr>
            </a:lvl2pPr>
            <a:lvl3pPr marL="914400" indent="0">
              <a:buNone/>
              <a:defRPr sz="1800">
                <a:latin typeface="+mj-lt"/>
              </a:defRPr>
            </a:lvl3pPr>
            <a:lvl4pPr marL="1371600" indent="0">
              <a:buNone/>
              <a:defRPr sz="1800">
                <a:latin typeface="+mj-lt"/>
              </a:defRPr>
            </a:lvl4pPr>
            <a:lvl5pPr marL="1828800" indent="0">
              <a:buNone/>
              <a:defRPr sz="1800">
                <a:latin typeface="+mj-lt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AC9D2393-012C-4C1F-9650-99EA950E702C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3679826" y="4706530"/>
            <a:ext cx="2057400" cy="914400"/>
          </a:xfrm>
        </p:spPr>
        <p:txBody>
          <a:bodyPr>
            <a:noAutofit/>
          </a:bodyPr>
          <a:lstStyle>
            <a:lvl1pPr marL="0" indent="0" algn="ctr">
              <a:lnSpc>
                <a:spcPts val="2000"/>
              </a:lnSpc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F8DA812D-8076-461A-9F49-953A009E6FE4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9210677" y="3673258"/>
            <a:ext cx="2057400" cy="548640"/>
          </a:xfrm>
        </p:spPr>
        <p:txBody>
          <a:bodyPr>
            <a:noAutofit/>
          </a:bodyPr>
          <a:lstStyle>
            <a:lvl1pPr marL="0" indent="0" algn="ctr">
              <a:buNone/>
              <a:defRPr sz="1800" b="1">
                <a:solidFill>
                  <a:schemeClr val="bg1">
                    <a:lumMod val="50000"/>
                  </a:schemeClr>
                </a:solidFill>
                <a:latin typeface="Montserrat" pitchFamily="2" charset="77"/>
              </a:defRPr>
            </a:lvl1pPr>
            <a:lvl2pPr marL="457200" indent="0">
              <a:buNone/>
              <a:defRPr sz="1800">
                <a:latin typeface="+mj-lt"/>
              </a:defRPr>
            </a:lvl2pPr>
            <a:lvl3pPr marL="914400" indent="0">
              <a:buNone/>
              <a:defRPr sz="1800">
                <a:latin typeface="+mj-lt"/>
              </a:defRPr>
            </a:lvl3pPr>
            <a:lvl4pPr marL="1371600" indent="0">
              <a:buNone/>
              <a:defRPr sz="1800">
                <a:latin typeface="+mj-lt"/>
              </a:defRPr>
            </a:lvl4pPr>
            <a:lvl5pPr marL="1828800" indent="0">
              <a:buNone/>
              <a:defRPr sz="1800">
                <a:latin typeface="+mj-lt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8C219C4D-CBC4-4E40-A175-465A78AA608E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9210677" y="4706530"/>
            <a:ext cx="2057400" cy="914400"/>
          </a:xfrm>
        </p:spPr>
        <p:txBody>
          <a:bodyPr>
            <a:noAutofit/>
          </a:bodyPr>
          <a:lstStyle>
            <a:lvl1pPr marL="0" indent="0" algn="ctr">
              <a:lnSpc>
                <a:spcPts val="2000"/>
              </a:lnSpc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10">
            <a:extLst>
              <a:ext uri="{FF2B5EF4-FFF2-40B4-BE49-F238E27FC236}">
                <a16:creationId xmlns:a16="http://schemas.microsoft.com/office/drawing/2014/main" id="{3E56ACE9-A0FF-4BBA-A8DD-2E6649B83D6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445252" y="3673258"/>
            <a:ext cx="2057400" cy="548640"/>
          </a:xfrm>
        </p:spPr>
        <p:txBody>
          <a:bodyPr>
            <a:noAutofit/>
          </a:bodyPr>
          <a:lstStyle>
            <a:lvl1pPr marL="0" indent="0" algn="ctr">
              <a:buNone/>
              <a:defRPr sz="1800" b="1">
                <a:solidFill>
                  <a:schemeClr val="bg1">
                    <a:lumMod val="50000"/>
                  </a:schemeClr>
                </a:solidFill>
                <a:latin typeface="Montserrat" pitchFamily="2" charset="77"/>
              </a:defRPr>
            </a:lvl1pPr>
            <a:lvl2pPr marL="457200" indent="0">
              <a:buNone/>
              <a:defRPr sz="1800">
                <a:latin typeface="+mj-lt"/>
              </a:defRPr>
            </a:lvl2pPr>
            <a:lvl3pPr marL="914400" indent="0">
              <a:buNone/>
              <a:defRPr sz="1800">
                <a:latin typeface="+mj-lt"/>
              </a:defRPr>
            </a:lvl3pPr>
            <a:lvl4pPr marL="1371600" indent="0">
              <a:buNone/>
              <a:defRPr sz="1800">
                <a:latin typeface="+mj-lt"/>
              </a:defRPr>
            </a:lvl4pPr>
            <a:lvl5pPr marL="1828800" indent="0">
              <a:buNone/>
              <a:defRPr sz="1800">
                <a:latin typeface="+mj-lt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8" name="Text Placeholder 12">
            <a:extLst>
              <a:ext uri="{FF2B5EF4-FFF2-40B4-BE49-F238E27FC236}">
                <a16:creationId xmlns:a16="http://schemas.microsoft.com/office/drawing/2014/main" id="{CCCED8A0-8B7A-4AC1-B50A-DC4933FEBC3F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445252" y="4706530"/>
            <a:ext cx="2057400" cy="914400"/>
          </a:xfrm>
        </p:spPr>
        <p:txBody>
          <a:bodyPr>
            <a:noAutofit/>
          </a:bodyPr>
          <a:lstStyle>
            <a:lvl1pPr marL="0" indent="0" algn="ctr">
              <a:lnSpc>
                <a:spcPts val="2000"/>
              </a:lnSpc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9" name="Text Placeholder 12">
            <a:extLst>
              <a:ext uri="{FF2B5EF4-FFF2-40B4-BE49-F238E27FC236}">
                <a16:creationId xmlns:a16="http://schemas.microsoft.com/office/drawing/2014/main" id="{0476FD53-B37B-46FF-B4D7-8219A0920D98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914400" y="4331626"/>
            <a:ext cx="2057400" cy="274320"/>
          </a:xfrm>
        </p:spPr>
        <p:txBody>
          <a:bodyPr>
            <a:noAutofit/>
          </a:bodyPr>
          <a:lstStyle>
            <a:lvl1pPr marL="0" indent="0" algn="ctr">
              <a:lnSpc>
                <a:spcPts val="2000"/>
              </a:lnSpc>
              <a:spcBef>
                <a:spcPts val="0"/>
              </a:spcBef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F093374F-C753-4BE8-A368-3181FB016DEE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3679826" y="4331626"/>
            <a:ext cx="2057400" cy="274320"/>
          </a:xfrm>
        </p:spPr>
        <p:txBody>
          <a:bodyPr>
            <a:noAutofit/>
          </a:bodyPr>
          <a:lstStyle>
            <a:lvl1pPr marL="0" indent="0" algn="ctr">
              <a:lnSpc>
                <a:spcPts val="2000"/>
              </a:lnSpc>
              <a:spcBef>
                <a:spcPts val="0"/>
              </a:spcBef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Text Placeholder 12">
            <a:extLst>
              <a:ext uri="{FF2B5EF4-FFF2-40B4-BE49-F238E27FC236}">
                <a16:creationId xmlns:a16="http://schemas.microsoft.com/office/drawing/2014/main" id="{BED1A083-6B0C-4F0D-B72D-0033321C8575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9210677" y="4331626"/>
            <a:ext cx="2057400" cy="274320"/>
          </a:xfrm>
        </p:spPr>
        <p:txBody>
          <a:bodyPr>
            <a:noAutofit/>
          </a:bodyPr>
          <a:lstStyle>
            <a:lvl1pPr marL="0" indent="0" algn="ctr">
              <a:lnSpc>
                <a:spcPts val="2000"/>
              </a:lnSpc>
              <a:spcBef>
                <a:spcPts val="0"/>
              </a:spcBef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2" name="Text Placeholder 12">
            <a:extLst>
              <a:ext uri="{FF2B5EF4-FFF2-40B4-BE49-F238E27FC236}">
                <a16:creationId xmlns:a16="http://schemas.microsoft.com/office/drawing/2014/main" id="{0DCB1896-F06C-4D59-8766-46C845012E66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445252" y="4331626"/>
            <a:ext cx="2057400" cy="274320"/>
          </a:xfrm>
        </p:spPr>
        <p:txBody>
          <a:bodyPr>
            <a:noAutofit/>
          </a:bodyPr>
          <a:lstStyle>
            <a:lvl1pPr marL="0" indent="0" algn="ctr">
              <a:lnSpc>
                <a:spcPts val="2000"/>
              </a:lnSpc>
              <a:spcBef>
                <a:spcPts val="0"/>
              </a:spcBef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D4F9D5B0-CB34-C249-1164-4C91F1B7E17D}"/>
              </a:ext>
            </a:extLst>
          </p:cNvPr>
          <p:cNvCxnSpPr>
            <a:cxnSpLocks/>
          </p:cNvCxnSpPr>
          <p:nvPr userDrawn="1"/>
        </p:nvCxnSpPr>
        <p:spPr>
          <a:xfrm>
            <a:off x="581891" y="6054437"/>
            <a:ext cx="11222182" cy="0"/>
          </a:xfrm>
          <a:prstGeom prst="line">
            <a:avLst/>
          </a:prstGeom>
          <a:ln w="9525">
            <a:solidFill>
              <a:srgbClr val="6098D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Footer Placeholder 4">
            <a:extLst>
              <a:ext uri="{FF2B5EF4-FFF2-40B4-BE49-F238E27FC236}">
                <a16:creationId xmlns:a16="http://schemas.microsoft.com/office/drawing/2014/main" id="{D3848650-08D2-015B-D859-91BA9EDCBD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891" y="6213506"/>
            <a:ext cx="935824" cy="365125"/>
          </a:xfrm>
        </p:spPr>
        <p:txBody>
          <a:bodyPr/>
          <a:lstStyle>
            <a:lvl1pPr algn="r">
              <a:defRPr>
                <a:solidFill>
                  <a:srgbClr val="012041"/>
                </a:solidFill>
                <a:latin typeface="Montserrat" pitchFamily="2" charset="77"/>
              </a:defRPr>
            </a:lvl1pPr>
          </a:lstStyle>
          <a:p>
            <a:r>
              <a:rPr lang="en-US"/>
              <a:t>Invest</a:t>
            </a:r>
            <a:endParaRPr lang="en-US" dirty="0"/>
          </a:p>
        </p:txBody>
      </p:sp>
      <p:sp>
        <p:nvSpPr>
          <p:cNvPr id="25" name="Slide Number Placeholder 5">
            <a:extLst>
              <a:ext uri="{FF2B5EF4-FFF2-40B4-BE49-F238E27FC236}">
                <a16:creationId xmlns:a16="http://schemas.microsoft.com/office/drawing/2014/main" id="{2D87EA8F-04CD-2828-D5FA-3717683508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68247" y="6213504"/>
            <a:ext cx="935825" cy="365125"/>
          </a:xfrm>
        </p:spPr>
        <p:txBody>
          <a:bodyPr/>
          <a:lstStyle>
            <a:lvl1pPr algn="l">
              <a:defRPr b="0" i="0">
                <a:latin typeface="Montserrat" pitchFamily="2" charset="77"/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6" name="Content Placeholder 8">
            <a:extLst>
              <a:ext uri="{FF2B5EF4-FFF2-40B4-BE49-F238E27FC236}">
                <a16:creationId xmlns:a16="http://schemas.microsoft.com/office/drawing/2014/main" id="{E355AC80-1F43-F7B8-F493-A146AEA25FA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808163" y="6213476"/>
            <a:ext cx="4287837" cy="378676"/>
          </a:xfrm>
        </p:spPr>
        <p:txBody>
          <a:bodyPr anchor="ctr">
            <a:normAutofit/>
          </a:bodyPr>
          <a:lstStyle>
            <a:lvl1pPr marL="0" indent="0" algn="l">
              <a:buNone/>
              <a:defRPr sz="1000">
                <a:solidFill>
                  <a:srgbClr val="012041"/>
                </a:solidFill>
              </a:defRPr>
            </a:lvl1pPr>
            <a:lvl2pPr>
              <a:defRPr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>
                <a:solidFill>
                  <a:schemeClr val="bg1">
                    <a:lumMod val="95000"/>
                  </a:schemeClr>
                </a:solidFill>
              </a:defRPr>
            </a:lvl5pPr>
          </a:lstStyle>
          <a:p>
            <a:pPr lvl="0"/>
            <a:r>
              <a:rPr lang="en-US" dirty="0"/>
              <a:t>Scholarship Guide</a:t>
            </a:r>
          </a:p>
        </p:txBody>
      </p:sp>
    </p:spTree>
    <p:extLst>
      <p:ext uri="{BB962C8B-B14F-4D97-AF65-F5344CB8AC3E}">
        <p14:creationId xmlns:p14="http://schemas.microsoft.com/office/powerpoint/2010/main" val="227347942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_Thank You">
    <p:bg>
      <p:bgPr>
        <a:solidFill>
          <a:srgbClr val="6098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>
            <a:extLst>
              <a:ext uri="{FF2B5EF4-FFF2-40B4-BE49-F238E27FC236}">
                <a16:creationId xmlns:a16="http://schemas.microsoft.com/office/drawing/2014/main" id="{B8552EFC-C6AD-B44B-C228-6E238237B19A}"/>
              </a:ext>
            </a:extLst>
          </p:cNvPr>
          <p:cNvSpPr/>
          <p:nvPr userDrawn="1"/>
        </p:nvSpPr>
        <p:spPr>
          <a:xfrm>
            <a:off x="538722" y="1799823"/>
            <a:ext cx="1629177" cy="1629177"/>
          </a:xfrm>
          <a:prstGeom prst="ellipse">
            <a:avLst/>
          </a:prstGeom>
          <a:solidFill>
            <a:srgbClr val="0120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53312" y="1755648"/>
            <a:ext cx="7294562" cy="1325563"/>
          </a:xfrm>
        </p:spPr>
        <p:txBody>
          <a:bodyPr anchor="b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EDEB9A17-7C72-4874-B1A3-A5CDB434C7C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353311" y="3191256"/>
            <a:ext cx="7294561" cy="704339"/>
          </a:xfrm>
        </p:spPr>
        <p:txBody>
          <a:bodyPr>
            <a:normAutofit/>
          </a:bodyPr>
          <a:lstStyle>
            <a:lvl1pPr marL="0" indent="0">
              <a:lnSpc>
                <a:spcPts val="30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576" name="Straight Connector 575">
            <a:extLst>
              <a:ext uri="{FF2B5EF4-FFF2-40B4-BE49-F238E27FC236}">
                <a16:creationId xmlns:a16="http://schemas.microsoft.com/office/drawing/2014/main" id="{CB92CFA2-5789-B390-305D-A54FA5503E62}"/>
              </a:ext>
            </a:extLst>
          </p:cNvPr>
          <p:cNvCxnSpPr>
            <a:cxnSpLocks/>
          </p:cNvCxnSpPr>
          <p:nvPr userDrawn="1"/>
        </p:nvCxnSpPr>
        <p:spPr>
          <a:xfrm>
            <a:off x="581891" y="5350785"/>
            <a:ext cx="5514109" cy="0"/>
          </a:xfrm>
          <a:prstGeom prst="line">
            <a:avLst/>
          </a:prstGeom>
          <a:ln w="9525">
            <a:solidFill>
              <a:srgbClr val="0120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0" name="Footer Placeholder 4">
            <a:extLst>
              <a:ext uri="{FF2B5EF4-FFF2-40B4-BE49-F238E27FC236}">
                <a16:creationId xmlns:a16="http://schemas.microsoft.com/office/drawing/2014/main" id="{38FEFD8B-BA6F-2191-C22D-48BDF6BC79C5}"/>
              </a:ext>
            </a:extLst>
          </p:cNvPr>
          <p:cNvSpPr txBox="1">
            <a:spLocks/>
          </p:cNvSpPr>
          <p:nvPr userDrawn="1"/>
        </p:nvSpPr>
        <p:spPr>
          <a:xfrm>
            <a:off x="595733" y="4820433"/>
            <a:ext cx="327945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000" kern="1200">
                <a:solidFill>
                  <a:schemeClr val="bg1">
                    <a:lumMod val="95000"/>
                  </a:schemeClr>
                </a:solidFill>
                <a:latin typeface="Montserrat" pitchFamily="2" charset="77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000" dirty="0">
                <a:solidFill>
                  <a:srgbClr val="6098D1"/>
                </a:solidFill>
              </a:rPr>
              <a:t>Contacts</a:t>
            </a:r>
          </a:p>
        </p:txBody>
      </p:sp>
      <p:sp>
        <p:nvSpPr>
          <p:cNvPr id="583" name="Text Placeholder 13">
            <a:extLst>
              <a:ext uri="{FF2B5EF4-FFF2-40B4-BE49-F238E27FC236}">
                <a16:creationId xmlns:a16="http://schemas.microsoft.com/office/drawing/2014/main" id="{F329D3D0-5CF7-8393-2852-20AA6DBB898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95733" y="5817380"/>
            <a:ext cx="5500268" cy="759608"/>
          </a:xfrm>
        </p:spPr>
        <p:txBody>
          <a:bodyPr>
            <a:normAutofit/>
          </a:bodyPr>
          <a:lstStyle>
            <a:lvl1pPr marL="0" indent="0">
              <a:lnSpc>
                <a:spcPts val="3000"/>
              </a:lnSpc>
              <a:spcBef>
                <a:spcPts val="0"/>
              </a:spcBef>
              <a:buNone/>
              <a:defRPr sz="1400">
                <a:solidFill>
                  <a:srgbClr val="01204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585" name="Straight Connector 584">
            <a:extLst>
              <a:ext uri="{FF2B5EF4-FFF2-40B4-BE49-F238E27FC236}">
                <a16:creationId xmlns:a16="http://schemas.microsoft.com/office/drawing/2014/main" id="{DBF5A195-2E89-A66F-DFD6-1A722CA05444}"/>
              </a:ext>
            </a:extLst>
          </p:cNvPr>
          <p:cNvCxnSpPr>
            <a:cxnSpLocks/>
          </p:cNvCxnSpPr>
          <p:nvPr userDrawn="1"/>
        </p:nvCxnSpPr>
        <p:spPr>
          <a:xfrm>
            <a:off x="6281234" y="5350785"/>
            <a:ext cx="5514109" cy="0"/>
          </a:xfrm>
          <a:prstGeom prst="line">
            <a:avLst/>
          </a:prstGeom>
          <a:ln w="9525">
            <a:solidFill>
              <a:srgbClr val="0120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7" name="Text Placeholder 13">
            <a:extLst>
              <a:ext uri="{FF2B5EF4-FFF2-40B4-BE49-F238E27FC236}">
                <a16:creationId xmlns:a16="http://schemas.microsoft.com/office/drawing/2014/main" id="{AF7E166F-309D-310B-076E-AFB847752B9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95076" y="5817380"/>
            <a:ext cx="5500268" cy="759608"/>
          </a:xfrm>
        </p:spPr>
        <p:txBody>
          <a:bodyPr>
            <a:normAutofit/>
          </a:bodyPr>
          <a:lstStyle>
            <a:lvl1pPr marL="0" indent="0">
              <a:lnSpc>
                <a:spcPts val="3000"/>
              </a:lnSpc>
              <a:spcBef>
                <a:spcPts val="0"/>
              </a:spcBef>
              <a:buNone/>
              <a:defRPr sz="1400">
                <a:solidFill>
                  <a:srgbClr val="01204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" name="Content Placeholder 8">
            <a:extLst>
              <a:ext uri="{FF2B5EF4-FFF2-40B4-BE49-F238E27FC236}">
                <a16:creationId xmlns:a16="http://schemas.microsoft.com/office/drawing/2014/main" id="{0DAC4693-3D47-40FC-4122-BCBDB840AA7E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581891" y="5394745"/>
            <a:ext cx="5500268" cy="378676"/>
          </a:xfrm>
        </p:spPr>
        <p:txBody>
          <a:bodyPr anchor="b">
            <a:normAutofit/>
          </a:bodyPr>
          <a:lstStyle>
            <a:lvl1pPr marL="0" indent="0" algn="l">
              <a:buNone/>
              <a:defRPr sz="1400">
                <a:solidFill>
                  <a:srgbClr val="012041"/>
                </a:solidFill>
              </a:defRPr>
            </a:lvl1pPr>
            <a:lvl2pPr>
              <a:defRPr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>
                <a:solidFill>
                  <a:schemeClr val="bg1">
                    <a:lumMod val="95000"/>
                  </a:schemeClr>
                </a:solidFill>
              </a:defRPr>
            </a:lvl5pPr>
          </a:lstStyle>
          <a:p>
            <a:pPr lvl="0"/>
            <a:r>
              <a:rPr lang="en-US" dirty="0"/>
              <a:t>Invest</a:t>
            </a:r>
          </a:p>
        </p:txBody>
      </p:sp>
      <p:sp>
        <p:nvSpPr>
          <p:cNvPr id="5" name="Content Placeholder 8">
            <a:extLst>
              <a:ext uri="{FF2B5EF4-FFF2-40B4-BE49-F238E27FC236}">
                <a16:creationId xmlns:a16="http://schemas.microsoft.com/office/drawing/2014/main" id="{18780DB0-D013-105F-5C2A-AF456D15FC7E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6295076" y="5394745"/>
            <a:ext cx="5500268" cy="378676"/>
          </a:xfrm>
        </p:spPr>
        <p:txBody>
          <a:bodyPr anchor="b">
            <a:normAutofit/>
          </a:bodyPr>
          <a:lstStyle>
            <a:lvl1pPr marL="0" indent="0" algn="l">
              <a:buNone/>
              <a:defRPr sz="1400">
                <a:solidFill>
                  <a:srgbClr val="012041"/>
                </a:solidFill>
              </a:defRPr>
            </a:lvl1pPr>
            <a:lvl2pPr>
              <a:defRPr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>
                <a:solidFill>
                  <a:schemeClr val="bg1">
                    <a:lumMod val="95000"/>
                  </a:schemeClr>
                </a:solidFill>
              </a:defRPr>
            </a:lvl5pPr>
          </a:lstStyle>
          <a:p>
            <a:pPr lvl="0"/>
            <a:r>
              <a:rPr lang="en-US" dirty="0"/>
              <a:t>Invest</a:t>
            </a:r>
          </a:p>
        </p:txBody>
      </p:sp>
      <p:sp>
        <p:nvSpPr>
          <p:cNvPr id="9" name="Text Placeholder 13">
            <a:extLst>
              <a:ext uri="{FF2B5EF4-FFF2-40B4-BE49-F238E27FC236}">
                <a16:creationId xmlns:a16="http://schemas.microsoft.com/office/drawing/2014/main" id="{272176C8-3D91-43C4-0A0B-7C2A9EC8CE2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08090" y="4352766"/>
            <a:ext cx="5500268" cy="759607"/>
          </a:xfrm>
        </p:spPr>
        <p:txBody>
          <a:bodyPr anchor="b">
            <a:normAutofit/>
          </a:bodyPr>
          <a:lstStyle>
            <a:lvl1pPr marL="0" indent="0">
              <a:lnSpc>
                <a:spcPts val="3000"/>
              </a:lnSpc>
              <a:spcBef>
                <a:spcPts val="0"/>
              </a:spcBef>
              <a:buNone/>
              <a:defRPr sz="2000" b="1">
                <a:solidFill>
                  <a:srgbClr val="01204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/>
            <a:r>
              <a:rPr lang="en-US" dirty="0"/>
              <a:t>Contacts</a:t>
            </a:r>
          </a:p>
        </p:txBody>
      </p:sp>
    </p:spTree>
    <p:extLst>
      <p:ext uri="{BB962C8B-B14F-4D97-AF65-F5344CB8AC3E}">
        <p14:creationId xmlns:p14="http://schemas.microsoft.com/office/powerpoint/2010/main" val="74787011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Thank You">
    <p:bg>
      <p:bgPr>
        <a:solidFill>
          <a:srgbClr val="01204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>
            <a:extLst>
              <a:ext uri="{FF2B5EF4-FFF2-40B4-BE49-F238E27FC236}">
                <a16:creationId xmlns:a16="http://schemas.microsoft.com/office/drawing/2014/main" id="{B8552EFC-C6AD-B44B-C228-6E238237B19A}"/>
              </a:ext>
            </a:extLst>
          </p:cNvPr>
          <p:cNvSpPr/>
          <p:nvPr userDrawn="1"/>
        </p:nvSpPr>
        <p:spPr>
          <a:xfrm>
            <a:off x="538722" y="1067815"/>
            <a:ext cx="1629177" cy="1629177"/>
          </a:xfrm>
          <a:prstGeom prst="ellipse">
            <a:avLst/>
          </a:prstGeom>
          <a:solidFill>
            <a:srgbClr val="6098D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53312" y="1023640"/>
            <a:ext cx="7294562" cy="1325563"/>
          </a:xfrm>
        </p:spPr>
        <p:txBody>
          <a:bodyPr anchor="b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EDEB9A17-7C72-4874-B1A3-A5CDB434C7C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353311" y="2459248"/>
            <a:ext cx="7294561" cy="704339"/>
          </a:xfrm>
        </p:spPr>
        <p:txBody>
          <a:bodyPr>
            <a:normAutofit/>
          </a:bodyPr>
          <a:lstStyle>
            <a:lvl1pPr marL="0" indent="0">
              <a:lnSpc>
                <a:spcPts val="30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576" name="Straight Connector 575">
            <a:extLst>
              <a:ext uri="{FF2B5EF4-FFF2-40B4-BE49-F238E27FC236}">
                <a16:creationId xmlns:a16="http://schemas.microsoft.com/office/drawing/2014/main" id="{CB92CFA2-5789-B390-305D-A54FA5503E62}"/>
              </a:ext>
            </a:extLst>
          </p:cNvPr>
          <p:cNvCxnSpPr>
            <a:cxnSpLocks/>
          </p:cNvCxnSpPr>
          <p:nvPr userDrawn="1"/>
        </p:nvCxnSpPr>
        <p:spPr>
          <a:xfrm>
            <a:off x="581891" y="4779224"/>
            <a:ext cx="5514109" cy="0"/>
          </a:xfrm>
          <a:prstGeom prst="line">
            <a:avLst/>
          </a:prstGeom>
          <a:ln w="952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3" name="Text Placeholder 13">
            <a:extLst>
              <a:ext uri="{FF2B5EF4-FFF2-40B4-BE49-F238E27FC236}">
                <a16:creationId xmlns:a16="http://schemas.microsoft.com/office/drawing/2014/main" id="{F329D3D0-5CF7-8393-2852-20AA6DBB898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95733" y="5245819"/>
            <a:ext cx="5500268" cy="759608"/>
          </a:xfrm>
        </p:spPr>
        <p:txBody>
          <a:bodyPr>
            <a:normAutofit/>
          </a:bodyPr>
          <a:lstStyle>
            <a:lvl1pPr marL="0" indent="0">
              <a:lnSpc>
                <a:spcPts val="3000"/>
              </a:lnSpc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585" name="Straight Connector 584">
            <a:extLst>
              <a:ext uri="{FF2B5EF4-FFF2-40B4-BE49-F238E27FC236}">
                <a16:creationId xmlns:a16="http://schemas.microsoft.com/office/drawing/2014/main" id="{DBF5A195-2E89-A66F-DFD6-1A722CA05444}"/>
              </a:ext>
            </a:extLst>
          </p:cNvPr>
          <p:cNvCxnSpPr>
            <a:cxnSpLocks/>
          </p:cNvCxnSpPr>
          <p:nvPr userDrawn="1"/>
        </p:nvCxnSpPr>
        <p:spPr>
          <a:xfrm>
            <a:off x="6281234" y="4779224"/>
            <a:ext cx="5514109" cy="0"/>
          </a:xfrm>
          <a:prstGeom prst="line">
            <a:avLst/>
          </a:prstGeom>
          <a:ln w="952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7" name="Text Placeholder 13">
            <a:extLst>
              <a:ext uri="{FF2B5EF4-FFF2-40B4-BE49-F238E27FC236}">
                <a16:creationId xmlns:a16="http://schemas.microsoft.com/office/drawing/2014/main" id="{AF7E166F-309D-310B-076E-AFB847752B9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95076" y="5245819"/>
            <a:ext cx="5500268" cy="759608"/>
          </a:xfrm>
        </p:spPr>
        <p:txBody>
          <a:bodyPr>
            <a:normAutofit/>
          </a:bodyPr>
          <a:lstStyle>
            <a:lvl1pPr marL="0" indent="0">
              <a:lnSpc>
                <a:spcPts val="3000"/>
              </a:lnSpc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8" name="Content Placeholder 8">
            <a:extLst>
              <a:ext uri="{FF2B5EF4-FFF2-40B4-BE49-F238E27FC236}">
                <a16:creationId xmlns:a16="http://schemas.microsoft.com/office/drawing/2014/main" id="{34769F44-3AF3-FBE3-726F-41169845D39F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581891" y="4823184"/>
            <a:ext cx="5500268" cy="378676"/>
          </a:xfrm>
        </p:spPr>
        <p:txBody>
          <a:bodyPr anchor="b">
            <a:normAutofit/>
          </a:bodyPr>
          <a:lstStyle>
            <a:lvl1pPr marL="0" indent="0" algn="l">
              <a:buNone/>
              <a:defRPr sz="1400">
                <a:solidFill>
                  <a:schemeClr val="bg1">
                    <a:lumMod val="95000"/>
                  </a:schemeClr>
                </a:solidFill>
              </a:defRPr>
            </a:lvl1pPr>
            <a:lvl2pPr>
              <a:defRPr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>
                <a:solidFill>
                  <a:schemeClr val="bg1">
                    <a:lumMod val="95000"/>
                  </a:schemeClr>
                </a:solidFill>
              </a:defRPr>
            </a:lvl5pPr>
          </a:lstStyle>
          <a:p>
            <a:pPr lvl="0"/>
            <a:r>
              <a:rPr lang="en-US" dirty="0"/>
              <a:t>Invest</a:t>
            </a:r>
          </a:p>
        </p:txBody>
      </p:sp>
      <p:sp>
        <p:nvSpPr>
          <p:cNvPr id="589" name="Content Placeholder 8">
            <a:extLst>
              <a:ext uri="{FF2B5EF4-FFF2-40B4-BE49-F238E27FC236}">
                <a16:creationId xmlns:a16="http://schemas.microsoft.com/office/drawing/2014/main" id="{AB5136DF-2DCF-335A-9406-858DCEE2C6D8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6295076" y="4823184"/>
            <a:ext cx="5500268" cy="378676"/>
          </a:xfrm>
        </p:spPr>
        <p:txBody>
          <a:bodyPr anchor="b">
            <a:normAutofit/>
          </a:bodyPr>
          <a:lstStyle>
            <a:lvl1pPr marL="0" indent="0" algn="l">
              <a:buNone/>
              <a:defRPr sz="1400">
                <a:solidFill>
                  <a:schemeClr val="bg1">
                    <a:lumMod val="95000"/>
                  </a:schemeClr>
                </a:solidFill>
              </a:defRPr>
            </a:lvl1pPr>
            <a:lvl2pPr>
              <a:defRPr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>
                <a:solidFill>
                  <a:schemeClr val="bg1">
                    <a:lumMod val="95000"/>
                  </a:schemeClr>
                </a:solidFill>
              </a:defRPr>
            </a:lvl5pPr>
          </a:lstStyle>
          <a:p>
            <a:pPr lvl="0"/>
            <a:r>
              <a:rPr lang="en-US" dirty="0"/>
              <a:t>Invest</a:t>
            </a:r>
          </a:p>
        </p:txBody>
      </p:sp>
      <p:sp>
        <p:nvSpPr>
          <p:cNvPr id="590" name="Text Placeholder 13">
            <a:extLst>
              <a:ext uri="{FF2B5EF4-FFF2-40B4-BE49-F238E27FC236}">
                <a16:creationId xmlns:a16="http://schemas.microsoft.com/office/drawing/2014/main" id="{AB24CEA3-B7A3-BE54-DBAE-5ED66CB0553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08090" y="3781205"/>
            <a:ext cx="5500268" cy="759607"/>
          </a:xfrm>
        </p:spPr>
        <p:txBody>
          <a:bodyPr anchor="b">
            <a:normAutofit/>
          </a:bodyPr>
          <a:lstStyle>
            <a:lvl1pPr marL="0" indent="0">
              <a:lnSpc>
                <a:spcPts val="3000"/>
              </a:lnSpc>
              <a:spcBef>
                <a:spcPts val="0"/>
              </a:spcBef>
              <a:buNone/>
              <a:defRPr sz="2000" b="1">
                <a:solidFill>
                  <a:srgbClr val="6098D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/>
            <a:r>
              <a:rPr lang="en-US" dirty="0"/>
              <a:t>Contacts</a:t>
            </a:r>
          </a:p>
        </p:txBody>
      </p:sp>
    </p:spTree>
    <p:extLst>
      <p:ext uri="{BB962C8B-B14F-4D97-AF65-F5344CB8AC3E}">
        <p14:creationId xmlns:p14="http://schemas.microsoft.com/office/powerpoint/2010/main" val="856973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Slide">
    <p:bg>
      <p:bgPr>
        <a:solidFill>
          <a:srgbClr val="01204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5C416-A3A2-4CF9-9532-2C0BFB51CF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560597" y="3165779"/>
            <a:ext cx="6599752" cy="1011412"/>
          </a:xfrm>
        </p:spPr>
        <p:txBody>
          <a:bodyPr anchor="t">
            <a:noAutofit/>
          </a:bodyPr>
          <a:lstStyle>
            <a:lvl1pPr algn="l">
              <a:defRPr sz="54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9BB7A502-EC12-74A2-3DA7-5E00855F3BFB}"/>
              </a:ext>
            </a:extLst>
          </p:cNvPr>
          <p:cNvSpPr/>
          <p:nvPr userDrawn="1"/>
        </p:nvSpPr>
        <p:spPr>
          <a:xfrm>
            <a:off x="-2094621" y="1327482"/>
            <a:ext cx="4189242" cy="4189242"/>
          </a:xfrm>
          <a:prstGeom prst="ellipse">
            <a:avLst/>
          </a:prstGeom>
          <a:solidFill>
            <a:srgbClr val="72B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0C63B70-D93D-4796-7840-9A6F190F1455}"/>
              </a:ext>
            </a:extLst>
          </p:cNvPr>
          <p:cNvCxnSpPr>
            <a:cxnSpLocks/>
          </p:cNvCxnSpPr>
          <p:nvPr userDrawn="1"/>
        </p:nvCxnSpPr>
        <p:spPr>
          <a:xfrm>
            <a:off x="581891" y="6054437"/>
            <a:ext cx="11222182" cy="0"/>
          </a:xfrm>
          <a:prstGeom prst="line">
            <a:avLst/>
          </a:prstGeom>
          <a:ln w="952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5" name="Footer Placeholder 4">
            <a:extLst>
              <a:ext uri="{FF2B5EF4-FFF2-40B4-BE49-F238E27FC236}">
                <a16:creationId xmlns:a16="http://schemas.microsoft.com/office/drawing/2014/main" id="{5A8F8563-103A-6D50-F485-F78013D60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891" y="6213506"/>
            <a:ext cx="935824" cy="365125"/>
          </a:xfrm>
        </p:spPr>
        <p:txBody>
          <a:bodyPr/>
          <a:lstStyle>
            <a:lvl1pPr algn="r">
              <a:defRPr>
                <a:solidFill>
                  <a:schemeClr val="bg1">
                    <a:lumMod val="95000"/>
                  </a:schemeClr>
                </a:solidFill>
                <a:latin typeface="Montserrat" pitchFamily="2" charset="77"/>
              </a:defRPr>
            </a:lvl1pPr>
          </a:lstStyle>
          <a:p>
            <a:r>
              <a:rPr lang="en-US" dirty="0"/>
              <a:t>Invest</a:t>
            </a:r>
          </a:p>
        </p:txBody>
      </p:sp>
      <p:sp>
        <p:nvSpPr>
          <p:cNvPr id="838" name="Slide Number Placeholder 5">
            <a:extLst>
              <a:ext uri="{FF2B5EF4-FFF2-40B4-BE49-F238E27FC236}">
                <a16:creationId xmlns:a16="http://schemas.microsoft.com/office/drawing/2014/main" id="{565AAEB7-D17A-1E45-70C7-E1BB8B5F4C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68247" y="6213504"/>
            <a:ext cx="935825" cy="365125"/>
          </a:xfrm>
        </p:spPr>
        <p:txBody>
          <a:bodyPr/>
          <a:lstStyle>
            <a:lvl1pPr algn="l">
              <a:defRPr b="0" i="0">
                <a:solidFill>
                  <a:schemeClr val="bg1">
                    <a:lumMod val="95000"/>
                  </a:schemeClr>
                </a:solidFill>
                <a:latin typeface="Montserrat" pitchFamily="2" charset="77"/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Content Placeholder 8">
            <a:extLst>
              <a:ext uri="{FF2B5EF4-FFF2-40B4-BE49-F238E27FC236}">
                <a16:creationId xmlns:a16="http://schemas.microsoft.com/office/drawing/2014/main" id="{B7767971-CC99-19E8-1DC5-153AC436223F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808163" y="6213476"/>
            <a:ext cx="4287837" cy="378676"/>
          </a:xfrm>
        </p:spPr>
        <p:txBody>
          <a:bodyPr anchor="ctr">
            <a:normAutofit/>
          </a:bodyPr>
          <a:lstStyle>
            <a:lvl1pPr marL="0" indent="0" algn="l">
              <a:buNone/>
              <a:defRPr sz="1000">
                <a:solidFill>
                  <a:schemeClr val="bg1">
                    <a:lumMod val="95000"/>
                  </a:schemeClr>
                </a:solidFill>
              </a:defRPr>
            </a:lvl1pPr>
            <a:lvl2pPr>
              <a:defRPr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>
                <a:solidFill>
                  <a:schemeClr val="bg1">
                    <a:lumMod val="95000"/>
                  </a:schemeClr>
                </a:solidFill>
              </a:defRPr>
            </a:lvl5pPr>
          </a:lstStyle>
          <a:p>
            <a:pPr lvl="0"/>
            <a:r>
              <a:rPr lang="en-US" dirty="0"/>
              <a:t>Scholarship Guide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7269653C-45DF-ADF6-EA88-38D7AF614E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60598" y="2397224"/>
            <a:ext cx="6599751" cy="613370"/>
          </a:xfrm>
        </p:spPr>
        <p:txBody>
          <a:bodyPr anchor="b">
            <a:normAutofit/>
          </a:bodyPr>
          <a:lstStyle>
            <a:lvl1pPr marL="0" indent="0" algn="l">
              <a:buNone/>
              <a:defRPr sz="2400">
                <a:solidFill>
                  <a:srgbClr val="72BF48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6233553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7392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6_Thank You">
    <p:bg>
      <p:bgPr>
        <a:solidFill>
          <a:srgbClr val="01204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>
            <a:extLst>
              <a:ext uri="{FF2B5EF4-FFF2-40B4-BE49-F238E27FC236}">
                <a16:creationId xmlns:a16="http://schemas.microsoft.com/office/drawing/2014/main" id="{B8552EFC-C6AD-B44B-C228-6E238237B19A}"/>
              </a:ext>
            </a:extLst>
          </p:cNvPr>
          <p:cNvSpPr/>
          <p:nvPr userDrawn="1"/>
        </p:nvSpPr>
        <p:spPr>
          <a:xfrm>
            <a:off x="538722" y="1067815"/>
            <a:ext cx="1629177" cy="1629177"/>
          </a:xfrm>
          <a:prstGeom prst="ellipse">
            <a:avLst/>
          </a:prstGeom>
          <a:solidFill>
            <a:srgbClr val="F04D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53312" y="1023640"/>
            <a:ext cx="7294562" cy="1325563"/>
          </a:xfrm>
        </p:spPr>
        <p:txBody>
          <a:bodyPr anchor="b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EDEB9A17-7C72-4874-B1A3-A5CDB434C7C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353311" y="2459248"/>
            <a:ext cx="7294561" cy="704339"/>
          </a:xfrm>
        </p:spPr>
        <p:txBody>
          <a:bodyPr>
            <a:normAutofit/>
          </a:bodyPr>
          <a:lstStyle>
            <a:lvl1pPr marL="0" indent="0">
              <a:lnSpc>
                <a:spcPts val="30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576" name="Straight Connector 575">
            <a:extLst>
              <a:ext uri="{FF2B5EF4-FFF2-40B4-BE49-F238E27FC236}">
                <a16:creationId xmlns:a16="http://schemas.microsoft.com/office/drawing/2014/main" id="{CB92CFA2-5789-B390-305D-A54FA5503E62}"/>
              </a:ext>
            </a:extLst>
          </p:cNvPr>
          <p:cNvCxnSpPr>
            <a:cxnSpLocks/>
          </p:cNvCxnSpPr>
          <p:nvPr userDrawn="1"/>
        </p:nvCxnSpPr>
        <p:spPr>
          <a:xfrm>
            <a:off x="581891" y="4779224"/>
            <a:ext cx="5514109" cy="0"/>
          </a:xfrm>
          <a:prstGeom prst="line">
            <a:avLst/>
          </a:prstGeom>
          <a:ln w="952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3" name="Text Placeholder 13">
            <a:extLst>
              <a:ext uri="{FF2B5EF4-FFF2-40B4-BE49-F238E27FC236}">
                <a16:creationId xmlns:a16="http://schemas.microsoft.com/office/drawing/2014/main" id="{F329D3D0-5CF7-8393-2852-20AA6DBB898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95733" y="5245819"/>
            <a:ext cx="5500268" cy="759608"/>
          </a:xfrm>
        </p:spPr>
        <p:txBody>
          <a:bodyPr>
            <a:normAutofit/>
          </a:bodyPr>
          <a:lstStyle>
            <a:lvl1pPr marL="0" indent="0">
              <a:lnSpc>
                <a:spcPts val="3000"/>
              </a:lnSpc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585" name="Straight Connector 584">
            <a:extLst>
              <a:ext uri="{FF2B5EF4-FFF2-40B4-BE49-F238E27FC236}">
                <a16:creationId xmlns:a16="http://schemas.microsoft.com/office/drawing/2014/main" id="{DBF5A195-2E89-A66F-DFD6-1A722CA05444}"/>
              </a:ext>
            </a:extLst>
          </p:cNvPr>
          <p:cNvCxnSpPr>
            <a:cxnSpLocks/>
          </p:cNvCxnSpPr>
          <p:nvPr userDrawn="1"/>
        </p:nvCxnSpPr>
        <p:spPr>
          <a:xfrm>
            <a:off x="6281234" y="4779224"/>
            <a:ext cx="5514109" cy="0"/>
          </a:xfrm>
          <a:prstGeom prst="line">
            <a:avLst/>
          </a:prstGeom>
          <a:ln w="952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7" name="Text Placeholder 13">
            <a:extLst>
              <a:ext uri="{FF2B5EF4-FFF2-40B4-BE49-F238E27FC236}">
                <a16:creationId xmlns:a16="http://schemas.microsoft.com/office/drawing/2014/main" id="{AF7E166F-309D-310B-076E-AFB847752B9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95076" y="5245819"/>
            <a:ext cx="5500268" cy="759608"/>
          </a:xfrm>
        </p:spPr>
        <p:txBody>
          <a:bodyPr>
            <a:normAutofit/>
          </a:bodyPr>
          <a:lstStyle>
            <a:lvl1pPr marL="0" indent="0">
              <a:lnSpc>
                <a:spcPts val="3000"/>
              </a:lnSpc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8" name="Content Placeholder 8">
            <a:extLst>
              <a:ext uri="{FF2B5EF4-FFF2-40B4-BE49-F238E27FC236}">
                <a16:creationId xmlns:a16="http://schemas.microsoft.com/office/drawing/2014/main" id="{34769F44-3AF3-FBE3-726F-41169845D39F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581891" y="4823184"/>
            <a:ext cx="5500268" cy="378676"/>
          </a:xfrm>
        </p:spPr>
        <p:txBody>
          <a:bodyPr anchor="b">
            <a:normAutofit/>
          </a:bodyPr>
          <a:lstStyle>
            <a:lvl1pPr marL="0" indent="0" algn="l">
              <a:buNone/>
              <a:defRPr sz="1400">
                <a:solidFill>
                  <a:schemeClr val="bg1">
                    <a:lumMod val="95000"/>
                  </a:schemeClr>
                </a:solidFill>
              </a:defRPr>
            </a:lvl1pPr>
            <a:lvl2pPr>
              <a:defRPr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>
                <a:solidFill>
                  <a:schemeClr val="bg1">
                    <a:lumMod val="95000"/>
                  </a:schemeClr>
                </a:solidFill>
              </a:defRPr>
            </a:lvl5pPr>
          </a:lstStyle>
          <a:p>
            <a:pPr lvl="0"/>
            <a:r>
              <a:rPr lang="en-US" dirty="0"/>
              <a:t>Invest</a:t>
            </a:r>
          </a:p>
        </p:txBody>
      </p:sp>
      <p:sp>
        <p:nvSpPr>
          <p:cNvPr id="589" name="Content Placeholder 8">
            <a:extLst>
              <a:ext uri="{FF2B5EF4-FFF2-40B4-BE49-F238E27FC236}">
                <a16:creationId xmlns:a16="http://schemas.microsoft.com/office/drawing/2014/main" id="{AB5136DF-2DCF-335A-9406-858DCEE2C6D8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6295076" y="4823184"/>
            <a:ext cx="5500268" cy="378676"/>
          </a:xfrm>
        </p:spPr>
        <p:txBody>
          <a:bodyPr anchor="b">
            <a:normAutofit/>
          </a:bodyPr>
          <a:lstStyle>
            <a:lvl1pPr marL="0" indent="0" algn="l">
              <a:buNone/>
              <a:defRPr sz="1400">
                <a:solidFill>
                  <a:schemeClr val="bg1">
                    <a:lumMod val="95000"/>
                  </a:schemeClr>
                </a:solidFill>
              </a:defRPr>
            </a:lvl1pPr>
            <a:lvl2pPr>
              <a:defRPr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>
                <a:solidFill>
                  <a:schemeClr val="bg1">
                    <a:lumMod val="95000"/>
                  </a:schemeClr>
                </a:solidFill>
              </a:defRPr>
            </a:lvl5pPr>
          </a:lstStyle>
          <a:p>
            <a:pPr lvl="0"/>
            <a:r>
              <a:rPr lang="en-US" dirty="0"/>
              <a:t>Invest</a:t>
            </a:r>
          </a:p>
        </p:txBody>
      </p:sp>
      <p:sp>
        <p:nvSpPr>
          <p:cNvPr id="590" name="Text Placeholder 13">
            <a:extLst>
              <a:ext uri="{FF2B5EF4-FFF2-40B4-BE49-F238E27FC236}">
                <a16:creationId xmlns:a16="http://schemas.microsoft.com/office/drawing/2014/main" id="{AB24CEA3-B7A3-BE54-DBAE-5ED66CB0553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08090" y="3781205"/>
            <a:ext cx="5500268" cy="759607"/>
          </a:xfrm>
        </p:spPr>
        <p:txBody>
          <a:bodyPr anchor="b">
            <a:normAutofit/>
          </a:bodyPr>
          <a:lstStyle>
            <a:lvl1pPr marL="0" indent="0">
              <a:lnSpc>
                <a:spcPts val="3000"/>
              </a:lnSpc>
              <a:spcBef>
                <a:spcPts val="0"/>
              </a:spcBef>
              <a:buNone/>
              <a:defRPr sz="2000" b="1">
                <a:solidFill>
                  <a:srgbClr val="6098D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/>
            <a:r>
              <a:rPr lang="en-US" dirty="0"/>
              <a:t>Contacts</a:t>
            </a:r>
          </a:p>
        </p:txBody>
      </p:sp>
    </p:spTree>
    <p:extLst>
      <p:ext uri="{BB962C8B-B14F-4D97-AF65-F5344CB8AC3E}">
        <p14:creationId xmlns:p14="http://schemas.microsoft.com/office/powerpoint/2010/main" val="422348908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7_Thank You">
    <p:bg>
      <p:bgPr>
        <a:solidFill>
          <a:srgbClr val="01204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>
            <a:extLst>
              <a:ext uri="{FF2B5EF4-FFF2-40B4-BE49-F238E27FC236}">
                <a16:creationId xmlns:a16="http://schemas.microsoft.com/office/drawing/2014/main" id="{B8552EFC-C6AD-B44B-C228-6E238237B19A}"/>
              </a:ext>
            </a:extLst>
          </p:cNvPr>
          <p:cNvSpPr/>
          <p:nvPr userDrawn="1"/>
        </p:nvSpPr>
        <p:spPr>
          <a:xfrm>
            <a:off x="538722" y="1067815"/>
            <a:ext cx="1629177" cy="1629177"/>
          </a:xfrm>
          <a:prstGeom prst="ellipse">
            <a:avLst/>
          </a:prstGeom>
          <a:solidFill>
            <a:srgbClr val="E2E4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53312" y="1023640"/>
            <a:ext cx="7294562" cy="1325563"/>
          </a:xfrm>
        </p:spPr>
        <p:txBody>
          <a:bodyPr anchor="b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EDEB9A17-7C72-4874-B1A3-A5CDB434C7C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353311" y="2459248"/>
            <a:ext cx="7294561" cy="704339"/>
          </a:xfrm>
        </p:spPr>
        <p:txBody>
          <a:bodyPr>
            <a:normAutofit/>
          </a:bodyPr>
          <a:lstStyle>
            <a:lvl1pPr marL="0" indent="0">
              <a:lnSpc>
                <a:spcPts val="30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576" name="Straight Connector 575">
            <a:extLst>
              <a:ext uri="{FF2B5EF4-FFF2-40B4-BE49-F238E27FC236}">
                <a16:creationId xmlns:a16="http://schemas.microsoft.com/office/drawing/2014/main" id="{CB92CFA2-5789-B390-305D-A54FA5503E62}"/>
              </a:ext>
            </a:extLst>
          </p:cNvPr>
          <p:cNvCxnSpPr>
            <a:cxnSpLocks/>
          </p:cNvCxnSpPr>
          <p:nvPr userDrawn="1"/>
        </p:nvCxnSpPr>
        <p:spPr>
          <a:xfrm>
            <a:off x="581891" y="4779224"/>
            <a:ext cx="5514109" cy="0"/>
          </a:xfrm>
          <a:prstGeom prst="line">
            <a:avLst/>
          </a:prstGeom>
          <a:ln w="952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3" name="Text Placeholder 13">
            <a:extLst>
              <a:ext uri="{FF2B5EF4-FFF2-40B4-BE49-F238E27FC236}">
                <a16:creationId xmlns:a16="http://schemas.microsoft.com/office/drawing/2014/main" id="{F329D3D0-5CF7-8393-2852-20AA6DBB898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95733" y="5245819"/>
            <a:ext cx="5500268" cy="759608"/>
          </a:xfrm>
        </p:spPr>
        <p:txBody>
          <a:bodyPr>
            <a:normAutofit/>
          </a:bodyPr>
          <a:lstStyle>
            <a:lvl1pPr marL="0" indent="0">
              <a:lnSpc>
                <a:spcPts val="3000"/>
              </a:lnSpc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585" name="Straight Connector 584">
            <a:extLst>
              <a:ext uri="{FF2B5EF4-FFF2-40B4-BE49-F238E27FC236}">
                <a16:creationId xmlns:a16="http://schemas.microsoft.com/office/drawing/2014/main" id="{DBF5A195-2E89-A66F-DFD6-1A722CA05444}"/>
              </a:ext>
            </a:extLst>
          </p:cNvPr>
          <p:cNvCxnSpPr>
            <a:cxnSpLocks/>
          </p:cNvCxnSpPr>
          <p:nvPr userDrawn="1"/>
        </p:nvCxnSpPr>
        <p:spPr>
          <a:xfrm>
            <a:off x="6281234" y="4779224"/>
            <a:ext cx="5514109" cy="0"/>
          </a:xfrm>
          <a:prstGeom prst="line">
            <a:avLst/>
          </a:prstGeom>
          <a:ln w="952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7" name="Text Placeholder 13">
            <a:extLst>
              <a:ext uri="{FF2B5EF4-FFF2-40B4-BE49-F238E27FC236}">
                <a16:creationId xmlns:a16="http://schemas.microsoft.com/office/drawing/2014/main" id="{AF7E166F-309D-310B-076E-AFB847752B9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95076" y="5245819"/>
            <a:ext cx="5500268" cy="759608"/>
          </a:xfrm>
        </p:spPr>
        <p:txBody>
          <a:bodyPr>
            <a:normAutofit/>
          </a:bodyPr>
          <a:lstStyle>
            <a:lvl1pPr marL="0" indent="0">
              <a:lnSpc>
                <a:spcPts val="3000"/>
              </a:lnSpc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8" name="Content Placeholder 8">
            <a:extLst>
              <a:ext uri="{FF2B5EF4-FFF2-40B4-BE49-F238E27FC236}">
                <a16:creationId xmlns:a16="http://schemas.microsoft.com/office/drawing/2014/main" id="{34769F44-3AF3-FBE3-726F-41169845D39F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581891" y="4823184"/>
            <a:ext cx="5500268" cy="378676"/>
          </a:xfrm>
        </p:spPr>
        <p:txBody>
          <a:bodyPr anchor="b">
            <a:normAutofit/>
          </a:bodyPr>
          <a:lstStyle>
            <a:lvl1pPr marL="0" indent="0" algn="l">
              <a:buNone/>
              <a:defRPr sz="1400">
                <a:solidFill>
                  <a:schemeClr val="bg1">
                    <a:lumMod val="95000"/>
                  </a:schemeClr>
                </a:solidFill>
              </a:defRPr>
            </a:lvl1pPr>
            <a:lvl2pPr>
              <a:defRPr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>
                <a:solidFill>
                  <a:schemeClr val="bg1">
                    <a:lumMod val="95000"/>
                  </a:schemeClr>
                </a:solidFill>
              </a:defRPr>
            </a:lvl5pPr>
          </a:lstStyle>
          <a:p>
            <a:pPr lvl="0"/>
            <a:r>
              <a:rPr lang="en-US" dirty="0"/>
              <a:t>Invest</a:t>
            </a:r>
          </a:p>
        </p:txBody>
      </p:sp>
      <p:sp>
        <p:nvSpPr>
          <p:cNvPr id="589" name="Content Placeholder 8">
            <a:extLst>
              <a:ext uri="{FF2B5EF4-FFF2-40B4-BE49-F238E27FC236}">
                <a16:creationId xmlns:a16="http://schemas.microsoft.com/office/drawing/2014/main" id="{AB5136DF-2DCF-335A-9406-858DCEE2C6D8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6295076" y="4823184"/>
            <a:ext cx="5500268" cy="378676"/>
          </a:xfrm>
        </p:spPr>
        <p:txBody>
          <a:bodyPr anchor="b">
            <a:normAutofit/>
          </a:bodyPr>
          <a:lstStyle>
            <a:lvl1pPr marL="0" indent="0" algn="l">
              <a:buNone/>
              <a:defRPr sz="1400">
                <a:solidFill>
                  <a:schemeClr val="bg1">
                    <a:lumMod val="95000"/>
                  </a:schemeClr>
                </a:solidFill>
              </a:defRPr>
            </a:lvl1pPr>
            <a:lvl2pPr>
              <a:defRPr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>
                <a:solidFill>
                  <a:schemeClr val="bg1">
                    <a:lumMod val="95000"/>
                  </a:schemeClr>
                </a:solidFill>
              </a:defRPr>
            </a:lvl5pPr>
          </a:lstStyle>
          <a:p>
            <a:pPr lvl="0"/>
            <a:r>
              <a:rPr lang="en-US" dirty="0"/>
              <a:t>Invest</a:t>
            </a:r>
          </a:p>
        </p:txBody>
      </p:sp>
      <p:sp>
        <p:nvSpPr>
          <p:cNvPr id="590" name="Text Placeholder 13">
            <a:extLst>
              <a:ext uri="{FF2B5EF4-FFF2-40B4-BE49-F238E27FC236}">
                <a16:creationId xmlns:a16="http://schemas.microsoft.com/office/drawing/2014/main" id="{AB24CEA3-B7A3-BE54-DBAE-5ED66CB0553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08090" y="3781205"/>
            <a:ext cx="5500268" cy="759607"/>
          </a:xfrm>
        </p:spPr>
        <p:txBody>
          <a:bodyPr anchor="b">
            <a:normAutofit/>
          </a:bodyPr>
          <a:lstStyle>
            <a:lvl1pPr marL="0" indent="0">
              <a:lnSpc>
                <a:spcPts val="3000"/>
              </a:lnSpc>
              <a:spcBef>
                <a:spcPts val="0"/>
              </a:spcBef>
              <a:buNone/>
              <a:defRPr sz="2000" b="1">
                <a:solidFill>
                  <a:srgbClr val="6098D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/>
            <a:r>
              <a:rPr lang="en-US" dirty="0"/>
              <a:t>Contacts</a:t>
            </a:r>
          </a:p>
        </p:txBody>
      </p:sp>
    </p:spTree>
    <p:extLst>
      <p:ext uri="{BB962C8B-B14F-4D97-AF65-F5344CB8AC3E}">
        <p14:creationId xmlns:p14="http://schemas.microsoft.com/office/powerpoint/2010/main" val="176964902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8_Thank You">
    <p:bg>
      <p:bgPr>
        <a:solidFill>
          <a:srgbClr val="01204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>
            <a:extLst>
              <a:ext uri="{FF2B5EF4-FFF2-40B4-BE49-F238E27FC236}">
                <a16:creationId xmlns:a16="http://schemas.microsoft.com/office/drawing/2014/main" id="{B8552EFC-C6AD-B44B-C228-6E238237B19A}"/>
              </a:ext>
            </a:extLst>
          </p:cNvPr>
          <p:cNvSpPr/>
          <p:nvPr userDrawn="1"/>
        </p:nvSpPr>
        <p:spPr>
          <a:xfrm>
            <a:off x="538722" y="1067815"/>
            <a:ext cx="1629177" cy="1629177"/>
          </a:xfrm>
          <a:prstGeom prst="ellipse">
            <a:avLst/>
          </a:prstGeom>
          <a:solidFill>
            <a:srgbClr val="72B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53312" y="1023640"/>
            <a:ext cx="7294562" cy="1325563"/>
          </a:xfrm>
        </p:spPr>
        <p:txBody>
          <a:bodyPr anchor="b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EDEB9A17-7C72-4874-B1A3-A5CDB434C7C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353311" y="2459248"/>
            <a:ext cx="7294561" cy="704339"/>
          </a:xfrm>
        </p:spPr>
        <p:txBody>
          <a:bodyPr>
            <a:normAutofit/>
          </a:bodyPr>
          <a:lstStyle>
            <a:lvl1pPr marL="0" indent="0">
              <a:lnSpc>
                <a:spcPts val="30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576" name="Straight Connector 575">
            <a:extLst>
              <a:ext uri="{FF2B5EF4-FFF2-40B4-BE49-F238E27FC236}">
                <a16:creationId xmlns:a16="http://schemas.microsoft.com/office/drawing/2014/main" id="{CB92CFA2-5789-B390-305D-A54FA5503E62}"/>
              </a:ext>
            </a:extLst>
          </p:cNvPr>
          <p:cNvCxnSpPr>
            <a:cxnSpLocks/>
          </p:cNvCxnSpPr>
          <p:nvPr userDrawn="1"/>
        </p:nvCxnSpPr>
        <p:spPr>
          <a:xfrm>
            <a:off x="581891" y="4779224"/>
            <a:ext cx="5514109" cy="0"/>
          </a:xfrm>
          <a:prstGeom prst="line">
            <a:avLst/>
          </a:prstGeom>
          <a:ln w="952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3" name="Text Placeholder 13">
            <a:extLst>
              <a:ext uri="{FF2B5EF4-FFF2-40B4-BE49-F238E27FC236}">
                <a16:creationId xmlns:a16="http://schemas.microsoft.com/office/drawing/2014/main" id="{F329D3D0-5CF7-8393-2852-20AA6DBB898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95733" y="5245819"/>
            <a:ext cx="5500268" cy="759608"/>
          </a:xfrm>
        </p:spPr>
        <p:txBody>
          <a:bodyPr>
            <a:normAutofit/>
          </a:bodyPr>
          <a:lstStyle>
            <a:lvl1pPr marL="0" indent="0">
              <a:lnSpc>
                <a:spcPts val="3000"/>
              </a:lnSpc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585" name="Straight Connector 584">
            <a:extLst>
              <a:ext uri="{FF2B5EF4-FFF2-40B4-BE49-F238E27FC236}">
                <a16:creationId xmlns:a16="http://schemas.microsoft.com/office/drawing/2014/main" id="{DBF5A195-2E89-A66F-DFD6-1A722CA05444}"/>
              </a:ext>
            </a:extLst>
          </p:cNvPr>
          <p:cNvCxnSpPr>
            <a:cxnSpLocks/>
          </p:cNvCxnSpPr>
          <p:nvPr userDrawn="1"/>
        </p:nvCxnSpPr>
        <p:spPr>
          <a:xfrm>
            <a:off x="6281234" y="4779224"/>
            <a:ext cx="5514109" cy="0"/>
          </a:xfrm>
          <a:prstGeom prst="line">
            <a:avLst/>
          </a:prstGeom>
          <a:ln w="952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7" name="Text Placeholder 13">
            <a:extLst>
              <a:ext uri="{FF2B5EF4-FFF2-40B4-BE49-F238E27FC236}">
                <a16:creationId xmlns:a16="http://schemas.microsoft.com/office/drawing/2014/main" id="{AF7E166F-309D-310B-076E-AFB847752B9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95076" y="5245819"/>
            <a:ext cx="5500268" cy="759608"/>
          </a:xfrm>
        </p:spPr>
        <p:txBody>
          <a:bodyPr>
            <a:normAutofit/>
          </a:bodyPr>
          <a:lstStyle>
            <a:lvl1pPr marL="0" indent="0">
              <a:lnSpc>
                <a:spcPts val="3000"/>
              </a:lnSpc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8" name="Content Placeholder 8">
            <a:extLst>
              <a:ext uri="{FF2B5EF4-FFF2-40B4-BE49-F238E27FC236}">
                <a16:creationId xmlns:a16="http://schemas.microsoft.com/office/drawing/2014/main" id="{34769F44-3AF3-FBE3-726F-41169845D39F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581891" y="4823184"/>
            <a:ext cx="5500268" cy="378676"/>
          </a:xfrm>
        </p:spPr>
        <p:txBody>
          <a:bodyPr anchor="b">
            <a:normAutofit/>
          </a:bodyPr>
          <a:lstStyle>
            <a:lvl1pPr marL="0" indent="0" algn="l">
              <a:buNone/>
              <a:defRPr sz="1400">
                <a:solidFill>
                  <a:schemeClr val="bg1">
                    <a:lumMod val="95000"/>
                  </a:schemeClr>
                </a:solidFill>
              </a:defRPr>
            </a:lvl1pPr>
            <a:lvl2pPr>
              <a:defRPr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>
                <a:solidFill>
                  <a:schemeClr val="bg1">
                    <a:lumMod val="95000"/>
                  </a:schemeClr>
                </a:solidFill>
              </a:defRPr>
            </a:lvl5pPr>
          </a:lstStyle>
          <a:p>
            <a:pPr lvl="0"/>
            <a:r>
              <a:rPr lang="en-US" dirty="0"/>
              <a:t>Invest</a:t>
            </a:r>
          </a:p>
        </p:txBody>
      </p:sp>
      <p:sp>
        <p:nvSpPr>
          <p:cNvPr id="589" name="Content Placeholder 8">
            <a:extLst>
              <a:ext uri="{FF2B5EF4-FFF2-40B4-BE49-F238E27FC236}">
                <a16:creationId xmlns:a16="http://schemas.microsoft.com/office/drawing/2014/main" id="{AB5136DF-2DCF-335A-9406-858DCEE2C6D8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6295076" y="4823184"/>
            <a:ext cx="5500268" cy="378676"/>
          </a:xfrm>
        </p:spPr>
        <p:txBody>
          <a:bodyPr anchor="b">
            <a:normAutofit/>
          </a:bodyPr>
          <a:lstStyle>
            <a:lvl1pPr marL="0" indent="0" algn="l">
              <a:buNone/>
              <a:defRPr sz="1400">
                <a:solidFill>
                  <a:schemeClr val="bg1">
                    <a:lumMod val="95000"/>
                  </a:schemeClr>
                </a:solidFill>
              </a:defRPr>
            </a:lvl1pPr>
            <a:lvl2pPr>
              <a:defRPr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>
                <a:solidFill>
                  <a:schemeClr val="bg1">
                    <a:lumMod val="95000"/>
                  </a:schemeClr>
                </a:solidFill>
              </a:defRPr>
            </a:lvl5pPr>
          </a:lstStyle>
          <a:p>
            <a:pPr lvl="0"/>
            <a:r>
              <a:rPr lang="en-US" dirty="0"/>
              <a:t>Invest</a:t>
            </a:r>
          </a:p>
        </p:txBody>
      </p:sp>
      <p:sp>
        <p:nvSpPr>
          <p:cNvPr id="590" name="Text Placeholder 13">
            <a:extLst>
              <a:ext uri="{FF2B5EF4-FFF2-40B4-BE49-F238E27FC236}">
                <a16:creationId xmlns:a16="http://schemas.microsoft.com/office/drawing/2014/main" id="{AB24CEA3-B7A3-BE54-DBAE-5ED66CB0553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08090" y="3781205"/>
            <a:ext cx="5500268" cy="759607"/>
          </a:xfrm>
        </p:spPr>
        <p:txBody>
          <a:bodyPr anchor="b">
            <a:normAutofit/>
          </a:bodyPr>
          <a:lstStyle>
            <a:lvl1pPr marL="0" indent="0">
              <a:lnSpc>
                <a:spcPts val="3000"/>
              </a:lnSpc>
              <a:spcBef>
                <a:spcPts val="0"/>
              </a:spcBef>
              <a:buNone/>
              <a:defRPr sz="2000" b="1">
                <a:solidFill>
                  <a:srgbClr val="6098D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/>
            <a:r>
              <a:rPr lang="en-US" dirty="0"/>
              <a:t>Contacts</a:t>
            </a:r>
          </a:p>
        </p:txBody>
      </p:sp>
    </p:spTree>
    <p:extLst>
      <p:ext uri="{BB962C8B-B14F-4D97-AF65-F5344CB8AC3E}">
        <p14:creationId xmlns:p14="http://schemas.microsoft.com/office/powerpoint/2010/main" val="41858706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9263025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olu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5CF95320-5F84-67A4-D184-8F1B98964A02}"/>
              </a:ext>
            </a:extLst>
          </p:cNvPr>
          <p:cNvCxnSpPr>
            <a:cxnSpLocks/>
          </p:cNvCxnSpPr>
          <p:nvPr userDrawn="1"/>
        </p:nvCxnSpPr>
        <p:spPr>
          <a:xfrm>
            <a:off x="581891" y="6054437"/>
            <a:ext cx="11222182" cy="0"/>
          </a:xfrm>
          <a:prstGeom prst="line">
            <a:avLst/>
          </a:prstGeom>
          <a:ln w="9525">
            <a:solidFill>
              <a:srgbClr val="6098D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067D64-DAE6-2449-E800-AA5BEB151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891" y="6213506"/>
            <a:ext cx="935824" cy="365125"/>
          </a:xfrm>
        </p:spPr>
        <p:txBody>
          <a:bodyPr/>
          <a:lstStyle>
            <a:lvl1pPr algn="r">
              <a:defRPr>
                <a:solidFill>
                  <a:srgbClr val="012041"/>
                </a:solidFill>
                <a:latin typeface="Montserrat" pitchFamily="2" charset="77"/>
              </a:defRPr>
            </a:lvl1pPr>
          </a:lstStyle>
          <a:p>
            <a:r>
              <a:rPr lang="en-US"/>
              <a:t>Invest</a:t>
            </a:r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03FB192-329A-CFD2-35F9-EF1FDBAF7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68247" y="6213504"/>
            <a:ext cx="935825" cy="365125"/>
          </a:xfrm>
        </p:spPr>
        <p:txBody>
          <a:bodyPr/>
          <a:lstStyle>
            <a:lvl1pPr algn="l">
              <a:defRPr b="0" i="0">
                <a:latin typeface="Montserrat" pitchFamily="2" charset="77"/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8">
            <a:extLst>
              <a:ext uri="{FF2B5EF4-FFF2-40B4-BE49-F238E27FC236}">
                <a16:creationId xmlns:a16="http://schemas.microsoft.com/office/drawing/2014/main" id="{B008616E-CEB9-AE26-514B-A5C02D5BA6C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808163" y="6213476"/>
            <a:ext cx="4287837" cy="378676"/>
          </a:xfrm>
        </p:spPr>
        <p:txBody>
          <a:bodyPr anchor="ctr">
            <a:normAutofit/>
          </a:bodyPr>
          <a:lstStyle>
            <a:lvl1pPr marL="0" indent="0" algn="l">
              <a:buNone/>
              <a:defRPr sz="1000">
                <a:solidFill>
                  <a:srgbClr val="012041"/>
                </a:solidFill>
              </a:defRPr>
            </a:lvl1pPr>
            <a:lvl2pPr>
              <a:defRPr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>
                <a:solidFill>
                  <a:schemeClr val="bg1">
                    <a:lumMod val="95000"/>
                  </a:schemeClr>
                </a:solidFill>
              </a:defRPr>
            </a:lvl5pPr>
          </a:lstStyle>
          <a:p>
            <a:pPr lvl="0"/>
            <a:r>
              <a:rPr lang="en-US" dirty="0"/>
              <a:t>Scholarship Guide</a:t>
            </a:r>
          </a:p>
        </p:txBody>
      </p:sp>
    </p:spTree>
    <p:extLst>
      <p:ext uri="{BB962C8B-B14F-4D97-AF65-F5344CB8AC3E}">
        <p14:creationId xmlns:p14="http://schemas.microsoft.com/office/powerpoint/2010/main" val="5741632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 userDrawn="1">
          <p15:clr>
            <a:srgbClr val="FBAE40"/>
          </p15:clr>
        </p15:guide>
        <p15:guide id="2" pos="2568" userDrawn="1">
          <p15:clr>
            <a:srgbClr val="5ACBF0"/>
          </p15:clr>
        </p15:guide>
        <p15:guide id="3" pos="5136" userDrawn="1">
          <p15:clr>
            <a:srgbClr val="5ACBF0"/>
          </p15:clr>
        </p15:guide>
        <p15:guide id="4" pos="7392" userDrawn="1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ACA106-0FC3-4FE9-9338-4AC3D15608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BF6510-D603-481E-B685-9095150A28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5422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743757-ABC3-44BF-87D3-5E323E9B00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5422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292F3CB-8070-529A-E53E-FA0B9856E6F8}"/>
              </a:ext>
            </a:extLst>
          </p:cNvPr>
          <p:cNvCxnSpPr>
            <a:cxnSpLocks/>
          </p:cNvCxnSpPr>
          <p:nvPr userDrawn="1"/>
        </p:nvCxnSpPr>
        <p:spPr>
          <a:xfrm>
            <a:off x="581891" y="6054437"/>
            <a:ext cx="11222182" cy="0"/>
          </a:xfrm>
          <a:prstGeom prst="line">
            <a:avLst/>
          </a:prstGeom>
          <a:ln w="9525">
            <a:solidFill>
              <a:srgbClr val="0120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EA75B04A-6850-D1F9-2FC0-2CAD1339A8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891" y="6213506"/>
            <a:ext cx="935824" cy="365125"/>
          </a:xfrm>
        </p:spPr>
        <p:txBody>
          <a:bodyPr/>
          <a:lstStyle>
            <a:lvl1pPr algn="r">
              <a:defRPr>
                <a:solidFill>
                  <a:srgbClr val="012041"/>
                </a:solidFill>
                <a:latin typeface="Montserrat" pitchFamily="2" charset="77"/>
              </a:defRPr>
            </a:lvl1pPr>
          </a:lstStyle>
          <a:p>
            <a:r>
              <a:rPr lang="en-US"/>
              <a:t>Invest</a:t>
            </a:r>
            <a:endParaRPr lang="en-US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DAB14186-C093-B7A0-27D1-A2808F3612FB}"/>
              </a:ext>
            </a:extLst>
          </p:cNvPr>
          <p:cNvSpPr txBox="1">
            <a:spLocks/>
          </p:cNvSpPr>
          <p:nvPr userDrawn="1"/>
        </p:nvSpPr>
        <p:spPr>
          <a:xfrm>
            <a:off x="1735602" y="6213505"/>
            <a:ext cx="327945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000" kern="1200">
                <a:solidFill>
                  <a:schemeClr val="bg1">
                    <a:lumMod val="95000"/>
                  </a:schemeClr>
                </a:solidFill>
                <a:latin typeface="Montserrat" pitchFamily="2" charset="77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rgbClr val="012041"/>
                </a:solidFill>
              </a:rPr>
              <a:t>Scholarship Guide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38DB758B-2E7E-9E86-7C97-3C0390BD7587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0868247" y="6213504"/>
            <a:ext cx="935825" cy="365125"/>
          </a:xfrm>
        </p:spPr>
        <p:txBody>
          <a:bodyPr/>
          <a:lstStyle>
            <a:lvl1pPr algn="l">
              <a:defRPr b="0" i="0">
                <a:latin typeface="Montserrat" pitchFamily="2" charset="77"/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949378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B4411E-20EA-4627-8A68-17038DCE18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74E5B2-1EB9-4222-8FAB-65BDC9A950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197C18-82B5-4EB5-9010-63FFB7F531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26D03F8-8759-26A5-B26B-A4B128472C2B}"/>
              </a:ext>
            </a:extLst>
          </p:cNvPr>
          <p:cNvCxnSpPr>
            <a:cxnSpLocks/>
          </p:cNvCxnSpPr>
          <p:nvPr userDrawn="1"/>
        </p:nvCxnSpPr>
        <p:spPr>
          <a:xfrm>
            <a:off x="581891" y="6054437"/>
            <a:ext cx="11222182" cy="0"/>
          </a:xfrm>
          <a:prstGeom prst="line">
            <a:avLst/>
          </a:prstGeom>
          <a:ln w="9525">
            <a:solidFill>
              <a:srgbClr val="6098D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CDE7225D-912E-CD44-562B-3D8B3AFD40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891" y="6213506"/>
            <a:ext cx="935824" cy="365125"/>
          </a:xfrm>
        </p:spPr>
        <p:txBody>
          <a:bodyPr/>
          <a:lstStyle>
            <a:lvl1pPr algn="r">
              <a:defRPr>
                <a:solidFill>
                  <a:srgbClr val="012041"/>
                </a:solidFill>
                <a:latin typeface="Montserrat" pitchFamily="2" charset="77"/>
              </a:defRPr>
            </a:lvl1pPr>
          </a:lstStyle>
          <a:p>
            <a:r>
              <a:rPr lang="en-US"/>
              <a:t>Invest</a:t>
            </a:r>
            <a:endParaRPr lang="en-US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F5538FC9-99AC-8FE3-8148-0D525D66705A}"/>
              </a:ext>
            </a:extLst>
          </p:cNvPr>
          <p:cNvSpPr txBox="1">
            <a:spLocks/>
          </p:cNvSpPr>
          <p:nvPr userDrawn="1"/>
        </p:nvSpPr>
        <p:spPr>
          <a:xfrm>
            <a:off x="1735602" y="6213505"/>
            <a:ext cx="327945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000" kern="1200">
                <a:solidFill>
                  <a:schemeClr val="bg1">
                    <a:lumMod val="95000"/>
                  </a:schemeClr>
                </a:solidFill>
                <a:latin typeface="Montserrat" pitchFamily="2" charset="77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rgbClr val="012041"/>
                </a:solidFill>
              </a:rPr>
              <a:t>Scholarship Guide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91B5FD42-96DB-04D9-F6B8-6BF6D7FAD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68247" y="6213504"/>
            <a:ext cx="935825" cy="365125"/>
          </a:xfrm>
        </p:spPr>
        <p:txBody>
          <a:bodyPr/>
          <a:lstStyle>
            <a:lvl1pPr algn="l">
              <a:defRPr b="0" i="0">
                <a:latin typeface="Montserrat" pitchFamily="2" charset="77"/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881390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5F268-E823-4F35-A007-74CD1140798B}" type="datetime1">
              <a:rPr lang="en-US" smtClean="0"/>
              <a:t>5/23/23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UPDATED January 6, 2017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7C74B-C036-43EB-B562-6368CC75B4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027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Slide">
    <p:bg>
      <p:bgPr>
        <a:solidFill>
          <a:srgbClr val="01204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5C416-A3A2-4CF9-9532-2C0BFB51CF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560597" y="3165779"/>
            <a:ext cx="6599752" cy="1011412"/>
          </a:xfrm>
        </p:spPr>
        <p:txBody>
          <a:bodyPr anchor="t">
            <a:noAutofit/>
          </a:bodyPr>
          <a:lstStyle>
            <a:lvl1pPr algn="l">
              <a:defRPr sz="54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9BB7A502-EC12-74A2-3DA7-5E00855F3BFB}"/>
              </a:ext>
            </a:extLst>
          </p:cNvPr>
          <p:cNvSpPr/>
          <p:nvPr userDrawn="1"/>
        </p:nvSpPr>
        <p:spPr>
          <a:xfrm>
            <a:off x="-2094621" y="1327482"/>
            <a:ext cx="4189242" cy="4189242"/>
          </a:xfrm>
          <a:prstGeom prst="ellipse">
            <a:avLst/>
          </a:prstGeom>
          <a:solidFill>
            <a:srgbClr val="F04D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0C63B70-D93D-4796-7840-9A6F190F1455}"/>
              </a:ext>
            </a:extLst>
          </p:cNvPr>
          <p:cNvCxnSpPr>
            <a:cxnSpLocks/>
          </p:cNvCxnSpPr>
          <p:nvPr userDrawn="1"/>
        </p:nvCxnSpPr>
        <p:spPr>
          <a:xfrm>
            <a:off x="581891" y="6054437"/>
            <a:ext cx="11222182" cy="0"/>
          </a:xfrm>
          <a:prstGeom prst="line">
            <a:avLst/>
          </a:prstGeom>
          <a:ln w="952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5" name="Footer Placeholder 4">
            <a:extLst>
              <a:ext uri="{FF2B5EF4-FFF2-40B4-BE49-F238E27FC236}">
                <a16:creationId xmlns:a16="http://schemas.microsoft.com/office/drawing/2014/main" id="{5A8F8563-103A-6D50-F485-F78013D60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891" y="6213506"/>
            <a:ext cx="935824" cy="365125"/>
          </a:xfrm>
        </p:spPr>
        <p:txBody>
          <a:bodyPr/>
          <a:lstStyle>
            <a:lvl1pPr algn="r">
              <a:defRPr>
                <a:solidFill>
                  <a:schemeClr val="bg1">
                    <a:lumMod val="95000"/>
                  </a:schemeClr>
                </a:solidFill>
                <a:latin typeface="Montserrat" pitchFamily="2" charset="77"/>
              </a:defRPr>
            </a:lvl1pPr>
          </a:lstStyle>
          <a:p>
            <a:r>
              <a:rPr lang="en-US" dirty="0"/>
              <a:t>Invest</a:t>
            </a:r>
          </a:p>
        </p:txBody>
      </p:sp>
      <p:sp>
        <p:nvSpPr>
          <p:cNvPr id="838" name="Slide Number Placeholder 5">
            <a:extLst>
              <a:ext uri="{FF2B5EF4-FFF2-40B4-BE49-F238E27FC236}">
                <a16:creationId xmlns:a16="http://schemas.microsoft.com/office/drawing/2014/main" id="{565AAEB7-D17A-1E45-70C7-E1BB8B5F4C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68247" y="6213504"/>
            <a:ext cx="935825" cy="365125"/>
          </a:xfrm>
        </p:spPr>
        <p:txBody>
          <a:bodyPr/>
          <a:lstStyle>
            <a:lvl1pPr algn="l">
              <a:defRPr b="0" i="0">
                <a:solidFill>
                  <a:schemeClr val="bg1">
                    <a:lumMod val="95000"/>
                  </a:schemeClr>
                </a:solidFill>
                <a:latin typeface="Montserrat" pitchFamily="2" charset="77"/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Content Placeholder 8">
            <a:extLst>
              <a:ext uri="{FF2B5EF4-FFF2-40B4-BE49-F238E27FC236}">
                <a16:creationId xmlns:a16="http://schemas.microsoft.com/office/drawing/2014/main" id="{43766B2F-E71D-60D7-4B42-DC45C4B4EE07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808163" y="6213476"/>
            <a:ext cx="4287837" cy="378676"/>
          </a:xfrm>
        </p:spPr>
        <p:txBody>
          <a:bodyPr anchor="ctr">
            <a:normAutofit/>
          </a:bodyPr>
          <a:lstStyle>
            <a:lvl1pPr marL="0" indent="0" algn="l">
              <a:buNone/>
              <a:defRPr sz="1000">
                <a:solidFill>
                  <a:schemeClr val="bg1">
                    <a:lumMod val="95000"/>
                  </a:schemeClr>
                </a:solidFill>
              </a:defRPr>
            </a:lvl1pPr>
            <a:lvl2pPr>
              <a:defRPr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>
                <a:solidFill>
                  <a:schemeClr val="bg1">
                    <a:lumMod val="95000"/>
                  </a:schemeClr>
                </a:solidFill>
              </a:defRPr>
            </a:lvl5pPr>
          </a:lstStyle>
          <a:p>
            <a:pPr lvl="0"/>
            <a:r>
              <a:rPr lang="en-US" dirty="0"/>
              <a:t>Scholarship Guide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9914CBEF-038F-2D26-DB10-F642A6C70F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60598" y="2397224"/>
            <a:ext cx="6599751" cy="613370"/>
          </a:xfrm>
        </p:spPr>
        <p:txBody>
          <a:bodyPr anchor="b">
            <a:normAutofit/>
          </a:bodyPr>
          <a:lstStyle>
            <a:lvl1pPr marL="0" indent="0" algn="l">
              <a:buNone/>
              <a:defRPr sz="2400">
                <a:solidFill>
                  <a:srgbClr val="F04D3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307550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739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5C416-A3A2-4CF9-9532-2C0BFB51CF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560597" y="3165779"/>
            <a:ext cx="6599752" cy="1011412"/>
          </a:xfrm>
        </p:spPr>
        <p:txBody>
          <a:bodyPr anchor="t">
            <a:noAutofit/>
          </a:bodyPr>
          <a:lstStyle>
            <a:lvl1pPr algn="l">
              <a:defRPr sz="5400" b="1" cap="none" baseline="0">
                <a:solidFill>
                  <a:srgbClr val="01204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9BB7A502-EC12-74A2-3DA7-5E00855F3BFB}"/>
              </a:ext>
            </a:extLst>
          </p:cNvPr>
          <p:cNvSpPr/>
          <p:nvPr userDrawn="1"/>
        </p:nvSpPr>
        <p:spPr>
          <a:xfrm>
            <a:off x="-2094621" y="1327482"/>
            <a:ext cx="4189242" cy="4189242"/>
          </a:xfrm>
          <a:prstGeom prst="ellipse">
            <a:avLst/>
          </a:prstGeom>
          <a:solidFill>
            <a:srgbClr val="0120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E81293D-D37B-25D3-F33E-DF7DEBBDF0AA}"/>
              </a:ext>
            </a:extLst>
          </p:cNvPr>
          <p:cNvCxnSpPr>
            <a:cxnSpLocks/>
          </p:cNvCxnSpPr>
          <p:nvPr userDrawn="1"/>
        </p:nvCxnSpPr>
        <p:spPr>
          <a:xfrm>
            <a:off x="2560597" y="4461164"/>
            <a:ext cx="1900567" cy="0"/>
          </a:xfrm>
          <a:prstGeom prst="line">
            <a:avLst/>
          </a:prstGeom>
          <a:ln w="76200">
            <a:solidFill>
              <a:srgbClr val="0120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0C63B70-D93D-4796-7840-9A6F190F1455}"/>
              </a:ext>
            </a:extLst>
          </p:cNvPr>
          <p:cNvCxnSpPr>
            <a:cxnSpLocks/>
          </p:cNvCxnSpPr>
          <p:nvPr userDrawn="1"/>
        </p:nvCxnSpPr>
        <p:spPr>
          <a:xfrm>
            <a:off x="581891" y="6054437"/>
            <a:ext cx="11222182" cy="0"/>
          </a:xfrm>
          <a:prstGeom prst="line">
            <a:avLst/>
          </a:prstGeom>
          <a:ln w="9525">
            <a:solidFill>
              <a:srgbClr val="6098D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5" name="Footer Placeholder 4">
            <a:extLst>
              <a:ext uri="{FF2B5EF4-FFF2-40B4-BE49-F238E27FC236}">
                <a16:creationId xmlns:a16="http://schemas.microsoft.com/office/drawing/2014/main" id="{5A8F8563-103A-6D50-F485-F78013D60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891" y="6213506"/>
            <a:ext cx="935824" cy="365125"/>
          </a:xfrm>
        </p:spPr>
        <p:txBody>
          <a:bodyPr/>
          <a:lstStyle>
            <a:lvl1pPr algn="r">
              <a:defRPr>
                <a:solidFill>
                  <a:srgbClr val="012041"/>
                </a:solidFill>
                <a:latin typeface="Montserrat" pitchFamily="2" charset="77"/>
              </a:defRPr>
            </a:lvl1pPr>
          </a:lstStyle>
          <a:p>
            <a:r>
              <a:rPr lang="en-US"/>
              <a:t>Invest</a:t>
            </a:r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A932086B-5FB8-3680-EE34-07A550436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68247" y="6213504"/>
            <a:ext cx="935825" cy="365125"/>
          </a:xfrm>
        </p:spPr>
        <p:txBody>
          <a:bodyPr/>
          <a:lstStyle>
            <a:lvl1pPr algn="l">
              <a:defRPr b="0" i="0">
                <a:latin typeface="Montserrat" pitchFamily="2" charset="77"/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ontent Placeholder 8">
            <a:extLst>
              <a:ext uri="{FF2B5EF4-FFF2-40B4-BE49-F238E27FC236}">
                <a16:creationId xmlns:a16="http://schemas.microsoft.com/office/drawing/2014/main" id="{819F3468-A8C7-8497-7DE2-EE7DD1E8ACAC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808163" y="6213476"/>
            <a:ext cx="4287837" cy="378676"/>
          </a:xfrm>
        </p:spPr>
        <p:txBody>
          <a:bodyPr anchor="ctr">
            <a:normAutofit/>
          </a:bodyPr>
          <a:lstStyle>
            <a:lvl1pPr marL="0" indent="0" algn="l">
              <a:buNone/>
              <a:defRPr sz="1000">
                <a:solidFill>
                  <a:srgbClr val="012041"/>
                </a:solidFill>
              </a:defRPr>
            </a:lvl1pPr>
            <a:lvl2pPr>
              <a:defRPr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>
                <a:solidFill>
                  <a:schemeClr val="bg1">
                    <a:lumMod val="95000"/>
                  </a:schemeClr>
                </a:solidFill>
              </a:defRPr>
            </a:lvl5pPr>
          </a:lstStyle>
          <a:p>
            <a:pPr lvl="0"/>
            <a:r>
              <a:rPr lang="en-US" dirty="0"/>
              <a:t>Scholarship Guide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C61F79ED-2F24-17F1-C9BC-6F72140DBF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60598" y="2397224"/>
            <a:ext cx="6599751" cy="613370"/>
          </a:xfrm>
        </p:spPr>
        <p:txBody>
          <a:bodyPr anchor="b">
            <a:normAutofit/>
          </a:bodyPr>
          <a:lstStyle>
            <a:lvl1pPr marL="0" indent="0" algn="l">
              <a:buNone/>
              <a:defRPr sz="2400">
                <a:solidFill>
                  <a:srgbClr val="6098D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0784456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7392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5C416-A3A2-4CF9-9532-2C0BFB51CF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560597" y="3165779"/>
            <a:ext cx="6599752" cy="1011412"/>
          </a:xfrm>
        </p:spPr>
        <p:txBody>
          <a:bodyPr anchor="t">
            <a:noAutofit/>
          </a:bodyPr>
          <a:lstStyle>
            <a:lvl1pPr algn="l">
              <a:defRPr sz="5400" b="1" cap="none" baseline="0">
                <a:solidFill>
                  <a:srgbClr val="01204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9BB7A502-EC12-74A2-3DA7-5E00855F3BFB}"/>
              </a:ext>
            </a:extLst>
          </p:cNvPr>
          <p:cNvSpPr/>
          <p:nvPr userDrawn="1"/>
        </p:nvSpPr>
        <p:spPr>
          <a:xfrm>
            <a:off x="-2094621" y="1327482"/>
            <a:ext cx="4189242" cy="4189242"/>
          </a:xfrm>
          <a:prstGeom prst="ellipse">
            <a:avLst/>
          </a:prstGeom>
          <a:solidFill>
            <a:srgbClr val="6098D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E81293D-D37B-25D3-F33E-DF7DEBBDF0AA}"/>
              </a:ext>
            </a:extLst>
          </p:cNvPr>
          <p:cNvCxnSpPr>
            <a:cxnSpLocks/>
          </p:cNvCxnSpPr>
          <p:nvPr userDrawn="1"/>
        </p:nvCxnSpPr>
        <p:spPr>
          <a:xfrm>
            <a:off x="2560597" y="4461164"/>
            <a:ext cx="1900567" cy="0"/>
          </a:xfrm>
          <a:prstGeom prst="line">
            <a:avLst/>
          </a:prstGeom>
          <a:ln w="76200">
            <a:solidFill>
              <a:srgbClr val="0120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0C63B70-D93D-4796-7840-9A6F190F1455}"/>
              </a:ext>
            </a:extLst>
          </p:cNvPr>
          <p:cNvCxnSpPr>
            <a:cxnSpLocks/>
          </p:cNvCxnSpPr>
          <p:nvPr userDrawn="1"/>
        </p:nvCxnSpPr>
        <p:spPr>
          <a:xfrm>
            <a:off x="581891" y="6054437"/>
            <a:ext cx="11222182" cy="0"/>
          </a:xfrm>
          <a:prstGeom prst="line">
            <a:avLst/>
          </a:prstGeom>
          <a:ln w="9525">
            <a:solidFill>
              <a:srgbClr val="0120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5" name="Footer Placeholder 4">
            <a:extLst>
              <a:ext uri="{FF2B5EF4-FFF2-40B4-BE49-F238E27FC236}">
                <a16:creationId xmlns:a16="http://schemas.microsoft.com/office/drawing/2014/main" id="{5A8F8563-103A-6D50-F485-F78013D60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891" y="6213506"/>
            <a:ext cx="935824" cy="365125"/>
          </a:xfrm>
        </p:spPr>
        <p:txBody>
          <a:bodyPr/>
          <a:lstStyle>
            <a:lvl1pPr algn="r">
              <a:defRPr>
                <a:solidFill>
                  <a:srgbClr val="012041"/>
                </a:solidFill>
                <a:latin typeface="Montserrat" pitchFamily="2" charset="77"/>
              </a:defRPr>
            </a:lvl1pPr>
          </a:lstStyle>
          <a:p>
            <a:r>
              <a:rPr lang="en-US"/>
              <a:t>Invest</a:t>
            </a:r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DD839CF-7B6F-4F4A-61BD-78A7185463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68247" y="6213504"/>
            <a:ext cx="935825" cy="365125"/>
          </a:xfrm>
        </p:spPr>
        <p:txBody>
          <a:bodyPr/>
          <a:lstStyle>
            <a:lvl1pPr algn="l">
              <a:defRPr b="0" i="0">
                <a:latin typeface="Montserrat" pitchFamily="2" charset="77"/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ontent Placeholder 8">
            <a:extLst>
              <a:ext uri="{FF2B5EF4-FFF2-40B4-BE49-F238E27FC236}">
                <a16:creationId xmlns:a16="http://schemas.microsoft.com/office/drawing/2014/main" id="{161FF1E0-5F71-3A78-9B84-5A406034CA2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808163" y="6213476"/>
            <a:ext cx="4287837" cy="378676"/>
          </a:xfrm>
        </p:spPr>
        <p:txBody>
          <a:bodyPr anchor="ctr">
            <a:normAutofit/>
          </a:bodyPr>
          <a:lstStyle>
            <a:lvl1pPr marL="0" indent="0" algn="l">
              <a:buNone/>
              <a:defRPr sz="1000">
                <a:solidFill>
                  <a:srgbClr val="012041"/>
                </a:solidFill>
              </a:defRPr>
            </a:lvl1pPr>
            <a:lvl2pPr>
              <a:defRPr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>
                <a:solidFill>
                  <a:schemeClr val="bg1">
                    <a:lumMod val="95000"/>
                  </a:schemeClr>
                </a:solidFill>
              </a:defRPr>
            </a:lvl5pPr>
          </a:lstStyle>
          <a:p>
            <a:pPr lvl="0"/>
            <a:r>
              <a:rPr lang="en-US" dirty="0"/>
              <a:t>Scholarship Guide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5426DAA-8830-CDB6-04D6-C0CF35B96C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60598" y="2397224"/>
            <a:ext cx="6599751" cy="613370"/>
          </a:xfrm>
        </p:spPr>
        <p:txBody>
          <a:bodyPr anchor="b">
            <a:normAutofit/>
          </a:bodyPr>
          <a:lstStyle>
            <a:lvl1pPr marL="0" indent="0" algn="l">
              <a:buNone/>
              <a:defRPr sz="2400">
                <a:solidFill>
                  <a:srgbClr val="6098D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5979349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7392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5C416-A3A2-4CF9-9532-2C0BFB51CF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560597" y="3165779"/>
            <a:ext cx="6599752" cy="1011412"/>
          </a:xfrm>
        </p:spPr>
        <p:txBody>
          <a:bodyPr anchor="t">
            <a:noAutofit/>
          </a:bodyPr>
          <a:lstStyle>
            <a:lvl1pPr algn="l">
              <a:defRPr sz="5400" b="1" cap="none" baseline="0">
                <a:solidFill>
                  <a:srgbClr val="01204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9BB7A502-EC12-74A2-3DA7-5E00855F3BFB}"/>
              </a:ext>
            </a:extLst>
          </p:cNvPr>
          <p:cNvSpPr/>
          <p:nvPr userDrawn="1"/>
        </p:nvSpPr>
        <p:spPr>
          <a:xfrm>
            <a:off x="-2094621" y="1327482"/>
            <a:ext cx="4189242" cy="4189242"/>
          </a:xfrm>
          <a:prstGeom prst="ellipse">
            <a:avLst/>
          </a:prstGeom>
          <a:solidFill>
            <a:srgbClr val="E2E4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E81293D-D37B-25D3-F33E-DF7DEBBDF0AA}"/>
              </a:ext>
            </a:extLst>
          </p:cNvPr>
          <p:cNvCxnSpPr>
            <a:cxnSpLocks/>
          </p:cNvCxnSpPr>
          <p:nvPr userDrawn="1"/>
        </p:nvCxnSpPr>
        <p:spPr>
          <a:xfrm>
            <a:off x="2560597" y="4461164"/>
            <a:ext cx="1900567" cy="0"/>
          </a:xfrm>
          <a:prstGeom prst="line">
            <a:avLst/>
          </a:prstGeom>
          <a:ln w="76200">
            <a:solidFill>
              <a:srgbClr val="0120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0C63B70-D93D-4796-7840-9A6F190F1455}"/>
              </a:ext>
            </a:extLst>
          </p:cNvPr>
          <p:cNvCxnSpPr>
            <a:cxnSpLocks/>
          </p:cNvCxnSpPr>
          <p:nvPr userDrawn="1"/>
        </p:nvCxnSpPr>
        <p:spPr>
          <a:xfrm>
            <a:off x="581891" y="6054437"/>
            <a:ext cx="11222182" cy="0"/>
          </a:xfrm>
          <a:prstGeom prst="line">
            <a:avLst/>
          </a:prstGeom>
          <a:ln w="9525">
            <a:solidFill>
              <a:srgbClr val="0120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5" name="Footer Placeholder 4">
            <a:extLst>
              <a:ext uri="{FF2B5EF4-FFF2-40B4-BE49-F238E27FC236}">
                <a16:creationId xmlns:a16="http://schemas.microsoft.com/office/drawing/2014/main" id="{5A8F8563-103A-6D50-F485-F78013D60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891" y="6213506"/>
            <a:ext cx="935824" cy="365125"/>
          </a:xfrm>
        </p:spPr>
        <p:txBody>
          <a:bodyPr/>
          <a:lstStyle>
            <a:lvl1pPr algn="r">
              <a:defRPr>
                <a:solidFill>
                  <a:srgbClr val="012041"/>
                </a:solidFill>
                <a:latin typeface="Montserrat" pitchFamily="2" charset="77"/>
              </a:defRPr>
            </a:lvl1pPr>
          </a:lstStyle>
          <a:p>
            <a:r>
              <a:rPr lang="en-US"/>
              <a:t>Invest</a:t>
            </a:r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DD839CF-7B6F-4F4A-61BD-78A7185463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68247" y="6213504"/>
            <a:ext cx="935825" cy="365125"/>
          </a:xfrm>
        </p:spPr>
        <p:txBody>
          <a:bodyPr/>
          <a:lstStyle>
            <a:lvl1pPr algn="l">
              <a:defRPr b="0" i="0">
                <a:latin typeface="Montserrat" pitchFamily="2" charset="77"/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ontent Placeholder 8">
            <a:extLst>
              <a:ext uri="{FF2B5EF4-FFF2-40B4-BE49-F238E27FC236}">
                <a16:creationId xmlns:a16="http://schemas.microsoft.com/office/drawing/2014/main" id="{188FAFF7-D842-2E59-2DE9-3D73FE6CE60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808163" y="6213476"/>
            <a:ext cx="4287837" cy="378676"/>
          </a:xfrm>
        </p:spPr>
        <p:txBody>
          <a:bodyPr anchor="ctr">
            <a:normAutofit/>
          </a:bodyPr>
          <a:lstStyle>
            <a:lvl1pPr marL="0" indent="0" algn="l">
              <a:buNone/>
              <a:defRPr sz="1000">
                <a:solidFill>
                  <a:srgbClr val="012041"/>
                </a:solidFill>
              </a:defRPr>
            </a:lvl1pPr>
            <a:lvl2pPr>
              <a:defRPr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>
                <a:solidFill>
                  <a:schemeClr val="bg1">
                    <a:lumMod val="95000"/>
                  </a:schemeClr>
                </a:solidFill>
              </a:defRPr>
            </a:lvl5pPr>
          </a:lstStyle>
          <a:p>
            <a:pPr lvl="0"/>
            <a:r>
              <a:rPr lang="en-US" dirty="0"/>
              <a:t>Scholarship Guide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F839D98B-7FB8-992C-62D3-FA1846626F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60598" y="2397224"/>
            <a:ext cx="6599751" cy="613370"/>
          </a:xfrm>
        </p:spPr>
        <p:txBody>
          <a:bodyPr anchor="b">
            <a:normAutofit/>
          </a:bodyPr>
          <a:lstStyle>
            <a:lvl1pPr marL="0" indent="0" algn="l">
              <a:buNone/>
              <a:defRPr sz="2400">
                <a:solidFill>
                  <a:srgbClr val="E2E42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4655187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7392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5C416-A3A2-4CF9-9532-2C0BFB51CF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560597" y="3165779"/>
            <a:ext cx="6599752" cy="1011412"/>
          </a:xfrm>
        </p:spPr>
        <p:txBody>
          <a:bodyPr anchor="t">
            <a:noAutofit/>
          </a:bodyPr>
          <a:lstStyle>
            <a:lvl1pPr algn="l">
              <a:defRPr sz="5400" b="1" cap="none" baseline="0">
                <a:solidFill>
                  <a:srgbClr val="01204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9BB7A502-EC12-74A2-3DA7-5E00855F3BFB}"/>
              </a:ext>
            </a:extLst>
          </p:cNvPr>
          <p:cNvSpPr/>
          <p:nvPr userDrawn="1"/>
        </p:nvSpPr>
        <p:spPr>
          <a:xfrm>
            <a:off x="-2094621" y="1327482"/>
            <a:ext cx="4189242" cy="4189242"/>
          </a:xfrm>
          <a:prstGeom prst="ellipse">
            <a:avLst/>
          </a:prstGeom>
          <a:solidFill>
            <a:srgbClr val="72B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E81293D-D37B-25D3-F33E-DF7DEBBDF0AA}"/>
              </a:ext>
            </a:extLst>
          </p:cNvPr>
          <p:cNvCxnSpPr>
            <a:cxnSpLocks/>
          </p:cNvCxnSpPr>
          <p:nvPr userDrawn="1"/>
        </p:nvCxnSpPr>
        <p:spPr>
          <a:xfrm>
            <a:off x="2560597" y="4461164"/>
            <a:ext cx="1900567" cy="0"/>
          </a:xfrm>
          <a:prstGeom prst="line">
            <a:avLst/>
          </a:prstGeom>
          <a:ln w="76200">
            <a:solidFill>
              <a:srgbClr val="0120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0C63B70-D93D-4796-7840-9A6F190F1455}"/>
              </a:ext>
            </a:extLst>
          </p:cNvPr>
          <p:cNvCxnSpPr>
            <a:cxnSpLocks/>
          </p:cNvCxnSpPr>
          <p:nvPr userDrawn="1"/>
        </p:nvCxnSpPr>
        <p:spPr>
          <a:xfrm>
            <a:off x="581891" y="6054437"/>
            <a:ext cx="11222182" cy="0"/>
          </a:xfrm>
          <a:prstGeom prst="line">
            <a:avLst/>
          </a:prstGeom>
          <a:ln w="9525">
            <a:solidFill>
              <a:srgbClr val="0120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5" name="Footer Placeholder 4">
            <a:extLst>
              <a:ext uri="{FF2B5EF4-FFF2-40B4-BE49-F238E27FC236}">
                <a16:creationId xmlns:a16="http://schemas.microsoft.com/office/drawing/2014/main" id="{5A8F8563-103A-6D50-F485-F78013D60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891" y="6213506"/>
            <a:ext cx="935824" cy="365125"/>
          </a:xfrm>
        </p:spPr>
        <p:txBody>
          <a:bodyPr/>
          <a:lstStyle>
            <a:lvl1pPr algn="r">
              <a:defRPr>
                <a:solidFill>
                  <a:srgbClr val="012041"/>
                </a:solidFill>
                <a:latin typeface="Montserrat" pitchFamily="2" charset="77"/>
              </a:defRPr>
            </a:lvl1pPr>
          </a:lstStyle>
          <a:p>
            <a:r>
              <a:rPr lang="en-US"/>
              <a:t>Invest</a:t>
            </a:r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DD839CF-7B6F-4F4A-61BD-78A7185463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68247" y="6213504"/>
            <a:ext cx="935825" cy="365125"/>
          </a:xfrm>
        </p:spPr>
        <p:txBody>
          <a:bodyPr/>
          <a:lstStyle>
            <a:lvl1pPr algn="l">
              <a:defRPr b="0" i="0">
                <a:latin typeface="Montserrat" pitchFamily="2" charset="77"/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ontent Placeholder 8">
            <a:extLst>
              <a:ext uri="{FF2B5EF4-FFF2-40B4-BE49-F238E27FC236}">
                <a16:creationId xmlns:a16="http://schemas.microsoft.com/office/drawing/2014/main" id="{C5C72AF9-4B26-7B75-D125-87FD868D1A5F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808163" y="6213476"/>
            <a:ext cx="4287837" cy="378676"/>
          </a:xfrm>
        </p:spPr>
        <p:txBody>
          <a:bodyPr anchor="ctr">
            <a:normAutofit/>
          </a:bodyPr>
          <a:lstStyle>
            <a:lvl1pPr marL="0" indent="0" algn="l">
              <a:buNone/>
              <a:defRPr sz="1000">
                <a:solidFill>
                  <a:srgbClr val="012041"/>
                </a:solidFill>
              </a:defRPr>
            </a:lvl1pPr>
            <a:lvl2pPr>
              <a:defRPr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>
                <a:solidFill>
                  <a:schemeClr val="bg1">
                    <a:lumMod val="95000"/>
                  </a:schemeClr>
                </a:solidFill>
              </a:defRPr>
            </a:lvl5pPr>
          </a:lstStyle>
          <a:p>
            <a:pPr lvl="0"/>
            <a:r>
              <a:rPr lang="en-US" dirty="0"/>
              <a:t>Scholarship Guide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7F316C54-E5F3-4E8C-2D9D-940DF9F1D6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60598" y="2397224"/>
            <a:ext cx="6599751" cy="613370"/>
          </a:xfrm>
        </p:spPr>
        <p:txBody>
          <a:bodyPr anchor="b">
            <a:normAutofit/>
          </a:bodyPr>
          <a:lstStyle>
            <a:lvl1pPr marL="0" indent="0" algn="l">
              <a:buNone/>
              <a:defRPr sz="2400">
                <a:solidFill>
                  <a:srgbClr val="72BF48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1462506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7392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5C416-A3A2-4CF9-9532-2C0BFB51CF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560597" y="3165779"/>
            <a:ext cx="6599752" cy="1011412"/>
          </a:xfrm>
        </p:spPr>
        <p:txBody>
          <a:bodyPr anchor="t">
            <a:noAutofit/>
          </a:bodyPr>
          <a:lstStyle>
            <a:lvl1pPr algn="l">
              <a:defRPr sz="5400" b="1" cap="none" baseline="0">
                <a:solidFill>
                  <a:srgbClr val="01204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9BB7A502-EC12-74A2-3DA7-5E00855F3BFB}"/>
              </a:ext>
            </a:extLst>
          </p:cNvPr>
          <p:cNvSpPr/>
          <p:nvPr userDrawn="1"/>
        </p:nvSpPr>
        <p:spPr>
          <a:xfrm>
            <a:off x="-2094621" y="1327482"/>
            <a:ext cx="4189242" cy="4189242"/>
          </a:xfrm>
          <a:prstGeom prst="ellipse">
            <a:avLst/>
          </a:prstGeom>
          <a:solidFill>
            <a:srgbClr val="F04D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E81293D-D37B-25D3-F33E-DF7DEBBDF0AA}"/>
              </a:ext>
            </a:extLst>
          </p:cNvPr>
          <p:cNvCxnSpPr>
            <a:cxnSpLocks/>
          </p:cNvCxnSpPr>
          <p:nvPr userDrawn="1"/>
        </p:nvCxnSpPr>
        <p:spPr>
          <a:xfrm>
            <a:off x="2560597" y="4461164"/>
            <a:ext cx="1900567" cy="0"/>
          </a:xfrm>
          <a:prstGeom prst="line">
            <a:avLst/>
          </a:prstGeom>
          <a:ln w="76200">
            <a:solidFill>
              <a:srgbClr val="0120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0C63B70-D93D-4796-7840-9A6F190F1455}"/>
              </a:ext>
            </a:extLst>
          </p:cNvPr>
          <p:cNvCxnSpPr>
            <a:cxnSpLocks/>
          </p:cNvCxnSpPr>
          <p:nvPr userDrawn="1"/>
        </p:nvCxnSpPr>
        <p:spPr>
          <a:xfrm>
            <a:off x="581891" y="6054437"/>
            <a:ext cx="11222182" cy="0"/>
          </a:xfrm>
          <a:prstGeom prst="line">
            <a:avLst/>
          </a:prstGeom>
          <a:ln w="9525">
            <a:solidFill>
              <a:srgbClr val="0120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5" name="Footer Placeholder 4">
            <a:extLst>
              <a:ext uri="{FF2B5EF4-FFF2-40B4-BE49-F238E27FC236}">
                <a16:creationId xmlns:a16="http://schemas.microsoft.com/office/drawing/2014/main" id="{5A8F8563-103A-6D50-F485-F78013D60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891" y="6213506"/>
            <a:ext cx="935824" cy="365125"/>
          </a:xfrm>
        </p:spPr>
        <p:txBody>
          <a:bodyPr/>
          <a:lstStyle>
            <a:lvl1pPr algn="r">
              <a:defRPr>
                <a:solidFill>
                  <a:srgbClr val="012041"/>
                </a:solidFill>
                <a:latin typeface="Montserrat" pitchFamily="2" charset="77"/>
              </a:defRPr>
            </a:lvl1pPr>
          </a:lstStyle>
          <a:p>
            <a:r>
              <a:rPr lang="en-US"/>
              <a:t>Invest</a:t>
            </a:r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DD839CF-7B6F-4F4A-61BD-78A7185463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68247" y="6213504"/>
            <a:ext cx="935825" cy="365125"/>
          </a:xfrm>
        </p:spPr>
        <p:txBody>
          <a:bodyPr/>
          <a:lstStyle>
            <a:lvl1pPr algn="l">
              <a:defRPr b="0" i="0">
                <a:latin typeface="Montserrat" pitchFamily="2" charset="77"/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ontent Placeholder 8">
            <a:extLst>
              <a:ext uri="{FF2B5EF4-FFF2-40B4-BE49-F238E27FC236}">
                <a16:creationId xmlns:a16="http://schemas.microsoft.com/office/drawing/2014/main" id="{FA0063A9-5A86-F395-B72A-B89FF8B76D2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808163" y="6213476"/>
            <a:ext cx="4287837" cy="378676"/>
          </a:xfrm>
        </p:spPr>
        <p:txBody>
          <a:bodyPr anchor="ctr">
            <a:normAutofit/>
          </a:bodyPr>
          <a:lstStyle>
            <a:lvl1pPr marL="0" indent="0" algn="l">
              <a:buNone/>
              <a:defRPr sz="1000">
                <a:solidFill>
                  <a:srgbClr val="012041"/>
                </a:solidFill>
              </a:defRPr>
            </a:lvl1pPr>
            <a:lvl2pPr>
              <a:defRPr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>
                <a:solidFill>
                  <a:schemeClr val="bg1">
                    <a:lumMod val="95000"/>
                  </a:schemeClr>
                </a:solidFill>
              </a:defRPr>
            </a:lvl5pPr>
          </a:lstStyle>
          <a:p>
            <a:pPr lvl="0"/>
            <a:r>
              <a:rPr lang="en-US" dirty="0"/>
              <a:t>Scholarship Guide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398F5EFA-D610-83DA-39D5-0BF9737245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60598" y="2397224"/>
            <a:ext cx="6599751" cy="613370"/>
          </a:xfrm>
        </p:spPr>
        <p:txBody>
          <a:bodyPr anchor="b">
            <a:normAutofit/>
          </a:bodyPr>
          <a:lstStyle>
            <a:lvl1pPr marL="0" indent="0" algn="l">
              <a:buNone/>
              <a:defRPr sz="2400">
                <a:solidFill>
                  <a:srgbClr val="F04D3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039694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7392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B4660D4-B0ED-42D9-BC6D-AF4F1F9C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C607AE-E8B7-4C3B-A6DA-04289E2F0A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1917CC-671D-47EA-B065-51E87EC27B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2D0B54-5D87-4D1B-9C6E-5A7B87C833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/>
              <a:t>Invest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CADFFD-0FF7-4DDC-8879-918576F63E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4305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702" r:id="rId2"/>
    <p:sldLayoutId id="2147483703" r:id="rId3"/>
    <p:sldLayoutId id="2147483704" r:id="rId4"/>
    <p:sldLayoutId id="2147483693" r:id="rId5"/>
    <p:sldLayoutId id="2147483694" r:id="rId6"/>
    <p:sldLayoutId id="2147483696" r:id="rId7"/>
    <p:sldLayoutId id="2147483697" r:id="rId8"/>
    <p:sldLayoutId id="2147483698" r:id="rId9"/>
    <p:sldLayoutId id="2147483666" r:id="rId10"/>
    <p:sldLayoutId id="2147483667" r:id="rId11"/>
    <p:sldLayoutId id="2147483712" r:id="rId12"/>
    <p:sldLayoutId id="2147483713" r:id="rId13"/>
    <p:sldLayoutId id="2147483691" r:id="rId14"/>
    <p:sldLayoutId id="2147483695" r:id="rId15"/>
    <p:sldLayoutId id="2147483699" r:id="rId16"/>
    <p:sldLayoutId id="2147483700" r:id="rId17"/>
    <p:sldLayoutId id="2147483701" r:id="rId18"/>
    <p:sldLayoutId id="2147483674" r:id="rId19"/>
    <p:sldLayoutId id="2147483688" r:id="rId20"/>
    <p:sldLayoutId id="2147483670" r:id="rId21"/>
    <p:sldLayoutId id="2147483687" r:id="rId22"/>
    <p:sldLayoutId id="2147483677" r:id="rId23"/>
    <p:sldLayoutId id="2147483692" r:id="rId24"/>
    <p:sldLayoutId id="2147483671" r:id="rId25"/>
    <p:sldLayoutId id="2147483669" r:id="rId26"/>
    <p:sldLayoutId id="2147483689" r:id="rId27"/>
    <p:sldLayoutId id="2147483708" r:id="rId28"/>
    <p:sldLayoutId id="2147483668" r:id="rId29"/>
    <p:sldLayoutId id="2147483709" r:id="rId30"/>
    <p:sldLayoutId id="2147483710" r:id="rId31"/>
    <p:sldLayoutId id="2147483711" r:id="rId32"/>
    <p:sldLayoutId id="2147483653" r:id="rId33"/>
    <p:sldLayoutId id="2147483672" r:id="rId34"/>
    <p:sldLayoutId id="2147483652" r:id="rId35"/>
    <p:sldLayoutId id="2147483656" r:id="rId36"/>
    <p:sldLayoutId id="2147483714" r:id="rId3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i="0" kern="1200" cap="none" baseline="0">
          <a:solidFill>
            <a:schemeClr val="tx1"/>
          </a:solidFill>
          <a:latin typeface="Montserrat" pitchFamily="2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Montserrat" pitchFamily="2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Montserrat" pitchFamily="2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Montserrat" pitchFamily="2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Montserrat" pitchFamily="2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Montserrat" pitchFamily="2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pos="1920" userDrawn="1">
          <p15:clr>
            <a:srgbClr val="F26B43"/>
          </p15:clr>
        </p15:guide>
        <p15:guide id="3" pos="5760" userDrawn="1">
          <p15:clr>
            <a:srgbClr val="F26B43"/>
          </p15:clr>
        </p15:guide>
        <p15:guide id="4" pos="7104" userDrawn="1">
          <p15:clr>
            <a:srgbClr val="C35EA4"/>
          </p15:clr>
        </p15:guide>
        <p15:guide id="5" pos="576" userDrawn="1">
          <p15:clr>
            <a:srgbClr val="C35E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2.sv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2.sv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2.sv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jpg"/><Relationship Id="rId3" Type="http://schemas.openxmlformats.org/officeDocument/2006/relationships/image" Target="../media/image29.jpg"/><Relationship Id="rId7" Type="http://schemas.openxmlformats.org/officeDocument/2006/relationships/image" Target="../media/image33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6.xml"/><Relationship Id="rId6" Type="http://schemas.openxmlformats.org/officeDocument/2006/relationships/image" Target="../media/image32.jpg"/><Relationship Id="rId5" Type="http://schemas.openxmlformats.org/officeDocument/2006/relationships/image" Target="../media/image31.jpg"/><Relationship Id="rId10" Type="http://schemas.openxmlformats.org/officeDocument/2006/relationships/image" Target="../media/image36.jpg"/><Relationship Id="rId4" Type="http://schemas.openxmlformats.org/officeDocument/2006/relationships/image" Target="../media/image30.jpg"/><Relationship Id="rId9" Type="http://schemas.openxmlformats.org/officeDocument/2006/relationships/image" Target="../media/image35.jp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2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13" Type="http://schemas.openxmlformats.org/officeDocument/2006/relationships/image" Target="../media/image15.png"/><Relationship Id="rId18" Type="http://schemas.openxmlformats.org/officeDocument/2006/relationships/image" Target="../media/image2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svg"/><Relationship Id="rId17" Type="http://schemas.openxmlformats.org/officeDocument/2006/relationships/image" Target="../media/image19.png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18.svg"/><Relationship Id="rId20" Type="http://schemas.openxmlformats.org/officeDocument/2006/relationships/image" Target="../media/image22.svg"/><Relationship Id="rId1" Type="http://schemas.openxmlformats.org/officeDocument/2006/relationships/slideLayout" Target="../slideLayouts/slideLayout37.xml"/><Relationship Id="rId6" Type="http://schemas.openxmlformats.org/officeDocument/2006/relationships/image" Target="../media/image8.sv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5" Type="http://schemas.openxmlformats.org/officeDocument/2006/relationships/image" Target="../media/image17.png"/><Relationship Id="rId10" Type="http://schemas.openxmlformats.org/officeDocument/2006/relationships/image" Target="../media/image12.svg"/><Relationship Id="rId19" Type="http://schemas.openxmlformats.org/officeDocument/2006/relationships/image" Target="../media/image21.png"/><Relationship Id="rId4" Type="http://schemas.openxmlformats.org/officeDocument/2006/relationships/image" Target="../media/image6.svg"/><Relationship Id="rId9" Type="http://schemas.openxmlformats.org/officeDocument/2006/relationships/image" Target="../media/image11.png"/><Relationship Id="rId14" Type="http://schemas.openxmlformats.org/officeDocument/2006/relationships/image" Target="../media/image16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2.svg"/></Relationships>
</file>

<file path=ppt/slides/_rels/slide7.xml.rels><?xml version="1.0" encoding="UTF-8" standalone="yes" ?><Relationships xmlns="http://schemas.openxmlformats.org/package/2006/relationships"><Relationship Id="rId3" Target="https://www.pexels.com/photo/photography-of-women-talking-to-each-other-1181717/" TargetMode="External" Type="http://schemas.openxmlformats.org/officeDocument/2006/relationships/hyperlink"/><Relationship Id="rId7" Target="https://medium.com/edtech-trends/expert-view-building-a-future-proof-smart-home-70ddb60e3611?source=social.flipboard" TargetMode="External" Type="http://schemas.openxmlformats.org/officeDocument/2006/relationships/hyperlink"/><Relationship Id="rId2" Target="../media/image23.jpeg" Type="http://schemas.openxmlformats.org/officeDocument/2006/relationships/image"/><Relationship Id="rId1" Target="../slideLayouts/slideLayout20.xml" Type="http://schemas.openxmlformats.org/officeDocument/2006/relationships/slideLayout"/><Relationship Id="rId6" Target="../media/image25.jpg" Type="http://schemas.openxmlformats.org/officeDocument/2006/relationships/image"/><Relationship Id="rId5" Target="https://www.vinodbidwaik.com/2021/06/problem-solving-solutions-that-creates.html" TargetMode="External" Type="http://schemas.openxmlformats.org/officeDocument/2006/relationships/hyperlink"/><Relationship Id="rId4" Target="../media/image24.jpeg" Type="http://schemas.openxmlformats.org/officeDocument/2006/relationships/image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thecreativeparty.com/im-learning-to-code-and-you-should-too-but-that-wont-make-you-a-developer/" TargetMode="External"/><Relationship Id="rId7" Type="http://schemas.openxmlformats.org/officeDocument/2006/relationships/hyperlink" Target="https://www.pexels.com/photo/bullet-journal-planner-weekly-970325/" TargetMode="External"/><Relationship Id="rId2" Type="http://schemas.openxmlformats.org/officeDocument/2006/relationships/image" Target="../media/image26.jpg"/><Relationship Id="rId1" Type="http://schemas.openxmlformats.org/officeDocument/2006/relationships/slideLayout" Target="../slideLayouts/slideLayout20.xml"/><Relationship Id="rId6" Type="http://schemas.openxmlformats.org/officeDocument/2006/relationships/image" Target="../media/image28.jpeg"/><Relationship Id="rId5" Type="http://schemas.openxmlformats.org/officeDocument/2006/relationships/hyperlink" Target="https://avnation.tv/2021/03/25/the-eight-great-pillars-of-effective-customer-service/" TargetMode="External"/><Relationship Id="rId4" Type="http://schemas.openxmlformats.org/officeDocument/2006/relationships/image" Target="../media/image27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196201C1-1C92-4052-ACD3-B932B3CCD4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60596" y="3165779"/>
            <a:ext cx="8291887" cy="681628"/>
          </a:xfrm>
        </p:spPr>
        <p:txBody>
          <a:bodyPr/>
          <a:lstStyle/>
          <a:p>
            <a:r>
              <a:rPr lang="en-US" sz="4400" dirty="0">
                <a:solidFill>
                  <a:schemeClr val="tx1"/>
                </a:solidFill>
              </a:rPr>
              <a:t>Great Careers to Consider</a:t>
            </a:r>
            <a:endParaRPr lang="en-US" sz="4400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7A90EEC-D6ED-1EFF-6AB3-74BDB6BF2CB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9065F2-DB87-4715-BFD2-23A7BA79E32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Invest Insurance Education</a:t>
            </a:r>
          </a:p>
        </p:txBody>
      </p:sp>
    </p:spTree>
    <p:extLst>
      <p:ext uri="{BB962C8B-B14F-4D97-AF65-F5344CB8AC3E}">
        <p14:creationId xmlns:p14="http://schemas.microsoft.com/office/powerpoint/2010/main" val="37647904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DE31C438-4318-12A4-0030-AC80C141B1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89098" y="977633"/>
            <a:ext cx="6866854" cy="502757"/>
          </a:xfrm>
        </p:spPr>
        <p:txBody>
          <a:bodyPr>
            <a:noAutofit/>
          </a:bodyPr>
          <a:lstStyle/>
          <a:p>
            <a:r>
              <a:rPr lang="en-US" sz="1000" dirty="0"/>
              <a:t>From analytics to marketing and sales to information technology; from damage appraisal and investigation to customer service to human resources and finance to risk management — there's a place for you in insurance.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18DC4716-DF8C-901F-764D-F7E10C0CB11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Great Careers to Consider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F9381E-605B-A716-84CF-4DAD69D3C75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Invest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F60B6BE4-CE51-18FF-A624-3A57E8673C0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091354" y="1508471"/>
            <a:ext cx="6866854" cy="4464221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 i="1" dirty="0">
                <a:solidFill>
                  <a:srgbClr val="6098D1"/>
                </a:solidFill>
              </a:rPr>
              <a:t>It’s part of everything we do.</a:t>
            </a:r>
            <a:br>
              <a:rPr lang="en-US" b="1" i="1" dirty="0">
                <a:solidFill>
                  <a:srgbClr val="6098D1"/>
                </a:solidFill>
              </a:rPr>
            </a:br>
            <a:endParaRPr lang="en-US" b="1" i="1" dirty="0">
              <a:solidFill>
                <a:srgbClr val="6098D1"/>
              </a:solidFill>
            </a:endParaRPr>
          </a:p>
          <a:p>
            <a:pPr>
              <a:lnSpc>
                <a:spcPct val="100000"/>
              </a:lnSpc>
            </a:pPr>
            <a:r>
              <a:rPr lang="en-US" sz="1400" b="1" u="sng" dirty="0">
                <a:solidFill>
                  <a:schemeClr val="tx1"/>
                </a:solidFill>
              </a:rPr>
              <a:t>Variety</a:t>
            </a:r>
            <a:r>
              <a:rPr lang="en-US" sz="1400" b="1" dirty="0">
                <a:solidFill>
                  <a:schemeClr val="tx1"/>
                </a:solidFill>
              </a:rPr>
              <a:t> </a:t>
            </a:r>
            <a:r>
              <a:rPr lang="en-US" sz="1400" dirty="0">
                <a:solidFill>
                  <a:schemeClr val="tx1"/>
                </a:solidFill>
              </a:rPr>
              <a:t>— The work is as varied as the customers’ needs. Every day presents unique challenges.</a:t>
            </a:r>
          </a:p>
          <a:p>
            <a:pPr>
              <a:lnSpc>
                <a:spcPct val="100000"/>
              </a:lnSpc>
            </a:pPr>
            <a:r>
              <a:rPr lang="en-US" sz="1400" b="1" u="sng" dirty="0">
                <a:solidFill>
                  <a:schemeClr val="tx1"/>
                </a:solidFill>
              </a:rPr>
              <a:t>Advancement</a:t>
            </a:r>
            <a:r>
              <a:rPr lang="en-US" sz="1400" b="1" dirty="0">
                <a:solidFill>
                  <a:schemeClr val="tx1"/>
                </a:solidFill>
              </a:rPr>
              <a:t> </a:t>
            </a:r>
            <a:r>
              <a:rPr lang="en-US" sz="1400" dirty="0">
                <a:solidFill>
                  <a:schemeClr val="tx1"/>
                </a:solidFill>
              </a:rPr>
              <a:t>— Potential for growth, professionally and personally, are endless.</a:t>
            </a:r>
          </a:p>
          <a:p>
            <a:pPr>
              <a:lnSpc>
                <a:spcPct val="100000"/>
              </a:lnSpc>
            </a:pPr>
            <a:r>
              <a:rPr lang="en-US" sz="1400" b="1" u="sng" dirty="0">
                <a:solidFill>
                  <a:schemeClr val="tx1"/>
                </a:solidFill>
              </a:rPr>
              <a:t>Challenge</a:t>
            </a:r>
            <a:r>
              <a:rPr lang="en-US" sz="1400" b="1" dirty="0">
                <a:solidFill>
                  <a:schemeClr val="tx1"/>
                </a:solidFill>
              </a:rPr>
              <a:t> </a:t>
            </a:r>
            <a:r>
              <a:rPr lang="en-US" sz="1400" dirty="0">
                <a:solidFill>
                  <a:schemeClr val="tx1"/>
                </a:solidFill>
              </a:rPr>
              <a:t>— Make a difference by solving problems and helping others in their time of loss. Every day presents a new opportunity and a new challenge.</a:t>
            </a:r>
          </a:p>
          <a:p>
            <a:pPr>
              <a:lnSpc>
                <a:spcPct val="100000"/>
              </a:lnSpc>
            </a:pPr>
            <a:r>
              <a:rPr lang="en-US" sz="1400" b="1" u="sng" dirty="0">
                <a:solidFill>
                  <a:schemeClr val="tx1"/>
                </a:solidFill>
              </a:rPr>
              <a:t>Lifelong Learning </a:t>
            </a:r>
            <a:r>
              <a:rPr lang="en-US" sz="1400" dirty="0">
                <a:solidFill>
                  <a:schemeClr val="tx1"/>
                </a:solidFill>
              </a:rPr>
              <a:t>— Learn on the job and receive the training you need to reach your earning potential in a high-performance environment.</a:t>
            </a:r>
          </a:p>
          <a:p>
            <a:pPr>
              <a:lnSpc>
                <a:spcPct val="100000"/>
              </a:lnSpc>
            </a:pPr>
            <a:r>
              <a:rPr lang="en-US" sz="1400" b="1" u="sng" dirty="0">
                <a:solidFill>
                  <a:schemeClr val="tx1"/>
                </a:solidFill>
              </a:rPr>
              <a:t>Stability</a:t>
            </a:r>
            <a:r>
              <a:rPr lang="en-US" sz="1400" b="1" dirty="0">
                <a:solidFill>
                  <a:schemeClr val="tx1"/>
                </a:solidFill>
              </a:rPr>
              <a:t> </a:t>
            </a:r>
            <a:r>
              <a:rPr lang="en-US" sz="1400" dirty="0">
                <a:solidFill>
                  <a:schemeClr val="tx1"/>
                </a:solidFill>
              </a:rPr>
              <a:t>— Insurance is a multi-billion-dollar industry with a long history of growth.</a:t>
            </a:r>
          </a:p>
          <a:p>
            <a:pPr>
              <a:lnSpc>
                <a:spcPct val="100000"/>
              </a:lnSpc>
            </a:pPr>
            <a:r>
              <a:rPr lang="en-US" sz="1400" b="1" u="sng" dirty="0">
                <a:solidFill>
                  <a:schemeClr val="tx1"/>
                </a:solidFill>
              </a:rPr>
              <a:t>Community</a:t>
            </a:r>
            <a:r>
              <a:rPr lang="en-US" sz="1400" b="1" dirty="0">
                <a:solidFill>
                  <a:schemeClr val="tx1"/>
                </a:solidFill>
              </a:rPr>
              <a:t> </a:t>
            </a:r>
            <a:r>
              <a:rPr lang="en-US" sz="1400" dirty="0">
                <a:solidFill>
                  <a:schemeClr val="tx1"/>
                </a:solidFill>
              </a:rPr>
              <a:t>— It’s a relationship-driven and a close-knit family of professionals.</a:t>
            </a:r>
          </a:p>
          <a:p>
            <a:pPr>
              <a:lnSpc>
                <a:spcPct val="100000"/>
              </a:lnSpc>
            </a:pPr>
            <a:r>
              <a:rPr lang="en-US" sz="1400" b="1" u="sng" dirty="0">
                <a:solidFill>
                  <a:schemeClr val="tx1"/>
                </a:solidFill>
              </a:rPr>
              <a:t>Personal Growth &amp; Satisfaction </a:t>
            </a:r>
            <a:r>
              <a:rPr lang="en-US" sz="1400" dirty="0">
                <a:solidFill>
                  <a:schemeClr val="tx1"/>
                </a:solidFill>
              </a:rPr>
              <a:t>— There’s a place for people who bring caring and commitment to their work. You can succeed professionally, while contributing something positive.</a:t>
            </a:r>
          </a:p>
          <a:p>
            <a:pPr>
              <a:lnSpc>
                <a:spcPct val="100000"/>
              </a:lnSpc>
            </a:pPr>
            <a:r>
              <a:rPr lang="en-US" sz="1400" b="1" u="sng" dirty="0">
                <a:solidFill>
                  <a:schemeClr val="tx1"/>
                </a:solidFill>
              </a:rPr>
              <a:t>Inclusive</a:t>
            </a:r>
            <a:r>
              <a:rPr lang="en-US" sz="1400" b="1" dirty="0">
                <a:solidFill>
                  <a:schemeClr val="tx1"/>
                </a:solidFill>
              </a:rPr>
              <a:t> </a:t>
            </a:r>
            <a:r>
              <a:rPr lang="en-US" sz="1400" dirty="0">
                <a:solidFill>
                  <a:schemeClr val="tx1"/>
                </a:solidFill>
              </a:rPr>
              <a:t>— The industry strives to recruit and develop the broadest possible array of backgrounds from a diverse workforce.</a:t>
            </a:r>
          </a:p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FAE9A5-7FEB-F289-1F37-61C165802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BD87E752-9DA3-AF6E-D120-DEB50CF9A311}"/>
              </a:ext>
            </a:extLst>
          </p:cNvPr>
          <p:cNvSpPr>
            <a:spLocks noGrp="1"/>
          </p:cNvSpPr>
          <p:nvPr>
            <p:ph sz="quarter" idx="18"/>
          </p:nvPr>
        </p:nvSpPr>
        <p:spPr/>
        <p:txBody>
          <a:bodyPr/>
          <a:lstStyle/>
          <a:p>
            <a:r>
              <a:rPr lang="en-US" dirty="0"/>
              <a:t>Great Careers to Consider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123ABDAF-0839-9788-2B19-3ED19E03855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4088427" y="126094"/>
            <a:ext cx="6867525" cy="777232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rgbClr val="012041"/>
                </a:solidFill>
              </a:rPr>
              <a:t>What a Career in Insurance Offers</a:t>
            </a:r>
          </a:p>
        </p:txBody>
      </p:sp>
      <p:pic>
        <p:nvPicPr>
          <p:cNvPr id="14" name="Content Placeholder 19" descr="A stack of books">
            <a:extLst>
              <a:ext uri="{FF2B5EF4-FFF2-40B4-BE49-F238E27FC236}">
                <a16:creationId xmlns:a16="http://schemas.microsoft.com/office/drawing/2014/main" id="{374A4BDF-64F6-F955-0990-0F1BB5D813E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-257300" y="2947817"/>
            <a:ext cx="3448249" cy="3448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16626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F9381E-605B-A716-84CF-4DAD69D3C75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Invest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FAE9A5-7FEB-F289-1F37-61C165802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BD87E752-9DA3-AF6E-D120-DEB50CF9A311}"/>
              </a:ext>
            </a:extLst>
          </p:cNvPr>
          <p:cNvSpPr>
            <a:spLocks noGrp="1"/>
          </p:cNvSpPr>
          <p:nvPr>
            <p:ph sz="quarter" idx="18"/>
          </p:nvPr>
        </p:nvSpPr>
        <p:spPr/>
        <p:txBody>
          <a:bodyPr/>
          <a:lstStyle/>
          <a:p>
            <a:r>
              <a:rPr lang="en-US" sz="1000" dirty="0">
                <a:solidFill>
                  <a:schemeClr val="tx1"/>
                </a:solidFill>
              </a:rPr>
              <a:t>Great Careers to Consider</a:t>
            </a:r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18DC4716-DF8C-901F-764D-F7E10C0CB11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Great Careers to Consider</a:t>
            </a:r>
            <a:endParaRPr lang="en-US" dirty="0"/>
          </a:p>
        </p:txBody>
      </p:sp>
      <p:sp>
        <p:nvSpPr>
          <p:cNvPr id="12" name="Text Placeholder 5">
            <a:extLst>
              <a:ext uri="{FF2B5EF4-FFF2-40B4-BE49-F238E27FC236}">
                <a16:creationId xmlns:a16="http://schemas.microsoft.com/office/drawing/2014/main" id="{862A0177-BD6A-89A6-A135-FC6C0F224F03}"/>
              </a:ext>
            </a:extLst>
          </p:cNvPr>
          <p:cNvSpPr txBox="1">
            <a:spLocks/>
          </p:cNvSpPr>
          <p:nvPr/>
        </p:nvSpPr>
        <p:spPr>
          <a:xfrm>
            <a:off x="4018202" y="1251284"/>
            <a:ext cx="6866854" cy="449981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ts val="26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0" i="0" kern="1200">
                <a:solidFill>
                  <a:srgbClr val="012041"/>
                </a:solidFill>
                <a:latin typeface="Montserrat" pitchFamily="2" charset="77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ts val="26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tx1"/>
                </a:solidFill>
                <a:latin typeface="Montserrat" pitchFamily="2" charset="77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ts val="26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tx1"/>
                </a:solidFill>
                <a:latin typeface="Montserrat" pitchFamily="2" charset="77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ts val="26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tx1"/>
                </a:solidFill>
                <a:latin typeface="Montserrat" pitchFamily="2" charset="77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ts val="26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tx1"/>
                </a:solidFill>
                <a:latin typeface="Montserrat" pitchFamily="2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300"/>
              </a:spcAft>
            </a:pPr>
            <a:r>
              <a:rPr lang="en-US" sz="1800" b="1" dirty="0">
                <a:solidFill>
                  <a:srgbClr val="6098D1"/>
                </a:solidFill>
              </a:rPr>
              <a:t>Cyber Security Duties &amp; Responsibilities</a:t>
            </a:r>
          </a:p>
          <a:p>
            <a:pPr marL="285750" indent="-285750">
              <a:lnSpc>
                <a:spcPct val="10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888888"/>
                </a:solidFill>
              </a:rPr>
              <a:t>A wide variety of duties in the IT department to challenge you.</a:t>
            </a:r>
          </a:p>
          <a:p>
            <a:pPr marL="285750" indent="-285750">
              <a:lnSpc>
                <a:spcPct val="10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888888"/>
                </a:solidFill>
              </a:rPr>
              <a:t>Monitor company networks to see if there are any breaches, and if there are, you’ll investigate them.</a:t>
            </a:r>
          </a:p>
          <a:p>
            <a:pPr marL="285750" indent="-285750">
              <a:lnSpc>
                <a:spcPct val="10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888888"/>
                </a:solidFill>
              </a:rPr>
              <a:t>Install the latest firewalls and data encryption software, and conduct updates to protect sensitive company information.</a:t>
            </a:r>
          </a:p>
          <a:p>
            <a:pPr marL="285750" indent="-285750">
              <a:lnSpc>
                <a:spcPct val="10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888888"/>
                </a:solidFill>
              </a:rPr>
              <a:t>Provide reports on any security breaches.</a:t>
            </a:r>
          </a:p>
          <a:p>
            <a:pPr marL="285750" indent="-285750">
              <a:lnSpc>
                <a:spcPct val="10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888888"/>
                </a:solidFill>
              </a:rPr>
              <a:t>Conduct fake cyber attacks to see how secure networks really are.</a:t>
            </a:r>
          </a:p>
          <a:p>
            <a:pPr marL="285750" indent="-285750">
              <a:lnSpc>
                <a:spcPct val="10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888888"/>
                </a:solidFill>
              </a:rPr>
              <a:t>Research, recommend and implement new security practices.</a:t>
            </a:r>
          </a:p>
          <a:p>
            <a:pPr marL="285750" indent="-285750">
              <a:lnSpc>
                <a:spcPct val="10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888888"/>
                </a:solidFill>
              </a:rPr>
              <a:t>Conduct informative security training for staff when needed.</a:t>
            </a:r>
          </a:p>
          <a:p>
            <a:pPr marL="285750" indent="-285750">
              <a:lnSpc>
                <a:spcPct val="10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888888"/>
                </a:solidFill>
              </a:rPr>
              <a:t>Enjoy a pleasant working environment and the ability to also work from home.</a:t>
            </a:r>
          </a:p>
          <a:p>
            <a:pPr marL="285750" indent="-285750">
              <a:lnSpc>
                <a:spcPct val="10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888888"/>
                </a:solidFill>
              </a:rPr>
              <a:t>Good-paying job within five years of education and work experience.</a:t>
            </a:r>
          </a:p>
          <a:p>
            <a:pPr marL="285750" indent="-285750">
              <a:lnSpc>
                <a:spcPct val="10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888888"/>
                </a:solidFill>
              </a:rPr>
              <a:t>Excellent salary and positive job outlook.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F83EB112-9DF2-B117-16FC-C7343C2DCD7F}"/>
              </a:ext>
            </a:extLst>
          </p:cNvPr>
          <p:cNvSpPr txBox="1">
            <a:spLocks/>
          </p:cNvSpPr>
          <p:nvPr/>
        </p:nvSpPr>
        <p:spPr>
          <a:xfrm>
            <a:off x="4018202" y="279372"/>
            <a:ext cx="6866854" cy="817620"/>
          </a:xfrm>
          <a:prstGeom prst="rect">
            <a:avLst/>
          </a:prstGeom>
          <a:noFill/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600" b="1" i="0" kern="1200" cap="none" baseline="0">
                <a:solidFill>
                  <a:schemeClr val="tx1"/>
                </a:solidFill>
                <a:latin typeface="Montserrat" pitchFamily="2" charset="77"/>
                <a:ea typeface="+mj-ea"/>
                <a:cs typeface="+mj-cs"/>
              </a:defRPr>
            </a:lvl1pPr>
          </a:lstStyle>
          <a:p>
            <a:r>
              <a:rPr lang="en-US" sz="2800" dirty="0">
                <a:solidFill>
                  <a:srgbClr val="012041"/>
                </a:solidFill>
              </a:rPr>
              <a:t>Cybersecurity</a:t>
            </a:r>
            <a:br>
              <a:rPr lang="en-US" sz="2400" dirty="0">
                <a:solidFill>
                  <a:srgbClr val="012041"/>
                </a:solidFill>
              </a:rPr>
            </a:br>
            <a:r>
              <a:rPr lang="en-US" sz="2400" b="0" dirty="0">
                <a:solidFill>
                  <a:srgbClr val="012041"/>
                </a:solidFill>
              </a:rPr>
              <a:t>Insurance Company Professions</a:t>
            </a:r>
          </a:p>
        </p:txBody>
      </p:sp>
      <p:pic>
        <p:nvPicPr>
          <p:cNvPr id="14" name="Content Placeholder 19" descr="A stack of books">
            <a:extLst>
              <a:ext uri="{FF2B5EF4-FFF2-40B4-BE49-F238E27FC236}">
                <a16:creationId xmlns:a16="http://schemas.microsoft.com/office/drawing/2014/main" id="{374A4BDF-64F6-F955-0990-0F1BB5D813E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-257300" y="2947817"/>
            <a:ext cx="3448249" cy="3448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45056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9F9EF6-24E0-1DD4-008D-C99869CAB9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8" y="521204"/>
            <a:ext cx="4735883" cy="805381"/>
          </a:xfrm>
        </p:spPr>
        <p:txBody>
          <a:bodyPr>
            <a:normAutofit/>
          </a:bodyPr>
          <a:lstStyle/>
          <a:p>
            <a:pPr algn="ctr"/>
            <a:r>
              <a:rPr lang="en-US" sz="2000" dirty="0"/>
              <a:t>Underwriter</a:t>
            </a:r>
            <a:br>
              <a:rPr lang="en-US" sz="2000" dirty="0"/>
            </a:br>
            <a:r>
              <a:rPr lang="en-US" sz="2000" dirty="0"/>
              <a:t>Insurance Company Professions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3F0C5F1-08C2-7F90-B1B5-AA20F48004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7A5E80-868C-F042-10AF-2D42DAC6A81F}"/>
              </a:ext>
            </a:extLst>
          </p:cNvPr>
          <p:cNvSpPr>
            <a:spLocks noGrp="1"/>
          </p:cNvSpPr>
          <p:nvPr>
            <p:ph sz="quarter" idx="25"/>
          </p:nvPr>
        </p:nvSpPr>
        <p:spPr/>
        <p:txBody>
          <a:bodyPr/>
          <a:lstStyle/>
          <a:p>
            <a:r>
              <a:rPr lang="en-US" dirty="0"/>
              <a:t>Great Careers to Consider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ABD7E1-7F94-7370-345A-D439C5E7E7E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198" y="2000713"/>
            <a:ext cx="4735883" cy="3772538"/>
          </a:xfrm>
        </p:spPr>
        <p:txBody>
          <a:bodyPr>
            <a:normAutofit fontScale="925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Analyze applicants' data.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Assess applicants' risk.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Operate underwriting software.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Evaluate software-based recommendations.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Research applicants, as necessary.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Decide whether to offer insurance – and determine coverage and premiums.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Insurance underwriters serve as a go-between for insurance companies providing coverage and the insurance salespeople selling policies.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Underwriters work closely with agents and actuaries who perform complex calculations to determine the likelihood that accidents and other mishaps might befall a category of clients.</a:t>
            </a:r>
          </a:p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6D9B06C-1962-E917-5B5D-B05E8A4EF5B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38198" y="1364120"/>
            <a:ext cx="4735883" cy="402690"/>
          </a:xfrm>
        </p:spPr>
        <p:txBody>
          <a:bodyPr/>
          <a:lstStyle/>
          <a:p>
            <a:pPr marL="0" indent="0" algn="ctr">
              <a:lnSpc>
                <a:spcPct val="110000"/>
              </a:lnSpc>
              <a:spcBef>
                <a:spcPts val="1600"/>
              </a:spcBef>
              <a:buNone/>
            </a:pPr>
            <a:r>
              <a:rPr lang="en-US" sz="1800" b="1" dirty="0">
                <a:solidFill>
                  <a:schemeClr val="tx1"/>
                </a:solidFill>
              </a:rPr>
              <a:t>Duties &amp; Responsibilities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FB9E24A-315D-61C4-0072-855D84301269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934198" y="2000713"/>
            <a:ext cx="4735883" cy="4040876"/>
          </a:xfrm>
        </p:spPr>
        <p:txBody>
          <a:bodyPr>
            <a:normAutofit fontScale="70000" lnSpcReduction="20000"/>
          </a:bodyPr>
          <a:lstStyle/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1800" dirty="0"/>
              <a:t>Collect and compile statistical data for additional analysis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1800" dirty="0"/>
              <a:t>Estimate probability and likely cost of events such as an accident, death, natural disaster or sickness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1800" dirty="0"/>
              <a:t>Design, test, and administer policies to minimize risk and maximize the profitability of insurance policies, pension plans, and to Produce charts and other exhibits to explain proposals and calculations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1800" dirty="0"/>
              <a:t>Explain your research and proposals to various parties, from company executives to clients, shareholders, and government officials.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1800" dirty="0"/>
              <a:t>Most actuaries work for companies dealing with life, health, property, and casualty insurance.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1800" dirty="0"/>
              <a:t>Others work for pension companies, consulting firms, or government agencies. 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1800" dirty="0"/>
              <a:t>Many actuaries move into management or executive positions where they direct and supervise work units.</a:t>
            </a:r>
          </a:p>
          <a:p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7706520B-6F0C-F83C-4EB4-C6D4B2066BD3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6934198" y="1376445"/>
            <a:ext cx="4735883" cy="402690"/>
          </a:xfrm>
        </p:spPr>
        <p:txBody>
          <a:bodyPr/>
          <a:lstStyle/>
          <a:p>
            <a:pPr algn="ctr"/>
            <a:r>
              <a:rPr lang="en-US" b="1" dirty="0"/>
              <a:t>Duties &amp; Responsibilities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AD07F5E4-349E-BDA9-A259-4584B6B073FA}"/>
              </a:ext>
            </a:extLst>
          </p:cNvPr>
          <p:cNvSpPr txBox="1">
            <a:spLocks/>
          </p:cNvSpPr>
          <p:nvPr/>
        </p:nvSpPr>
        <p:spPr>
          <a:xfrm>
            <a:off x="6934198" y="521203"/>
            <a:ext cx="4735883" cy="8053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i="0" kern="1200" cap="none" baseline="0">
                <a:solidFill>
                  <a:srgbClr val="012041"/>
                </a:solidFill>
                <a:latin typeface="Montserrat" pitchFamily="2" charset="77"/>
                <a:ea typeface="+mj-ea"/>
                <a:cs typeface="+mj-cs"/>
              </a:defRPr>
            </a:lvl1pPr>
          </a:lstStyle>
          <a:p>
            <a:pPr algn="ctr"/>
            <a:r>
              <a:rPr lang="en-US" sz="2000" b="1" dirty="0">
                <a:solidFill>
                  <a:schemeClr val="bg1"/>
                </a:solidFill>
              </a:rPr>
              <a:t>Actuary</a:t>
            </a:r>
            <a:br>
              <a:rPr lang="en-US" sz="2000" b="1" dirty="0">
                <a:solidFill>
                  <a:schemeClr val="bg1"/>
                </a:solidFill>
              </a:rPr>
            </a:br>
            <a:r>
              <a:rPr lang="en-US" sz="2000" b="1" i="1" dirty="0">
                <a:solidFill>
                  <a:schemeClr val="bg1"/>
                </a:solidFill>
              </a:rPr>
              <a:t>Insurance Company Professions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13D2EC3F-E58A-908E-381E-BEEAF9090D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Invest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3197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9F9EF6-24E0-1DD4-008D-C99869CAB9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8" y="521204"/>
            <a:ext cx="4735883" cy="805381"/>
          </a:xfrm>
        </p:spPr>
        <p:txBody>
          <a:bodyPr>
            <a:normAutofit/>
          </a:bodyPr>
          <a:lstStyle/>
          <a:p>
            <a:pPr algn="ctr"/>
            <a:r>
              <a:rPr lang="en-US" sz="2000" b="1" dirty="0"/>
              <a:t>Sales Producer (Insurance Agent)</a:t>
            </a:r>
            <a:endParaRPr lang="en-US" sz="20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3F0C5F1-08C2-7F90-B1B5-AA20F48004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7A5E80-868C-F042-10AF-2D42DAC6A81F}"/>
              </a:ext>
            </a:extLst>
          </p:cNvPr>
          <p:cNvSpPr>
            <a:spLocks noGrp="1"/>
          </p:cNvSpPr>
          <p:nvPr>
            <p:ph sz="quarter" idx="25"/>
          </p:nvPr>
        </p:nvSpPr>
        <p:spPr/>
        <p:txBody>
          <a:bodyPr/>
          <a:lstStyle/>
          <a:p>
            <a:r>
              <a:rPr lang="en-US" dirty="0"/>
              <a:t>Great Careers to Consider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ABD7E1-7F94-7370-345A-D439C5E7E7E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85000" lnSpcReduction="20000"/>
          </a:bodyPr>
          <a:lstStyle/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dirty="0"/>
              <a:t>Agents work with insurance companies to help customers navigate the process of buying insurance.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dirty="0"/>
              <a:t>Sell or produce the business that enables the agency to prosper and grow. (insurance policies)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dirty="0"/>
              <a:t>Responds to requests from clients who need insurance, as opposed to the stereotypical salesman who goes door-to-door to market their products. 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dirty="0"/>
              <a:t>Act as a consultant for businesses and families, evaluating and recommending their insurance needs.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dirty="0"/>
              <a:t>Must possess excellent interpersonal skills and a strong understanding of insurance.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dirty="0"/>
              <a:t>Requires studying for and passing the state insurance license designation. 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dirty="0"/>
              <a:t>As a producer with an independent insurance agency, your financial destiny is limited only by yourself. You will have the opportunity to develop your own clients and accounts.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dirty="0"/>
              <a:t>Even set your own schedule and work at the pace that is most productive to you.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6D9B06C-1962-E917-5B5D-B05E8A4EF5B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38198" y="1364120"/>
            <a:ext cx="4735883" cy="488743"/>
          </a:xfrm>
        </p:spPr>
        <p:txBody>
          <a:bodyPr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800" b="1" dirty="0">
                <a:solidFill>
                  <a:schemeClr val="tx1"/>
                </a:solidFill>
              </a:rPr>
              <a:t>Duties &amp; Responsibilities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FB9E24A-315D-61C4-0072-855D84301269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934198" y="2000713"/>
            <a:ext cx="4735883" cy="4040876"/>
          </a:xfrm>
        </p:spPr>
        <p:txBody>
          <a:bodyPr>
            <a:normAutofit fontScale="70000" lnSpcReduction="20000"/>
          </a:bodyPr>
          <a:lstStyle/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1800" dirty="0"/>
              <a:t>Collect and compile statistical data for additional analysis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1800" dirty="0"/>
              <a:t>Estimate probability and likely cost of events such as an accident, death, natural disaster or sickness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1800" dirty="0"/>
              <a:t>Design, test, and administer policies to minimize risk and maximize the profitability of insurance policies, pension plans, and to Produce charts and other exhibits to explain proposals and calculations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1800" dirty="0"/>
              <a:t>Explain your research and proposals to various parties, from company executives to clients, shareholders, and government officials.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1800" dirty="0"/>
              <a:t>Most actuaries work for companies dealing with life, health, property, and casualty insurance.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1800" dirty="0"/>
              <a:t>Others work for pension companies, consulting firms, or government agencies. 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1800" dirty="0"/>
              <a:t>Many actuaries move into management or executive positions where they direct and supervise work units.</a:t>
            </a:r>
          </a:p>
          <a:p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7706520B-6F0C-F83C-4EB4-C6D4B2066BD3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6934198" y="1376445"/>
            <a:ext cx="4735883" cy="476418"/>
          </a:xfrm>
        </p:spPr>
        <p:txBody>
          <a:bodyPr/>
          <a:lstStyle/>
          <a:p>
            <a:pPr algn="ctr"/>
            <a:r>
              <a:rPr lang="en-US" b="1" dirty="0"/>
              <a:t>Duties &amp; Responsibilities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AD07F5E4-349E-BDA9-A259-4584B6B073FA}"/>
              </a:ext>
            </a:extLst>
          </p:cNvPr>
          <p:cNvSpPr txBox="1">
            <a:spLocks/>
          </p:cNvSpPr>
          <p:nvPr/>
        </p:nvSpPr>
        <p:spPr>
          <a:xfrm>
            <a:off x="6934198" y="521203"/>
            <a:ext cx="4735883" cy="8053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i="0" kern="1200" cap="none" baseline="0">
                <a:solidFill>
                  <a:srgbClr val="012041"/>
                </a:solidFill>
                <a:latin typeface="Montserrat" pitchFamily="2" charset="77"/>
                <a:ea typeface="+mj-ea"/>
                <a:cs typeface="+mj-cs"/>
              </a:defRPr>
            </a:lvl1pPr>
          </a:lstStyle>
          <a:p>
            <a:pPr algn="ctr"/>
            <a:r>
              <a:rPr lang="en-US" sz="2000" b="1" dirty="0">
                <a:solidFill>
                  <a:schemeClr val="bg1"/>
                </a:solidFill>
              </a:rPr>
              <a:t>CSR / Account Manager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A7AF807B-1AA3-CFE5-44B4-ED868F11D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Invest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08079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F9381E-605B-A716-84CF-4DAD69D3C75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Invest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FAE9A5-7FEB-F289-1F37-61C165802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BD87E752-9DA3-AF6E-D120-DEB50CF9A311}"/>
              </a:ext>
            </a:extLst>
          </p:cNvPr>
          <p:cNvSpPr>
            <a:spLocks noGrp="1"/>
          </p:cNvSpPr>
          <p:nvPr>
            <p:ph sz="quarter" idx="18"/>
          </p:nvPr>
        </p:nvSpPr>
        <p:spPr/>
        <p:txBody>
          <a:bodyPr/>
          <a:lstStyle/>
          <a:p>
            <a:r>
              <a:rPr lang="en-US" sz="1000" dirty="0">
                <a:solidFill>
                  <a:schemeClr val="tx1"/>
                </a:solidFill>
              </a:rPr>
              <a:t>Great Careers to Consider</a:t>
            </a:r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18DC4716-DF8C-901F-764D-F7E10C0CB11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Great Careers to Consider</a:t>
            </a:r>
            <a:endParaRPr lang="en-US" dirty="0"/>
          </a:p>
        </p:txBody>
      </p:sp>
      <p:sp>
        <p:nvSpPr>
          <p:cNvPr id="12" name="Text Placeholder 5">
            <a:extLst>
              <a:ext uri="{FF2B5EF4-FFF2-40B4-BE49-F238E27FC236}">
                <a16:creationId xmlns:a16="http://schemas.microsoft.com/office/drawing/2014/main" id="{862A0177-BD6A-89A6-A135-FC6C0F224F03}"/>
              </a:ext>
            </a:extLst>
          </p:cNvPr>
          <p:cNvSpPr txBox="1">
            <a:spLocks/>
          </p:cNvSpPr>
          <p:nvPr/>
        </p:nvSpPr>
        <p:spPr>
          <a:xfrm>
            <a:off x="4018202" y="1251283"/>
            <a:ext cx="6866854" cy="48246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ts val="26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0" i="0" kern="1200">
                <a:solidFill>
                  <a:srgbClr val="012041"/>
                </a:solidFill>
                <a:latin typeface="Montserrat" pitchFamily="2" charset="77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ts val="26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tx1"/>
                </a:solidFill>
                <a:latin typeface="Montserrat" pitchFamily="2" charset="77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ts val="26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tx1"/>
                </a:solidFill>
                <a:latin typeface="Montserrat" pitchFamily="2" charset="77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ts val="26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tx1"/>
                </a:solidFill>
                <a:latin typeface="Montserrat" pitchFamily="2" charset="77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ts val="26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tx1"/>
                </a:solidFill>
                <a:latin typeface="Montserrat" pitchFamily="2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300"/>
              </a:spcAft>
            </a:pPr>
            <a:r>
              <a:rPr lang="en-US" sz="1800" b="1" dirty="0">
                <a:solidFill>
                  <a:srgbClr val="6098D1"/>
                </a:solidFill>
              </a:rPr>
              <a:t>The insurance industry is a great place to start (and grow) your career.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>
                <a:solidFill>
                  <a:schemeClr val="tx1"/>
                </a:solidFill>
              </a:rPr>
              <a:t>From underwriter to data scientist to claims adjuster, there are jobs for a variety of different skills, and these jobs need to be filled soon.</a:t>
            </a:r>
            <a:br>
              <a:rPr lang="en-US" dirty="0">
                <a:solidFill>
                  <a:schemeClr val="tx1"/>
                </a:solidFill>
              </a:rPr>
            </a:br>
            <a:endParaRPr lang="en-US" dirty="0">
              <a:solidFill>
                <a:schemeClr val="tx1"/>
              </a:solidFill>
            </a:endParaRPr>
          </a:p>
          <a:p>
            <a:pPr marL="457200" lvl="0" indent="-457200">
              <a:lnSpc>
                <a:spcPct val="10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Jobs for a variety of skills.</a:t>
            </a:r>
          </a:p>
          <a:p>
            <a:pPr marL="457200" lvl="0" indent="-457200">
              <a:lnSpc>
                <a:spcPct val="10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Insurance careers are sustainable.</a:t>
            </a:r>
          </a:p>
          <a:p>
            <a:pPr marL="457200" lvl="0" indent="-457200">
              <a:lnSpc>
                <a:spcPct val="10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Opportunities for continuing education and advancement.</a:t>
            </a:r>
          </a:p>
          <a:p>
            <a:pPr marL="457200" lvl="0" indent="-457200">
              <a:lnSpc>
                <a:spcPct val="10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Diversity is welcome.</a:t>
            </a:r>
          </a:p>
          <a:p>
            <a:pPr marL="457200" lvl="0" indent="-457200">
              <a:lnSpc>
                <a:spcPct val="10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Teamwork is encouraged.</a:t>
            </a:r>
          </a:p>
          <a:p>
            <a:pPr marL="457200" lvl="0" indent="-457200">
              <a:lnSpc>
                <a:spcPct val="10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The work is not boring.</a:t>
            </a:r>
          </a:p>
          <a:p>
            <a:pPr marL="457200" lvl="0" indent="-457200">
              <a:lnSpc>
                <a:spcPct val="10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You can shape the direction of the insurance business.</a:t>
            </a:r>
          </a:p>
          <a:p>
            <a:pPr marL="457200" lvl="0" indent="-457200">
              <a:lnSpc>
                <a:spcPct val="10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Insurance offers a flexible work schedule.</a:t>
            </a:r>
          </a:p>
          <a:p>
            <a:pPr marL="457200" lvl="0" indent="-457200">
              <a:lnSpc>
                <a:spcPct val="10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You can make a difference in your community.</a:t>
            </a:r>
          </a:p>
          <a:p>
            <a:pPr marL="457200" lvl="0" indent="-457200">
              <a:lnSpc>
                <a:spcPct val="10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Insurance is everywhere.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F83EB112-9DF2-B117-16FC-C7343C2DCD7F}"/>
              </a:ext>
            </a:extLst>
          </p:cNvPr>
          <p:cNvSpPr txBox="1">
            <a:spLocks/>
          </p:cNvSpPr>
          <p:nvPr/>
        </p:nvSpPr>
        <p:spPr>
          <a:xfrm>
            <a:off x="4018202" y="279372"/>
            <a:ext cx="6866854" cy="971912"/>
          </a:xfrm>
          <a:prstGeom prst="rect">
            <a:avLst/>
          </a:prstGeom>
          <a:noFill/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600" b="1" i="0" kern="1200" cap="none" baseline="0">
                <a:solidFill>
                  <a:schemeClr val="tx1"/>
                </a:solidFill>
                <a:latin typeface="Montserrat" pitchFamily="2" charset="77"/>
                <a:ea typeface="+mj-ea"/>
                <a:cs typeface="+mj-cs"/>
              </a:defRPr>
            </a:lvl1pPr>
          </a:lstStyle>
          <a:p>
            <a:r>
              <a:rPr lang="en-US" sz="2400" dirty="0">
                <a:solidFill>
                  <a:srgbClr val="012041"/>
                </a:solidFill>
              </a:rPr>
              <a:t>10 Reasons Why Insurance Career is Great 4 Young People</a:t>
            </a:r>
            <a:endParaRPr lang="en-US" sz="2400" b="0" dirty="0">
              <a:solidFill>
                <a:srgbClr val="012041"/>
              </a:solidFill>
            </a:endParaRPr>
          </a:p>
        </p:txBody>
      </p:sp>
      <p:pic>
        <p:nvPicPr>
          <p:cNvPr id="14" name="Content Placeholder 19" descr="A stack of books">
            <a:extLst>
              <a:ext uri="{FF2B5EF4-FFF2-40B4-BE49-F238E27FC236}">
                <a16:creationId xmlns:a16="http://schemas.microsoft.com/office/drawing/2014/main" id="{374A4BDF-64F6-F955-0990-0F1BB5D813E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-257300" y="2947817"/>
            <a:ext cx="3448249" cy="3448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73779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Picture Placeholder 35" descr="Hydrogen-powered car being fueled">
            <a:extLst>
              <a:ext uri="{FF2B5EF4-FFF2-40B4-BE49-F238E27FC236}">
                <a16:creationId xmlns:a16="http://schemas.microsoft.com/office/drawing/2014/main" id="{CE4DD09C-9E63-E3FE-8A8A-3FA4BD425025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>
          <a:blip r:embed="rId3"/>
          <a:srcRect l="7445" r="7445"/>
          <a:stretch>
            <a:fillRect/>
          </a:stretch>
        </p:blipFill>
        <p:spPr/>
      </p:pic>
      <p:pic>
        <p:nvPicPr>
          <p:cNvPr id="38" name="Picture Placeholder 37" descr="Drone carrying a parcel among modern buildings">
            <a:extLst>
              <a:ext uri="{FF2B5EF4-FFF2-40B4-BE49-F238E27FC236}">
                <a16:creationId xmlns:a16="http://schemas.microsoft.com/office/drawing/2014/main" id="{1BAAFCE6-CA38-EFDD-D2C5-2988E3404626}"/>
              </a:ext>
            </a:extLst>
          </p:cNvPr>
          <p:cNvPicPr>
            <a:picLocks noGrp="1" noChangeAspect="1"/>
          </p:cNvPicPr>
          <p:nvPr>
            <p:ph type="pic" sz="quarter" idx="18"/>
          </p:nvPr>
        </p:nvPicPr>
        <p:blipFill>
          <a:blip r:embed="rId4"/>
          <a:srcRect l="8969" r="8969"/>
          <a:stretch>
            <a:fillRect/>
          </a:stretch>
        </p:blipFill>
        <p:spPr/>
      </p:pic>
      <p:pic>
        <p:nvPicPr>
          <p:cNvPr id="40" name="Picture Placeholder 39" descr="CCTV camera">
            <a:extLst>
              <a:ext uri="{FF2B5EF4-FFF2-40B4-BE49-F238E27FC236}">
                <a16:creationId xmlns:a16="http://schemas.microsoft.com/office/drawing/2014/main" id="{BE6BDCBE-BE89-2250-8791-DE81CFB91A0E}"/>
              </a:ext>
            </a:extLst>
          </p:cNvPr>
          <p:cNvPicPr>
            <a:picLocks noGrp="1" noChangeAspect="1"/>
          </p:cNvPicPr>
          <p:nvPr>
            <p:ph type="pic" sz="quarter" idx="21"/>
          </p:nvPr>
        </p:nvPicPr>
        <p:blipFill>
          <a:blip r:embed="rId5"/>
          <a:srcRect l="12498" r="12498"/>
          <a:stretch>
            <a:fillRect/>
          </a:stretch>
        </p:blipFill>
        <p:spPr/>
      </p:pic>
      <p:pic>
        <p:nvPicPr>
          <p:cNvPr id="42" name="Picture Placeholder 41" descr="Programming data on computer monitor">
            <a:extLst>
              <a:ext uri="{FF2B5EF4-FFF2-40B4-BE49-F238E27FC236}">
                <a16:creationId xmlns:a16="http://schemas.microsoft.com/office/drawing/2014/main" id="{47860013-266F-E406-1EB6-3BE7A0359B3B}"/>
              </a:ext>
            </a:extLst>
          </p:cNvPr>
          <p:cNvPicPr>
            <a:picLocks noGrp="1" noChangeAspect="1"/>
          </p:cNvPicPr>
          <p:nvPr>
            <p:ph type="pic" sz="quarter" idx="24"/>
          </p:nvPr>
        </p:nvPicPr>
        <p:blipFill>
          <a:blip r:embed="rId6"/>
          <a:srcRect l="7487" r="7487"/>
          <a:stretch>
            <a:fillRect/>
          </a:stretch>
        </p:blipFill>
        <p:spPr/>
      </p:pic>
      <p:sp>
        <p:nvSpPr>
          <p:cNvPr id="6" name="Title 5">
            <a:extLst>
              <a:ext uri="{FF2B5EF4-FFF2-40B4-BE49-F238E27FC236}">
                <a16:creationId xmlns:a16="http://schemas.microsoft.com/office/drawing/2014/main" id="{C37C27BA-0B12-88F4-51FA-5F9F1FF42A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/>
              <a:t>Innovation and Trends in Insurance Leading to New Careers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DB8B859-1F37-7D20-FF24-64AE519D446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err="1"/>
              <a:t>Driveless</a:t>
            </a:r>
            <a:r>
              <a:rPr lang="en-US" dirty="0"/>
              <a:t> Cars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2BD4DE9-2187-098D-6EC3-61DA220E8E2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FA00F34B-AD81-385E-C3FD-842E757FDF5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Drones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CD0F29F7-866F-1908-3156-D69C09CFBC9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2E6D2405-2531-80D2-92C2-D3F1B3F3568F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 dirty="0"/>
              <a:t>Remote Monitoring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9365A14E-2B69-905D-AB89-1C18F0EB499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311FC3E2-F658-72F8-545C-C28775E1AD4A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/>
              <a:t>Cyber Risk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CDB524AE-6148-3D53-E1B9-C110613E0AE0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3B91DE2A-E24A-CDC9-576C-C1423CE7D452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r>
              <a:rPr lang="en-US" dirty="0"/>
              <a:t>Usage based Insurance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9A6CF3B7-69E0-60B2-3DD7-38857B6C97AE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63C9C372-4A7F-069D-D9BC-0C64426714D8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r>
              <a:rPr lang="en-US" dirty="0"/>
              <a:t>Telemedicine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32628637-9F0A-9AE8-2DCA-742C64899518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D7015E28-DD6D-7079-3A4A-45AE2FA30ABD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r>
              <a:rPr lang="en-US" dirty="0"/>
              <a:t>Sharing Economy</a:t>
            </a:r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EAA7DDCC-41AA-0439-1912-8E8365ACC21F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CD0422AF-3D72-5855-052D-F4F9098980EF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r>
              <a:rPr lang="en-US" dirty="0" err="1"/>
              <a:t>Analaytics</a:t>
            </a:r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C80B16D9-7ED7-208A-A55E-7042E072AF1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4" name="Picture Placeholder 43" descr="Scientist looking looking at a futuristic display with data">
            <a:extLst>
              <a:ext uri="{FF2B5EF4-FFF2-40B4-BE49-F238E27FC236}">
                <a16:creationId xmlns:a16="http://schemas.microsoft.com/office/drawing/2014/main" id="{7AC442DA-B30E-B203-B9D1-F6300B477873}"/>
              </a:ext>
            </a:extLst>
          </p:cNvPr>
          <p:cNvPicPr>
            <a:picLocks noGrp="1" noChangeAspect="1"/>
          </p:cNvPicPr>
          <p:nvPr>
            <p:ph type="pic" sz="quarter" idx="36"/>
          </p:nvPr>
        </p:nvPicPr>
        <p:blipFill>
          <a:blip r:embed="rId7"/>
          <a:srcRect l="7424" r="7424"/>
          <a:stretch>
            <a:fillRect/>
          </a:stretch>
        </p:blipFill>
        <p:spPr/>
      </p:pic>
      <p:pic>
        <p:nvPicPr>
          <p:cNvPr id="46" name="Picture Placeholder 45" descr="Telemedicine visit">
            <a:extLst>
              <a:ext uri="{FF2B5EF4-FFF2-40B4-BE49-F238E27FC236}">
                <a16:creationId xmlns:a16="http://schemas.microsoft.com/office/drawing/2014/main" id="{9EBB4533-D141-4222-6376-593075A3BAF8}"/>
              </a:ext>
            </a:extLst>
          </p:cNvPr>
          <p:cNvPicPr>
            <a:picLocks noGrp="1" noChangeAspect="1"/>
          </p:cNvPicPr>
          <p:nvPr>
            <p:ph type="pic" sz="quarter" idx="37"/>
          </p:nvPr>
        </p:nvPicPr>
        <p:blipFill>
          <a:blip r:embed="rId8"/>
          <a:srcRect l="7439" r="7439"/>
          <a:stretch>
            <a:fillRect/>
          </a:stretch>
        </p:blipFill>
        <p:spPr/>
      </p:pic>
      <p:pic>
        <p:nvPicPr>
          <p:cNvPr id="48" name="Picture Placeholder 47" descr="Web of wires connecting pins">
            <a:extLst>
              <a:ext uri="{FF2B5EF4-FFF2-40B4-BE49-F238E27FC236}">
                <a16:creationId xmlns:a16="http://schemas.microsoft.com/office/drawing/2014/main" id="{48321A94-2417-BA36-4762-A8FC641AD1D1}"/>
              </a:ext>
            </a:extLst>
          </p:cNvPr>
          <p:cNvPicPr>
            <a:picLocks noGrp="1" noChangeAspect="1"/>
          </p:cNvPicPr>
          <p:nvPr>
            <p:ph type="pic" sz="quarter" idx="38"/>
          </p:nvPr>
        </p:nvPicPr>
        <p:blipFill>
          <a:blip r:embed="rId9"/>
          <a:srcRect l="7424" r="7424"/>
          <a:stretch>
            <a:fillRect/>
          </a:stretch>
        </p:blipFill>
        <p:spPr/>
      </p:pic>
      <p:pic>
        <p:nvPicPr>
          <p:cNvPr id="50" name="Picture Placeholder 49" descr="Graph">
            <a:extLst>
              <a:ext uri="{FF2B5EF4-FFF2-40B4-BE49-F238E27FC236}">
                <a16:creationId xmlns:a16="http://schemas.microsoft.com/office/drawing/2014/main" id="{C8F149AD-7819-3098-2A50-9ADF8AB7842D}"/>
              </a:ext>
            </a:extLst>
          </p:cNvPr>
          <p:cNvPicPr>
            <a:picLocks noGrp="1" noChangeAspect="1"/>
          </p:cNvPicPr>
          <p:nvPr>
            <p:ph type="pic" sz="quarter" idx="39"/>
          </p:nvPr>
        </p:nvPicPr>
        <p:blipFill>
          <a:blip r:embed="rId10"/>
          <a:srcRect l="10105" r="10105"/>
          <a:stretch>
            <a:fillRect/>
          </a:stretch>
        </p:blipFill>
        <p:spPr/>
      </p:pic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id="{8DA259E0-266F-E5AF-1852-932B51362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28" name="Content Placeholder 27">
            <a:extLst>
              <a:ext uri="{FF2B5EF4-FFF2-40B4-BE49-F238E27FC236}">
                <a16:creationId xmlns:a16="http://schemas.microsoft.com/office/drawing/2014/main" id="{B8DA64F0-FD6C-2677-0170-2C4A9EA10C4D}"/>
              </a:ext>
            </a:extLst>
          </p:cNvPr>
          <p:cNvSpPr>
            <a:spLocks noGrp="1"/>
          </p:cNvSpPr>
          <p:nvPr>
            <p:ph sz="quarter" idx="40"/>
          </p:nvPr>
        </p:nvSpPr>
        <p:spPr/>
        <p:txBody>
          <a:bodyPr/>
          <a:lstStyle/>
          <a:p>
            <a:r>
              <a:rPr lang="en-US" sz="1000" dirty="0">
                <a:solidFill>
                  <a:schemeClr val="tx1"/>
                </a:solidFill>
              </a:rPr>
              <a:t>Great Careers to Consider</a:t>
            </a:r>
            <a:endParaRPr lang="en-US" dirty="0"/>
          </a:p>
        </p:txBody>
      </p:sp>
      <p:sp>
        <p:nvSpPr>
          <p:cNvPr id="51" name="Footer Placeholder 50">
            <a:extLst>
              <a:ext uri="{FF2B5EF4-FFF2-40B4-BE49-F238E27FC236}">
                <a16:creationId xmlns:a16="http://schemas.microsoft.com/office/drawing/2014/main" id="{2054CC45-DF2D-32FE-490A-CC2C88587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Invest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59435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C0A457-12CC-5B34-C348-25807D3446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Thank You!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8F9AA5-3F46-482F-D649-B8239EF5934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353311" y="3191256"/>
            <a:ext cx="7294561" cy="1161510"/>
          </a:xfrm>
        </p:spPr>
        <p:txBody>
          <a:bodyPr>
            <a:normAutofit/>
          </a:bodyPr>
          <a:lstStyle/>
          <a:p>
            <a:r>
              <a:rPr lang="en-US" sz="2000" b="1" dirty="0"/>
              <a:t>For More Information</a:t>
            </a:r>
          </a:p>
          <a:p>
            <a:r>
              <a:rPr lang="en-US" sz="2000" b="1" dirty="0" err="1"/>
              <a:t>www.investprogram.org</a:t>
            </a:r>
            <a:endParaRPr lang="en-US" sz="2000" b="1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7C7670-BC9B-1BD9-9A7A-02A7AEA27A4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95733" y="5817380"/>
            <a:ext cx="2039183" cy="759608"/>
          </a:xfrm>
        </p:spPr>
        <p:txBody>
          <a:bodyPr/>
          <a:lstStyle/>
          <a:p>
            <a:r>
              <a:rPr lang="en-US" dirty="0"/>
              <a:t>@</a:t>
            </a:r>
            <a:r>
              <a:rPr lang="en-US" dirty="0" err="1"/>
              <a:t>nationalinvest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E7EC1D-05A1-5A0C-DC26-1BB70A82569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 err="1"/>
              <a:t>www.Linkedin.com</a:t>
            </a:r>
            <a:r>
              <a:rPr lang="en-US" dirty="0"/>
              <a:t>/company/</a:t>
            </a:r>
            <a:r>
              <a:rPr lang="en-US" dirty="0" err="1"/>
              <a:t>nationalinvest</a:t>
            </a:r>
            <a:endParaRPr lang="en-US" dirty="0"/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03FD376-4D19-E42C-9E83-C8E6A6D225A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81891" y="5394745"/>
            <a:ext cx="2353814" cy="378676"/>
          </a:xfrm>
        </p:spPr>
        <p:txBody>
          <a:bodyPr/>
          <a:lstStyle/>
          <a:p>
            <a:r>
              <a:rPr lang="en-US" dirty="0"/>
              <a:t>Facebook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9F3D9AD-79D7-9D9D-6B26-C3839B4D7CAC}"/>
              </a:ext>
            </a:extLst>
          </p:cNvPr>
          <p:cNvSpPr>
            <a:spLocks noGrp="1"/>
          </p:cNvSpPr>
          <p:nvPr>
            <p:ph sz="quarter" idx="17"/>
          </p:nvPr>
        </p:nvSpPr>
        <p:spPr/>
        <p:txBody>
          <a:bodyPr/>
          <a:lstStyle/>
          <a:p>
            <a:r>
              <a:rPr lang="en-US" dirty="0"/>
              <a:t>LinkedIn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0D24AEA-180C-F271-1BA8-EEC84A4B003F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/>
              <a:t>Follow us!</a:t>
            </a:r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7F50979F-4095-AB06-9806-6F897FECD016}"/>
              </a:ext>
            </a:extLst>
          </p:cNvPr>
          <p:cNvSpPr txBox="1">
            <a:spLocks/>
          </p:cNvSpPr>
          <p:nvPr/>
        </p:nvSpPr>
        <p:spPr>
          <a:xfrm>
            <a:off x="3507128" y="5817380"/>
            <a:ext cx="2787948" cy="5355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ts val="3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0" i="0" kern="1200">
                <a:solidFill>
                  <a:srgbClr val="012041"/>
                </a:solidFill>
                <a:latin typeface="Montserrat" pitchFamily="2" charset="77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0" i="0" kern="1200">
                <a:solidFill>
                  <a:schemeClr val="tx1"/>
                </a:solidFill>
                <a:latin typeface="Montserrat" pitchFamily="2" charset="77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0" i="0" kern="1200">
                <a:solidFill>
                  <a:schemeClr val="tx1"/>
                </a:solidFill>
                <a:latin typeface="Montserrat" pitchFamily="2" charset="77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0" i="0" kern="1200">
                <a:solidFill>
                  <a:schemeClr val="tx1"/>
                </a:solidFill>
                <a:latin typeface="Montserrat" pitchFamily="2" charset="77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0" i="0" kern="1200">
                <a:solidFill>
                  <a:schemeClr val="tx1"/>
                </a:solidFill>
                <a:latin typeface="Montserrat" pitchFamily="2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/>
              <a:t>nationalinvest</a:t>
            </a:r>
            <a:endParaRPr lang="en-US" dirty="0"/>
          </a:p>
          <a:p>
            <a:endParaRPr lang="en-US" dirty="0"/>
          </a:p>
        </p:txBody>
      </p:sp>
      <p:sp>
        <p:nvSpPr>
          <p:cNvPr id="10" name="Content Placeholder 6">
            <a:extLst>
              <a:ext uri="{FF2B5EF4-FFF2-40B4-BE49-F238E27FC236}">
                <a16:creationId xmlns:a16="http://schemas.microsoft.com/office/drawing/2014/main" id="{D003584E-3B26-98C1-7CA9-526FB2DA549C}"/>
              </a:ext>
            </a:extLst>
          </p:cNvPr>
          <p:cNvSpPr txBox="1">
            <a:spLocks/>
          </p:cNvSpPr>
          <p:nvPr/>
        </p:nvSpPr>
        <p:spPr>
          <a:xfrm>
            <a:off x="3507128" y="5394745"/>
            <a:ext cx="2787948" cy="37867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400" b="0" i="0" kern="1200">
                <a:solidFill>
                  <a:srgbClr val="012041"/>
                </a:solidFill>
                <a:latin typeface="Montserrat" pitchFamily="2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bg1">
                    <a:lumMod val="95000"/>
                  </a:schemeClr>
                </a:solidFill>
                <a:latin typeface="Montserrat" pitchFamily="2" charset="77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bg1">
                    <a:lumMod val="95000"/>
                  </a:schemeClr>
                </a:solidFill>
                <a:latin typeface="Montserrat" pitchFamily="2" charset="77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bg1">
                    <a:lumMod val="95000"/>
                  </a:schemeClr>
                </a:solidFill>
                <a:latin typeface="Montserrat" pitchFamily="2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bg1">
                    <a:lumMod val="95000"/>
                  </a:schemeClr>
                </a:solidFill>
                <a:latin typeface="Montserrat" pitchFamily="2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Instagram</a:t>
            </a:r>
          </a:p>
        </p:txBody>
      </p:sp>
    </p:spTree>
    <p:extLst>
      <p:ext uri="{BB962C8B-B14F-4D97-AF65-F5344CB8AC3E}">
        <p14:creationId xmlns:p14="http://schemas.microsoft.com/office/powerpoint/2010/main" val="23460703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18DC4716-DF8C-901F-764D-F7E10C0CB11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Great Careers to Consider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F9381E-605B-A716-84CF-4DAD69D3C75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Invest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FAE9A5-7FEB-F289-1F37-61C165802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BD87E752-9DA3-AF6E-D120-DEB50CF9A311}"/>
              </a:ext>
            </a:extLst>
          </p:cNvPr>
          <p:cNvSpPr>
            <a:spLocks noGrp="1"/>
          </p:cNvSpPr>
          <p:nvPr>
            <p:ph sz="quarter" idx="18"/>
          </p:nvPr>
        </p:nvSpPr>
        <p:spPr/>
        <p:txBody>
          <a:bodyPr/>
          <a:lstStyle/>
          <a:p>
            <a:r>
              <a:rPr lang="en-US" sz="1000" dirty="0">
                <a:solidFill>
                  <a:schemeClr val="tx1"/>
                </a:solidFill>
              </a:rPr>
              <a:t>Great Careers to Consider</a:t>
            </a:r>
            <a:endParaRPr lang="en-US" dirty="0"/>
          </a:p>
        </p:txBody>
      </p:sp>
      <p:sp>
        <p:nvSpPr>
          <p:cNvPr id="12" name="Text Placeholder 5">
            <a:extLst>
              <a:ext uri="{FF2B5EF4-FFF2-40B4-BE49-F238E27FC236}">
                <a16:creationId xmlns:a16="http://schemas.microsoft.com/office/drawing/2014/main" id="{862A0177-BD6A-89A6-A135-FC6C0F224F03}"/>
              </a:ext>
            </a:extLst>
          </p:cNvPr>
          <p:cNvSpPr txBox="1">
            <a:spLocks/>
          </p:cNvSpPr>
          <p:nvPr/>
        </p:nvSpPr>
        <p:spPr>
          <a:xfrm>
            <a:off x="4018202" y="1251284"/>
            <a:ext cx="6866854" cy="449981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ts val="26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0" i="0" kern="1200">
                <a:solidFill>
                  <a:srgbClr val="012041"/>
                </a:solidFill>
                <a:latin typeface="Montserrat" pitchFamily="2" charset="77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ts val="26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tx1"/>
                </a:solidFill>
                <a:latin typeface="Montserrat" pitchFamily="2" charset="77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ts val="26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tx1"/>
                </a:solidFill>
                <a:latin typeface="Montserrat" pitchFamily="2" charset="77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ts val="26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tx1"/>
                </a:solidFill>
                <a:latin typeface="Montserrat" pitchFamily="2" charset="77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ts val="26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tx1"/>
                </a:solidFill>
                <a:latin typeface="Montserrat" pitchFamily="2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300"/>
              </a:spcAft>
            </a:pPr>
            <a:r>
              <a:rPr lang="en-US" sz="1800" b="1" dirty="0">
                <a:solidFill>
                  <a:srgbClr val="6098D1"/>
                </a:solidFill>
              </a:rPr>
              <a:t>What you will learn</a:t>
            </a:r>
            <a:endParaRPr lang="en-US" sz="1800" dirty="0">
              <a:solidFill>
                <a:srgbClr val="888888"/>
              </a:solidFill>
            </a:endParaRPr>
          </a:p>
          <a:p>
            <a:pPr marL="285750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888888"/>
                </a:solidFill>
              </a:rPr>
              <a:t>Useful tips on what you should consider when seeking employment. </a:t>
            </a:r>
          </a:p>
          <a:p>
            <a:pPr marL="285750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888888"/>
                </a:solidFill>
              </a:rPr>
              <a:t>The variety of markets served by the insurance industry.</a:t>
            </a:r>
          </a:p>
          <a:p>
            <a:pPr marL="285750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888888"/>
                </a:solidFill>
              </a:rPr>
              <a:t>The many careers that are available within the insurance industry.</a:t>
            </a:r>
          </a:p>
          <a:p>
            <a:pPr marL="285750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888888"/>
                </a:solidFill>
              </a:rPr>
              <a:t>Important skills that will enhance your professional success.</a:t>
            </a:r>
          </a:p>
          <a:p>
            <a:pPr marL="285750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888888"/>
                </a:solidFill>
              </a:rPr>
              <a:t>How an insurance career can offer personal and professional growth and satisfaction.</a:t>
            </a:r>
          </a:p>
          <a:p>
            <a:pPr marL="285750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888888"/>
                </a:solidFill>
              </a:rPr>
              <a:t>A brief overview of traditional and stable insurance careers.</a:t>
            </a:r>
          </a:p>
          <a:p>
            <a:pPr marL="285750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888888"/>
                </a:solidFill>
              </a:rPr>
              <a:t>Professional designations you can earn as an insurance professional leading to higher pay and career growth.</a:t>
            </a:r>
          </a:p>
          <a:p>
            <a:pPr marL="285750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888888"/>
                </a:solidFill>
              </a:rPr>
              <a:t>Technological innovations in the industry creating new, exciting careers.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F83EB112-9DF2-B117-16FC-C7343C2DCD7F}"/>
              </a:ext>
            </a:extLst>
          </p:cNvPr>
          <p:cNvSpPr txBox="1">
            <a:spLocks/>
          </p:cNvSpPr>
          <p:nvPr/>
        </p:nvSpPr>
        <p:spPr>
          <a:xfrm>
            <a:off x="4018202" y="279372"/>
            <a:ext cx="6866854" cy="817620"/>
          </a:xfrm>
          <a:prstGeom prst="rect">
            <a:avLst/>
          </a:prstGeom>
          <a:noFill/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600" b="1" i="0" kern="1200" cap="none" baseline="0">
                <a:solidFill>
                  <a:schemeClr val="tx1"/>
                </a:solidFill>
                <a:latin typeface="Montserrat" pitchFamily="2" charset="77"/>
                <a:ea typeface="+mj-ea"/>
                <a:cs typeface="+mj-cs"/>
              </a:defRPr>
            </a:lvl1pPr>
          </a:lstStyle>
          <a:p>
            <a:r>
              <a:rPr lang="en-US" sz="2400" dirty="0">
                <a:solidFill>
                  <a:srgbClr val="012041"/>
                </a:solidFill>
              </a:rPr>
              <a:t>Module 1: Learning Objectives</a:t>
            </a:r>
          </a:p>
        </p:txBody>
      </p:sp>
      <p:pic>
        <p:nvPicPr>
          <p:cNvPr id="14" name="Content Placeholder 19" descr="A stack of books">
            <a:extLst>
              <a:ext uri="{FF2B5EF4-FFF2-40B4-BE49-F238E27FC236}">
                <a16:creationId xmlns:a16="http://schemas.microsoft.com/office/drawing/2014/main" id="{374A4BDF-64F6-F955-0990-0F1BB5D813E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-257300" y="2947817"/>
            <a:ext cx="3448249" cy="3448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43254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18DC4716-DF8C-901F-764D-F7E10C0CB11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Great Careers to Consider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F9381E-605B-A716-84CF-4DAD69D3C75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Invest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FAE9A5-7FEB-F289-1F37-61C165802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BD87E752-9DA3-AF6E-D120-DEB50CF9A311}"/>
              </a:ext>
            </a:extLst>
          </p:cNvPr>
          <p:cNvSpPr>
            <a:spLocks noGrp="1"/>
          </p:cNvSpPr>
          <p:nvPr>
            <p:ph sz="quarter" idx="18"/>
          </p:nvPr>
        </p:nvSpPr>
        <p:spPr/>
        <p:txBody>
          <a:bodyPr/>
          <a:lstStyle/>
          <a:p>
            <a:r>
              <a:rPr lang="en-US" sz="1000" dirty="0">
                <a:solidFill>
                  <a:schemeClr val="tx1"/>
                </a:solidFill>
              </a:rPr>
              <a:t>Great Careers to Consider</a:t>
            </a:r>
            <a:endParaRPr lang="en-US" dirty="0"/>
          </a:p>
        </p:txBody>
      </p:sp>
      <p:pic>
        <p:nvPicPr>
          <p:cNvPr id="14" name="Content Placeholder 19" descr="A stack of books">
            <a:extLst>
              <a:ext uri="{FF2B5EF4-FFF2-40B4-BE49-F238E27FC236}">
                <a16:creationId xmlns:a16="http://schemas.microsoft.com/office/drawing/2014/main" id="{374A4BDF-64F6-F955-0990-0F1BB5D813E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-257300" y="2947817"/>
            <a:ext cx="3448249" cy="3448249"/>
          </a:xfrm>
          <a:prstGeom prst="rect">
            <a:avLst/>
          </a:prstGeom>
        </p:spPr>
      </p:pic>
      <p:pic>
        <p:nvPicPr>
          <p:cNvPr id="2" name="Picture 1" descr="A close up of a piece of paper&#10;&#10;Description automatically generated">
            <a:extLst>
              <a:ext uri="{FF2B5EF4-FFF2-40B4-BE49-F238E27FC236}">
                <a16:creationId xmlns:a16="http://schemas.microsoft.com/office/drawing/2014/main" id="{A8D0C4FC-5464-E8A6-F536-BF515AD03DF2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4441"/>
          <a:stretch/>
        </p:blipFill>
        <p:spPr>
          <a:xfrm>
            <a:off x="4937853" y="0"/>
            <a:ext cx="4339799" cy="6027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96665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C5BB2B-802F-FAA4-C640-E459CBC5E4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1724805"/>
            <a:ext cx="7767436" cy="1325563"/>
          </a:xfrm>
        </p:spPr>
        <p:txBody>
          <a:bodyPr/>
          <a:lstStyle/>
          <a:p>
            <a:r>
              <a:rPr lang="en-US" dirty="0"/>
              <a:t>Welcome to the Wonderful World</a:t>
            </a:r>
            <a:br>
              <a:rPr lang="en-US" dirty="0"/>
            </a:br>
            <a:r>
              <a:rPr lang="en-US" dirty="0"/>
              <a:t>of Insurance Careers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9286B5-98FC-98A2-E715-0747C6162FE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41248" y="3196374"/>
            <a:ext cx="7268036" cy="1325563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</a:pPr>
            <a:r>
              <a:rPr lang="en-US" sz="2800" dirty="0">
                <a:solidFill>
                  <a:srgbClr val="6098D1"/>
                </a:solidFill>
              </a:rPr>
              <a:t>...where career possibilities are endless, and advancement and opportunity is unlimited.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C77B2994-CB34-100E-17E4-949296ED5B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7F3E02DC-FEE0-3326-8AC2-41B8E8C5518F}"/>
              </a:ext>
            </a:extLst>
          </p:cNvPr>
          <p:cNvSpPr>
            <a:spLocks noGrp="1"/>
          </p:cNvSpPr>
          <p:nvPr>
            <p:ph sz="quarter" idx="21"/>
          </p:nvPr>
        </p:nvSpPr>
        <p:spPr/>
        <p:txBody>
          <a:bodyPr/>
          <a:lstStyle/>
          <a:p>
            <a:r>
              <a:rPr lang="en-US" sz="1000" dirty="0">
                <a:solidFill>
                  <a:schemeClr val="tx1"/>
                </a:solidFill>
              </a:rPr>
              <a:t>Great Careers to Consider</a:t>
            </a:r>
            <a:endParaRPr lang="en-US" dirty="0"/>
          </a:p>
        </p:txBody>
      </p:sp>
      <p:pic>
        <p:nvPicPr>
          <p:cNvPr id="13" name="Picture 8" descr="Browser, earth, global, globe, international, internet, orange ...">
            <a:extLst>
              <a:ext uri="{FF2B5EF4-FFF2-40B4-BE49-F238E27FC236}">
                <a16:creationId xmlns:a16="http://schemas.microsoft.com/office/drawing/2014/main" id="{E3E1F5AB-BD1C-1772-0329-FC85C11E99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79545" y="874050"/>
            <a:ext cx="3849054" cy="3849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6795122C-A2D6-4813-665B-F63F6F52B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Invest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34738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826" y="170258"/>
            <a:ext cx="9442146" cy="527220"/>
          </a:xfrm>
        </p:spPr>
        <p:txBody>
          <a:bodyPr>
            <a:normAutofit/>
          </a:bodyPr>
          <a:lstStyle/>
          <a:p>
            <a:pPr algn="ctr"/>
            <a:r>
              <a:rPr lang="en-IN" sz="2400" dirty="0">
                <a:solidFill>
                  <a:srgbClr val="6098D1"/>
                </a:solidFill>
              </a:rPr>
              <a:t>Important Job Search Considerations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8D933A09-490B-43B3-AE6A-481A166B04D6}"/>
              </a:ext>
            </a:extLst>
          </p:cNvPr>
          <p:cNvGrpSpPr/>
          <p:nvPr/>
        </p:nvGrpSpPr>
        <p:grpSpPr>
          <a:xfrm>
            <a:off x="971826" y="722317"/>
            <a:ext cx="9856596" cy="5798601"/>
            <a:chOff x="671037" y="373548"/>
            <a:chExt cx="10849927" cy="6382974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81C83B2D-00F2-4663-9DC4-370DC44D37FF}"/>
                </a:ext>
              </a:extLst>
            </p:cNvPr>
            <p:cNvSpPr/>
            <p:nvPr/>
          </p:nvSpPr>
          <p:spPr>
            <a:xfrm>
              <a:off x="717723" y="3274780"/>
              <a:ext cx="1253757" cy="707065"/>
            </a:xfrm>
            <a:custGeom>
              <a:avLst/>
              <a:gdLst>
                <a:gd name="connsiteX0" fmla="*/ 0 w 1771650"/>
                <a:gd name="connsiteY0" fmla="*/ 609600 h 785813"/>
                <a:gd name="connsiteX1" fmla="*/ 180975 w 1771650"/>
                <a:gd name="connsiteY1" fmla="*/ 590550 h 785813"/>
                <a:gd name="connsiteX2" fmla="*/ 209550 w 1771650"/>
                <a:gd name="connsiteY2" fmla="*/ 409575 h 785813"/>
                <a:gd name="connsiteX3" fmla="*/ 1052513 w 1771650"/>
                <a:gd name="connsiteY3" fmla="*/ 481013 h 785813"/>
                <a:gd name="connsiteX4" fmla="*/ 1557338 w 1771650"/>
                <a:gd name="connsiteY4" fmla="*/ 0 h 785813"/>
                <a:gd name="connsiteX5" fmla="*/ 1747838 w 1771650"/>
                <a:gd name="connsiteY5" fmla="*/ 38100 h 785813"/>
                <a:gd name="connsiteX6" fmla="*/ 1771650 w 1771650"/>
                <a:gd name="connsiteY6" fmla="*/ 214313 h 785813"/>
                <a:gd name="connsiteX7" fmla="*/ 1133475 w 1771650"/>
                <a:gd name="connsiteY7" fmla="*/ 785813 h 785813"/>
                <a:gd name="connsiteX8" fmla="*/ 0 w 1771650"/>
                <a:gd name="connsiteY8" fmla="*/ 609600 h 785813"/>
                <a:gd name="connsiteX0" fmla="*/ 0 w 1771650"/>
                <a:gd name="connsiteY0" fmla="*/ 609600 h 798548"/>
                <a:gd name="connsiteX1" fmla="*/ 180975 w 1771650"/>
                <a:gd name="connsiteY1" fmla="*/ 590550 h 798548"/>
                <a:gd name="connsiteX2" fmla="*/ 209550 w 1771650"/>
                <a:gd name="connsiteY2" fmla="*/ 409575 h 798548"/>
                <a:gd name="connsiteX3" fmla="*/ 1052513 w 1771650"/>
                <a:gd name="connsiteY3" fmla="*/ 481013 h 798548"/>
                <a:gd name="connsiteX4" fmla="*/ 1557338 w 1771650"/>
                <a:gd name="connsiteY4" fmla="*/ 0 h 798548"/>
                <a:gd name="connsiteX5" fmla="*/ 1747838 w 1771650"/>
                <a:gd name="connsiteY5" fmla="*/ 38100 h 798548"/>
                <a:gd name="connsiteX6" fmla="*/ 1771650 w 1771650"/>
                <a:gd name="connsiteY6" fmla="*/ 214313 h 798548"/>
                <a:gd name="connsiteX7" fmla="*/ 1133475 w 1771650"/>
                <a:gd name="connsiteY7" fmla="*/ 785813 h 798548"/>
                <a:gd name="connsiteX8" fmla="*/ 0 w 1771650"/>
                <a:gd name="connsiteY8" fmla="*/ 609600 h 798548"/>
                <a:gd name="connsiteX0" fmla="*/ 0 w 1771650"/>
                <a:gd name="connsiteY0" fmla="*/ 609600 h 847384"/>
                <a:gd name="connsiteX1" fmla="*/ 180975 w 1771650"/>
                <a:gd name="connsiteY1" fmla="*/ 590550 h 847384"/>
                <a:gd name="connsiteX2" fmla="*/ 209550 w 1771650"/>
                <a:gd name="connsiteY2" fmla="*/ 409575 h 847384"/>
                <a:gd name="connsiteX3" fmla="*/ 1052513 w 1771650"/>
                <a:gd name="connsiteY3" fmla="*/ 481013 h 847384"/>
                <a:gd name="connsiteX4" fmla="*/ 1557338 w 1771650"/>
                <a:gd name="connsiteY4" fmla="*/ 0 h 847384"/>
                <a:gd name="connsiteX5" fmla="*/ 1747838 w 1771650"/>
                <a:gd name="connsiteY5" fmla="*/ 38100 h 847384"/>
                <a:gd name="connsiteX6" fmla="*/ 1771650 w 1771650"/>
                <a:gd name="connsiteY6" fmla="*/ 214313 h 847384"/>
                <a:gd name="connsiteX7" fmla="*/ 1133475 w 1771650"/>
                <a:gd name="connsiteY7" fmla="*/ 785813 h 847384"/>
                <a:gd name="connsiteX8" fmla="*/ 0 w 1771650"/>
                <a:gd name="connsiteY8" fmla="*/ 609600 h 847384"/>
                <a:gd name="connsiteX0" fmla="*/ 0 w 1771650"/>
                <a:gd name="connsiteY0" fmla="*/ 609600 h 849717"/>
                <a:gd name="connsiteX1" fmla="*/ 180975 w 1771650"/>
                <a:gd name="connsiteY1" fmla="*/ 590550 h 849717"/>
                <a:gd name="connsiteX2" fmla="*/ 209550 w 1771650"/>
                <a:gd name="connsiteY2" fmla="*/ 409575 h 849717"/>
                <a:gd name="connsiteX3" fmla="*/ 1052513 w 1771650"/>
                <a:gd name="connsiteY3" fmla="*/ 481013 h 849717"/>
                <a:gd name="connsiteX4" fmla="*/ 1557338 w 1771650"/>
                <a:gd name="connsiteY4" fmla="*/ 0 h 849717"/>
                <a:gd name="connsiteX5" fmla="*/ 1747838 w 1771650"/>
                <a:gd name="connsiteY5" fmla="*/ 38100 h 849717"/>
                <a:gd name="connsiteX6" fmla="*/ 1771650 w 1771650"/>
                <a:gd name="connsiteY6" fmla="*/ 214313 h 849717"/>
                <a:gd name="connsiteX7" fmla="*/ 1133475 w 1771650"/>
                <a:gd name="connsiteY7" fmla="*/ 785813 h 849717"/>
                <a:gd name="connsiteX8" fmla="*/ 0 w 1771650"/>
                <a:gd name="connsiteY8" fmla="*/ 609600 h 849717"/>
                <a:gd name="connsiteX0" fmla="*/ 0 w 1771650"/>
                <a:gd name="connsiteY0" fmla="*/ 609600 h 846785"/>
                <a:gd name="connsiteX1" fmla="*/ 180975 w 1771650"/>
                <a:gd name="connsiteY1" fmla="*/ 590550 h 846785"/>
                <a:gd name="connsiteX2" fmla="*/ 209550 w 1771650"/>
                <a:gd name="connsiteY2" fmla="*/ 409575 h 846785"/>
                <a:gd name="connsiteX3" fmla="*/ 1052513 w 1771650"/>
                <a:gd name="connsiteY3" fmla="*/ 481013 h 846785"/>
                <a:gd name="connsiteX4" fmla="*/ 1557338 w 1771650"/>
                <a:gd name="connsiteY4" fmla="*/ 0 h 846785"/>
                <a:gd name="connsiteX5" fmla="*/ 1747838 w 1771650"/>
                <a:gd name="connsiteY5" fmla="*/ 38100 h 846785"/>
                <a:gd name="connsiteX6" fmla="*/ 1771650 w 1771650"/>
                <a:gd name="connsiteY6" fmla="*/ 214313 h 846785"/>
                <a:gd name="connsiteX7" fmla="*/ 1133475 w 1771650"/>
                <a:gd name="connsiteY7" fmla="*/ 785813 h 846785"/>
                <a:gd name="connsiteX8" fmla="*/ 0 w 1771650"/>
                <a:gd name="connsiteY8" fmla="*/ 609600 h 846785"/>
                <a:gd name="connsiteX0" fmla="*/ 0 w 1771650"/>
                <a:gd name="connsiteY0" fmla="*/ 609600 h 846785"/>
                <a:gd name="connsiteX1" fmla="*/ 180975 w 1771650"/>
                <a:gd name="connsiteY1" fmla="*/ 590550 h 846785"/>
                <a:gd name="connsiteX2" fmla="*/ 209550 w 1771650"/>
                <a:gd name="connsiteY2" fmla="*/ 409575 h 846785"/>
                <a:gd name="connsiteX3" fmla="*/ 1052513 w 1771650"/>
                <a:gd name="connsiteY3" fmla="*/ 481013 h 846785"/>
                <a:gd name="connsiteX4" fmla="*/ 1557338 w 1771650"/>
                <a:gd name="connsiteY4" fmla="*/ 0 h 846785"/>
                <a:gd name="connsiteX5" fmla="*/ 1747838 w 1771650"/>
                <a:gd name="connsiteY5" fmla="*/ 38100 h 846785"/>
                <a:gd name="connsiteX6" fmla="*/ 1771650 w 1771650"/>
                <a:gd name="connsiteY6" fmla="*/ 214313 h 846785"/>
                <a:gd name="connsiteX7" fmla="*/ 1133475 w 1771650"/>
                <a:gd name="connsiteY7" fmla="*/ 785813 h 846785"/>
                <a:gd name="connsiteX8" fmla="*/ 0 w 1771650"/>
                <a:gd name="connsiteY8" fmla="*/ 609600 h 846785"/>
                <a:gd name="connsiteX0" fmla="*/ 0 w 1771650"/>
                <a:gd name="connsiteY0" fmla="*/ 609600 h 846785"/>
                <a:gd name="connsiteX1" fmla="*/ 180975 w 1771650"/>
                <a:gd name="connsiteY1" fmla="*/ 590550 h 846785"/>
                <a:gd name="connsiteX2" fmla="*/ 209550 w 1771650"/>
                <a:gd name="connsiteY2" fmla="*/ 409575 h 846785"/>
                <a:gd name="connsiteX3" fmla="*/ 1052513 w 1771650"/>
                <a:gd name="connsiteY3" fmla="*/ 481013 h 846785"/>
                <a:gd name="connsiteX4" fmla="*/ 1557338 w 1771650"/>
                <a:gd name="connsiteY4" fmla="*/ 0 h 846785"/>
                <a:gd name="connsiteX5" fmla="*/ 1747838 w 1771650"/>
                <a:gd name="connsiteY5" fmla="*/ 38100 h 846785"/>
                <a:gd name="connsiteX6" fmla="*/ 1771650 w 1771650"/>
                <a:gd name="connsiteY6" fmla="*/ 214313 h 846785"/>
                <a:gd name="connsiteX7" fmla="*/ 1133475 w 1771650"/>
                <a:gd name="connsiteY7" fmla="*/ 785813 h 846785"/>
                <a:gd name="connsiteX8" fmla="*/ 0 w 1771650"/>
                <a:gd name="connsiteY8" fmla="*/ 609600 h 846785"/>
                <a:gd name="connsiteX0" fmla="*/ 0 w 1771650"/>
                <a:gd name="connsiteY0" fmla="*/ 609600 h 846785"/>
                <a:gd name="connsiteX1" fmla="*/ 180975 w 1771650"/>
                <a:gd name="connsiteY1" fmla="*/ 590550 h 846785"/>
                <a:gd name="connsiteX2" fmla="*/ 209550 w 1771650"/>
                <a:gd name="connsiteY2" fmla="*/ 409575 h 846785"/>
                <a:gd name="connsiteX3" fmla="*/ 1052513 w 1771650"/>
                <a:gd name="connsiteY3" fmla="*/ 481013 h 846785"/>
                <a:gd name="connsiteX4" fmla="*/ 1557338 w 1771650"/>
                <a:gd name="connsiteY4" fmla="*/ 0 h 846785"/>
                <a:gd name="connsiteX5" fmla="*/ 1747838 w 1771650"/>
                <a:gd name="connsiteY5" fmla="*/ 38100 h 846785"/>
                <a:gd name="connsiteX6" fmla="*/ 1771650 w 1771650"/>
                <a:gd name="connsiteY6" fmla="*/ 214313 h 846785"/>
                <a:gd name="connsiteX7" fmla="*/ 1133475 w 1771650"/>
                <a:gd name="connsiteY7" fmla="*/ 785813 h 846785"/>
                <a:gd name="connsiteX8" fmla="*/ 0 w 1771650"/>
                <a:gd name="connsiteY8" fmla="*/ 609600 h 846785"/>
                <a:gd name="connsiteX0" fmla="*/ 0 w 1771650"/>
                <a:gd name="connsiteY0" fmla="*/ 609600 h 846785"/>
                <a:gd name="connsiteX1" fmla="*/ 180975 w 1771650"/>
                <a:gd name="connsiteY1" fmla="*/ 590550 h 846785"/>
                <a:gd name="connsiteX2" fmla="*/ 209550 w 1771650"/>
                <a:gd name="connsiteY2" fmla="*/ 409575 h 846785"/>
                <a:gd name="connsiteX3" fmla="*/ 1052513 w 1771650"/>
                <a:gd name="connsiteY3" fmla="*/ 481013 h 846785"/>
                <a:gd name="connsiteX4" fmla="*/ 1557338 w 1771650"/>
                <a:gd name="connsiteY4" fmla="*/ 0 h 846785"/>
                <a:gd name="connsiteX5" fmla="*/ 1747838 w 1771650"/>
                <a:gd name="connsiteY5" fmla="*/ 38100 h 846785"/>
                <a:gd name="connsiteX6" fmla="*/ 1771650 w 1771650"/>
                <a:gd name="connsiteY6" fmla="*/ 214313 h 846785"/>
                <a:gd name="connsiteX7" fmla="*/ 1133475 w 1771650"/>
                <a:gd name="connsiteY7" fmla="*/ 785813 h 846785"/>
                <a:gd name="connsiteX8" fmla="*/ 0 w 1771650"/>
                <a:gd name="connsiteY8" fmla="*/ 609600 h 846785"/>
                <a:gd name="connsiteX0" fmla="*/ 0 w 1771650"/>
                <a:gd name="connsiteY0" fmla="*/ 609600 h 846785"/>
                <a:gd name="connsiteX1" fmla="*/ 180975 w 1771650"/>
                <a:gd name="connsiteY1" fmla="*/ 590550 h 846785"/>
                <a:gd name="connsiteX2" fmla="*/ 209550 w 1771650"/>
                <a:gd name="connsiteY2" fmla="*/ 409575 h 846785"/>
                <a:gd name="connsiteX3" fmla="*/ 1052513 w 1771650"/>
                <a:gd name="connsiteY3" fmla="*/ 481013 h 846785"/>
                <a:gd name="connsiteX4" fmla="*/ 1557338 w 1771650"/>
                <a:gd name="connsiteY4" fmla="*/ 0 h 846785"/>
                <a:gd name="connsiteX5" fmla="*/ 1747838 w 1771650"/>
                <a:gd name="connsiteY5" fmla="*/ 38100 h 846785"/>
                <a:gd name="connsiteX6" fmla="*/ 1771650 w 1771650"/>
                <a:gd name="connsiteY6" fmla="*/ 214313 h 846785"/>
                <a:gd name="connsiteX7" fmla="*/ 1133475 w 1771650"/>
                <a:gd name="connsiteY7" fmla="*/ 785813 h 846785"/>
                <a:gd name="connsiteX8" fmla="*/ 0 w 1771650"/>
                <a:gd name="connsiteY8" fmla="*/ 609600 h 846785"/>
                <a:gd name="connsiteX0" fmla="*/ 0 w 1771650"/>
                <a:gd name="connsiteY0" fmla="*/ 609600 h 846785"/>
                <a:gd name="connsiteX1" fmla="*/ 180975 w 1771650"/>
                <a:gd name="connsiteY1" fmla="*/ 590550 h 846785"/>
                <a:gd name="connsiteX2" fmla="*/ 209550 w 1771650"/>
                <a:gd name="connsiteY2" fmla="*/ 409575 h 846785"/>
                <a:gd name="connsiteX3" fmla="*/ 1052513 w 1771650"/>
                <a:gd name="connsiteY3" fmla="*/ 481013 h 846785"/>
                <a:gd name="connsiteX4" fmla="*/ 1557338 w 1771650"/>
                <a:gd name="connsiteY4" fmla="*/ 0 h 846785"/>
                <a:gd name="connsiteX5" fmla="*/ 1747838 w 1771650"/>
                <a:gd name="connsiteY5" fmla="*/ 38100 h 846785"/>
                <a:gd name="connsiteX6" fmla="*/ 1771650 w 1771650"/>
                <a:gd name="connsiteY6" fmla="*/ 214313 h 846785"/>
                <a:gd name="connsiteX7" fmla="*/ 1133475 w 1771650"/>
                <a:gd name="connsiteY7" fmla="*/ 785813 h 846785"/>
                <a:gd name="connsiteX8" fmla="*/ 0 w 1771650"/>
                <a:gd name="connsiteY8" fmla="*/ 609600 h 846785"/>
                <a:gd name="connsiteX0" fmla="*/ 0 w 1771650"/>
                <a:gd name="connsiteY0" fmla="*/ 609600 h 846785"/>
                <a:gd name="connsiteX1" fmla="*/ 180975 w 1771650"/>
                <a:gd name="connsiteY1" fmla="*/ 590550 h 846785"/>
                <a:gd name="connsiteX2" fmla="*/ 209550 w 1771650"/>
                <a:gd name="connsiteY2" fmla="*/ 409575 h 846785"/>
                <a:gd name="connsiteX3" fmla="*/ 1052513 w 1771650"/>
                <a:gd name="connsiteY3" fmla="*/ 481013 h 846785"/>
                <a:gd name="connsiteX4" fmla="*/ 1557338 w 1771650"/>
                <a:gd name="connsiteY4" fmla="*/ 0 h 846785"/>
                <a:gd name="connsiteX5" fmla="*/ 1747838 w 1771650"/>
                <a:gd name="connsiteY5" fmla="*/ 38100 h 846785"/>
                <a:gd name="connsiteX6" fmla="*/ 1771650 w 1771650"/>
                <a:gd name="connsiteY6" fmla="*/ 214313 h 846785"/>
                <a:gd name="connsiteX7" fmla="*/ 1133475 w 1771650"/>
                <a:gd name="connsiteY7" fmla="*/ 785813 h 846785"/>
                <a:gd name="connsiteX8" fmla="*/ 0 w 1771650"/>
                <a:gd name="connsiteY8" fmla="*/ 609600 h 846785"/>
                <a:gd name="connsiteX0" fmla="*/ 0 w 1771650"/>
                <a:gd name="connsiteY0" fmla="*/ 609600 h 846785"/>
                <a:gd name="connsiteX1" fmla="*/ 180975 w 1771650"/>
                <a:gd name="connsiteY1" fmla="*/ 590550 h 846785"/>
                <a:gd name="connsiteX2" fmla="*/ 209550 w 1771650"/>
                <a:gd name="connsiteY2" fmla="*/ 409575 h 846785"/>
                <a:gd name="connsiteX3" fmla="*/ 1052513 w 1771650"/>
                <a:gd name="connsiteY3" fmla="*/ 481013 h 846785"/>
                <a:gd name="connsiteX4" fmla="*/ 1557338 w 1771650"/>
                <a:gd name="connsiteY4" fmla="*/ 0 h 846785"/>
                <a:gd name="connsiteX5" fmla="*/ 1747838 w 1771650"/>
                <a:gd name="connsiteY5" fmla="*/ 38100 h 846785"/>
                <a:gd name="connsiteX6" fmla="*/ 1771650 w 1771650"/>
                <a:gd name="connsiteY6" fmla="*/ 214313 h 846785"/>
                <a:gd name="connsiteX7" fmla="*/ 1133475 w 1771650"/>
                <a:gd name="connsiteY7" fmla="*/ 785813 h 846785"/>
                <a:gd name="connsiteX8" fmla="*/ 0 w 1771650"/>
                <a:gd name="connsiteY8" fmla="*/ 609600 h 846785"/>
                <a:gd name="connsiteX0" fmla="*/ 0 w 1771650"/>
                <a:gd name="connsiteY0" fmla="*/ 609600 h 862582"/>
                <a:gd name="connsiteX1" fmla="*/ 180975 w 1771650"/>
                <a:gd name="connsiteY1" fmla="*/ 590550 h 862582"/>
                <a:gd name="connsiteX2" fmla="*/ 209550 w 1771650"/>
                <a:gd name="connsiteY2" fmla="*/ 409575 h 862582"/>
                <a:gd name="connsiteX3" fmla="*/ 1052513 w 1771650"/>
                <a:gd name="connsiteY3" fmla="*/ 481013 h 862582"/>
                <a:gd name="connsiteX4" fmla="*/ 1557338 w 1771650"/>
                <a:gd name="connsiteY4" fmla="*/ 0 h 862582"/>
                <a:gd name="connsiteX5" fmla="*/ 1747838 w 1771650"/>
                <a:gd name="connsiteY5" fmla="*/ 38100 h 862582"/>
                <a:gd name="connsiteX6" fmla="*/ 1771650 w 1771650"/>
                <a:gd name="connsiteY6" fmla="*/ 214313 h 862582"/>
                <a:gd name="connsiteX7" fmla="*/ 1133475 w 1771650"/>
                <a:gd name="connsiteY7" fmla="*/ 785813 h 862582"/>
                <a:gd name="connsiteX8" fmla="*/ 0 w 1771650"/>
                <a:gd name="connsiteY8" fmla="*/ 609600 h 862582"/>
                <a:gd name="connsiteX0" fmla="*/ 0 w 1771650"/>
                <a:gd name="connsiteY0" fmla="*/ 609600 h 862582"/>
                <a:gd name="connsiteX1" fmla="*/ 180975 w 1771650"/>
                <a:gd name="connsiteY1" fmla="*/ 590550 h 862582"/>
                <a:gd name="connsiteX2" fmla="*/ 209550 w 1771650"/>
                <a:gd name="connsiteY2" fmla="*/ 409575 h 862582"/>
                <a:gd name="connsiteX3" fmla="*/ 1052513 w 1771650"/>
                <a:gd name="connsiteY3" fmla="*/ 481013 h 862582"/>
                <a:gd name="connsiteX4" fmla="*/ 1557338 w 1771650"/>
                <a:gd name="connsiteY4" fmla="*/ 0 h 862582"/>
                <a:gd name="connsiteX5" fmla="*/ 1747838 w 1771650"/>
                <a:gd name="connsiteY5" fmla="*/ 38100 h 862582"/>
                <a:gd name="connsiteX6" fmla="*/ 1771650 w 1771650"/>
                <a:gd name="connsiteY6" fmla="*/ 214313 h 862582"/>
                <a:gd name="connsiteX7" fmla="*/ 1133475 w 1771650"/>
                <a:gd name="connsiteY7" fmla="*/ 785813 h 862582"/>
                <a:gd name="connsiteX8" fmla="*/ 0 w 1771650"/>
                <a:gd name="connsiteY8" fmla="*/ 609600 h 862582"/>
                <a:gd name="connsiteX0" fmla="*/ 0 w 1771650"/>
                <a:gd name="connsiteY0" fmla="*/ 609600 h 862582"/>
                <a:gd name="connsiteX1" fmla="*/ 180975 w 1771650"/>
                <a:gd name="connsiteY1" fmla="*/ 590550 h 862582"/>
                <a:gd name="connsiteX2" fmla="*/ 209550 w 1771650"/>
                <a:gd name="connsiteY2" fmla="*/ 409575 h 862582"/>
                <a:gd name="connsiteX3" fmla="*/ 1052513 w 1771650"/>
                <a:gd name="connsiteY3" fmla="*/ 481013 h 862582"/>
                <a:gd name="connsiteX4" fmla="*/ 1557338 w 1771650"/>
                <a:gd name="connsiteY4" fmla="*/ 0 h 862582"/>
                <a:gd name="connsiteX5" fmla="*/ 1747838 w 1771650"/>
                <a:gd name="connsiteY5" fmla="*/ 38100 h 862582"/>
                <a:gd name="connsiteX6" fmla="*/ 1771650 w 1771650"/>
                <a:gd name="connsiteY6" fmla="*/ 214313 h 862582"/>
                <a:gd name="connsiteX7" fmla="*/ 1133475 w 1771650"/>
                <a:gd name="connsiteY7" fmla="*/ 785813 h 862582"/>
                <a:gd name="connsiteX8" fmla="*/ 0 w 1771650"/>
                <a:gd name="connsiteY8" fmla="*/ 609600 h 862582"/>
                <a:gd name="connsiteX0" fmla="*/ 0 w 1771650"/>
                <a:gd name="connsiteY0" fmla="*/ 609600 h 862582"/>
                <a:gd name="connsiteX1" fmla="*/ 180975 w 1771650"/>
                <a:gd name="connsiteY1" fmla="*/ 590550 h 862582"/>
                <a:gd name="connsiteX2" fmla="*/ 209550 w 1771650"/>
                <a:gd name="connsiteY2" fmla="*/ 409575 h 862582"/>
                <a:gd name="connsiteX3" fmla="*/ 1052513 w 1771650"/>
                <a:gd name="connsiteY3" fmla="*/ 481013 h 862582"/>
                <a:gd name="connsiteX4" fmla="*/ 1557338 w 1771650"/>
                <a:gd name="connsiteY4" fmla="*/ 0 h 862582"/>
                <a:gd name="connsiteX5" fmla="*/ 1747838 w 1771650"/>
                <a:gd name="connsiteY5" fmla="*/ 38100 h 862582"/>
                <a:gd name="connsiteX6" fmla="*/ 1771650 w 1771650"/>
                <a:gd name="connsiteY6" fmla="*/ 214313 h 862582"/>
                <a:gd name="connsiteX7" fmla="*/ 1133475 w 1771650"/>
                <a:gd name="connsiteY7" fmla="*/ 785813 h 862582"/>
                <a:gd name="connsiteX8" fmla="*/ 0 w 1771650"/>
                <a:gd name="connsiteY8" fmla="*/ 609600 h 862582"/>
                <a:gd name="connsiteX0" fmla="*/ 0 w 1771650"/>
                <a:gd name="connsiteY0" fmla="*/ 609600 h 862582"/>
                <a:gd name="connsiteX1" fmla="*/ 180975 w 1771650"/>
                <a:gd name="connsiteY1" fmla="*/ 590550 h 862582"/>
                <a:gd name="connsiteX2" fmla="*/ 209550 w 1771650"/>
                <a:gd name="connsiteY2" fmla="*/ 409575 h 862582"/>
                <a:gd name="connsiteX3" fmla="*/ 1052513 w 1771650"/>
                <a:gd name="connsiteY3" fmla="*/ 481013 h 862582"/>
                <a:gd name="connsiteX4" fmla="*/ 1557338 w 1771650"/>
                <a:gd name="connsiteY4" fmla="*/ 0 h 862582"/>
                <a:gd name="connsiteX5" fmla="*/ 1747838 w 1771650"/>
                <a:gd name="connsiteY5" fmla="*/ 38100 h 862582"/>
                <a:gd name="connsiteX6" fmla="*/ 1771650 w 1771650"/>
                <a:gd name="connsiteY6" fmla="*/ 214313 h 862582"/>
                <a:gd name="connsiteX7" fmla="*/ 1133475 w 1771650"/>
                <a:gd name="connsiteY7" fmla="*/ 785813 h 862582"/>
                <a:gd name="connsiteX8" fmla="*/ 0 w 1771650"/>
                <a:gd name="connsiteY8" fmla="*/ 609600 h 862582"/>
                <a:gd name="connsiteX0" fmla="*/ 0 w 1771650"/>
                <a:gd name="connsiteY0" fmla="*/ 609600 h 862582"/>
                <a:gd name="connsiteX1" fmla="*/ 188118 w 1771650"/>
                <a:gd name="connsiteY1" fmla="*/ 576262 h 862582"/>
                <a:gd name="connsiteX2" fmla="*/ 209550 w 1771650"/>
                <a:gd name="connsiteY2" fmla="*/ 409575 h 862582"/>
                <a:gd name="connsiteX3" fmla="*/ 1052513 w 1771650"/>
                <a:gd name="connsiteY3" fmla="*/ 481013 h 862582"/>
                <a:gd name="connsiteX4" fmla="*/ 1557338 w 1771650"/>
                <a:gd name="connsiteY4" fmla="*/ 0 h 862582"/>
                <a:gd name="connsiteX5" fmla="*/ 1747838 w 1771650"/>
                <a:gd name="connsiteY5" fmla="*/ 38100 h 862582"/>
                <a:gd name="connsiteX6" fmla="*/ 1771650 w 1771650"/>
                <a:gd name="connsiteY6" fmla="*/ 214313 h 862582"/>
                <a:gd name="connsiteX7" fmla="*/ 1133475 w 1771650"/>
                <a:gd name="connsiteY7" fmla="*/ 785813 h 862582"/>
                <a:gd name="connsiteX8" fmla="*/ 0 w 1771650"/>
                <a:gd name="connsiteY8" fmla="*/ 609600 h 862582"/>
                <a:gd name="connsiteX0" fmla="*/ 0 w 1771650"/>
                <a:gd name="connsiteY0" fmla="*/ 609600 h 862582"/>
                <a:gd name="connsiteX1" fmla="*/ 188118 w 1771650"/>
                <a:gd name="connsiteY1" fmla="*/ 578644 h 862582"/>
                <a:gd name="connsiteX2" fmla="*/ 209550 w 1771650"/>
                <a:gd name="connsiteY2" fmla="*/ 409575 h 862582"/>
                <a:gd name="connsiteX3" fmla="*/ 1052513 w 1771650"/>
                <a:gd name="connsiteY3" fmla="*/ 481013 h 862582"/>
                <a:gd name="connsiteX4" fmla="*/ 1557338 w 1771650"/>
                <a:gd name="connsiteY4" fmla="*/ 0 h 862582"/>
                <a:gd name="connsiteX5" fmla="*/ 1747838 w 1771650"/>
                <a:gd name="connsiteY5" fmla="*/ 38100 h 862582"/>
                <a:gd name="connsiteX6" fmla="*/ 1771650 w 1771650"/>
                <a:gd name="connsiteY6" fmla="*/ 214313 h 862582"/>
                <a:gd name="connsiteX7" fmla="*/ 1133475 w 1771650"/>
                <a:gd name="connsiteY7" fmla="*/ 785813 h 862582"/>
                <a:gd name="connsiteX8" fmla="*/ 0 w 1771650"/>
                <a:gd name="connsiteY8" fmla="*/ 609600 h 8625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71650" h="862582">
                  <a:moveTo>
                    <a:pt x="0" y="609600"/>
                  </a:moveTo>
                  <a:lnTo>
                    <a:pt x="188118" y="578644"/>
                  </a:lnTo>
                  <a:lnTo>
                    <a:pt x="209550" y="409575"/>
                  </a:lnTo>
                  <a:cubicBezTo>
                    <a:pt x="485775" y="612775"/>
                    <a:pt x="846932" y="570706"/>
                    <a:pt x="1052513" y="481013"/>
                  </a:cubicBezTo>
                  <a:cubicBezTo>
                    <a:pt x="1258094" y="391320"/>
                    <a:pt x="1470026" y="92869"/>
                    <a:pt x="1557338" y="0"/>
                  </a:cubicBezTo>
                  <a:lnTo>
                    <a:pt x="1747838" y="38100"/>
                  </a:lnTo>
                  <a:lnTo>
                    <a:pt x="1771650" y="214313"/>
                  </a:lnTo>
                  <a:cubicBezTo>
                    <a:pt x="1614486" y="400844"/>
                    <a:pt x="1373980" y="688976"/>
                    <a:pt x="1133475" y="785813"/>
                  </a:cubicBezTo>
                  <a:cubicBezTo>
                    <a:pt x="892970" y="882650"/>
                    <a:pt x="368300" y="944563"/>
                    <a:pt x="0" y="609600"/>
                  </a:cubicBezTo>
                  <a:close/>
                </a:path>
              </a:pathLst>
            </a:custGeom>
            <a:solidFill>
              <a:srgbClr val="72BF48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EA712235-EFE6-4491-BC90-BC8A44FBDDF4}"/>
                </a:ext>
              </a:extLst>
            </p:cNvPr>
            <p:cNvSpPr/>
            <p:nvPr/>
          </p:nvSpPr>
          <p:spPr>
            <a:xfrm flipV="1">
              <a:off x="1841161" y="3035344"/>
              <a:ext cx="1253757" cy="707065"/>
            </a:xfrm>
            <a:custGeom>
              <a:avLst/>
              <a:gdLst>
                <a:gd name="connsiteX0" fmla="*/ 0 w 1771650"/>
                <a:gd name="connsiteY0" fmla="*/ 609600 h 785813"/>
                <a:gd name="connsiteX1" fmla="*/ 180975 w 1771650"/>
                <a:gd name="connsiteY1" fmla="*/ 590550 h 785813"/>
                <a:gd name="connsiteX2" fmla="*/ 209550 w 1771650"/>
                <a:gd name="connsiteY2" fmla="*/ 409575 h 785813"/>
                <a:gd name="connsiteX3" fmla="*/ 1052513 w 1771650"/>
                <a:gd name="connsiteY3" fmla="*/ 481013 h 785813"/>
                <a:gd name="connsiteX4" fmla="*/ 1557338 w 1771650"/>
                <a:gd name="connsiteY4" fmla="*/ 0 h 785813"/>
                <a:gd name="connsiteX5" fmla="*/ 1747838 w 1771650"/>
                <a:gd name="connsiteY5" fmla="*/ 38100 h 785813"/>
                <a:gd name="connsiteX6" fmla="*/ 1771650 w 1771650"/>
                <a:gd name="connsiteY6" fmla="*/ 214313 h 785813"/>
                <a:gd name="connsiteX7" fmla="*/ 1133475 w 1771650"/>
                <a:gd name="connsiteY7" fmla="*/ 785813 h 785813"/>
                <a:gd name="connsiteX8" fmla="*/ 0 w 1771650"/>
                <a:gd name="connsiteY8" fmla="*/ 609600 h 785813"/>
                <a:gd name="connsiteX0" fmla="*/ 0 w 1771650"/>
                <a:gd name="connsiteY0" fmla="*/ 609600 h 798548"/>
                <a:gd name="connsiteX1" fmla="*/ 180975 w 1771650"/>
                <a:gd name="connsiteY1" fmla="*/ 590550 h 798548"/>
                <a:gd name="connsiteX2" fmla="*/ 209550 w 1771650"/>
                <a:gd name="connsiteY2" fmla="*/ 409575 h 798548"/>
                <a:gd name="connsiteX3" fmla="*/ 1052513 w 1771650"/>
                <a:gd name="connsiteY3" fmla="*/ 481013 h 798548"/>
                <a:gd name="connsiteX4" fmla="*/ 1557338 w 1771650"/>
                <a:gd name="connsiteY4" fmla="*/ 0 h 798548"/>
                <a:gd name="connsiteX5" fmla="*/ 1747838 w 1771650"/>
                <a:gd name="connsiteY5" fmla="*/ 38100 h 798548"/>
                <a:gd name="connsiteX6" fmla="*/ 1771650 w 1771650"/>
                <a:gd name="connsiteY6" fmla="*/ 214313 h 798548"/>
                <a:gd name="connsiteX7" fmla="*/ 1133475 w 1771650"/>
                <a:gd name="connsiteY7" fmla="*/ 785813 h 798548"/>
                <a:gd name="connsiteX8" fmla="*/ 0 w 1771650"/>
                <a:gd name="connsiteY8" fmla="*/ 609600 h 798548"/>
                <a:gd name="connsiteX0" fmla="*/ 0 w 1771650"/>
                <a:gd name="connsiteY0" fmla="*/ 609600 h 847384"/>
                <a:gd name="connsiteX1" fmla="*/ 180975 w 1771650"/>
                <a:gd name="connsiteY1" fmla="*/ 590550 h 847384"/>
                <a:gd name="connsiteX2" fmla="*/ 209550 w 1771650"/>
                <a:gd name="connsiteY2" fmla="*/ 409575 h 847384"/>
                <a:gd name="connsiteX3" fmla="*/ 1052513 w 1771650"/>
                <a:gd name="connsiteY3" fmla="*/ 481013 h 847384"/>
                <a:gd name="connsiteX4" fmla="*/ 1557338 w 1771650"/>
                <a:gd name="connsiteY4" fmla="*/ 0 h 847384"/>
                <a:gd name="connsiteX5" fmla="*/ 1747838 w 1771650"/>
                <a:gd name="connsiteY5" fmla="*/ 38100 h 847384"/>
                <a:gd name="connsiteX6" fmla="*/ 1771650 w 1771650"/>
                <a:gd name="connsiteY6" fmla="*/ 214313 h 847384"/>
                <a:gd name="connsiteX7" fmla="*/ 1133475 w 1771650"/>
                <a:gd name="connsiteY7" fmla="*/ 785813 h 847384"/>
                <a:gd name="connsiteX8" fmla="*/ 0 w 1771650"/>
                <a:gd name="connsiteY8" fmla="*/ 609600 h 847384"/>
                <a:gd name="connsiteX0" fmla="*/ 0 w 1771650"/>
                <a:gd name="connsiteY0" fmla="*/ 609600 h 849717"/>
                <a:gd name="connsiteX1" fmla="*/ 180975 w 1771650"/>
                <a:gd name="connsiteY1" fmla="*/ 590550 h 849717"/>
                <a:gd name="connsiteX2" fmla="*/ 209550 w 1771650"/>
                <a:gd name="connsiteY2" fmla="*/ 409575 h 849717"/>
                <a:gd name="connsiteX3" fmla="*/ 1052513 w 1771650"/>
                <a:gd name="connsiteY3" fmla="*/ 481013 h 849717"/>
                <a:gd name="connsiteX4" fmla="*/ 1557338 w 1771650"/>
                <a:gd name="connsiteY4" fmla="*/ 0 h 849717"/>
                <a:gd name="connsiteX5" fmla="*/ 1747838 w 1771650"/>
                <a:gd name="connsiteY5" fmla="*/ 38100 h 849717"/>
                <a:gd name="connsiteX6" fmla="*/ 1771650 w 1771650"/>
                <a:gd name="connsiteY6" fmla="*/ 214313 h 849717"/>
                <a:gd name="connsiteX7" fmla="*/ 1133475 w 1771650"/>
                <a:gd name="connsiteY7" fmla="*/ 785813 h 849717"/>
                <a:gd name="connsiteX8" fmla="*/ 0 w 1771650"/>
                <a:gd name="connsiteY8" fmla="*/ 609600 h 849717"/>
                <a:gd name="connsiteX0" fmla="*/ 0 w 1771650"/>
                <a:gd name="connsiteY0" fmla="*/ 609600 h 846785"/>
                <a:gd name="connsiteX1" fmla="*/ 180975 w 1771650"/>
                <a:gd name="connsiteY1" fmla="*/ 590550 h 846785"/>
                <a:gd name="connsiteX2" fmla="*/ 209550 w 1771650"/>
                <a:gd name="connsiteY2" fmla="*/ 409575 h 846785"/>
                <a:gd name="connsiteX3" fmla="*/ 1052513 w 1771650"/>
                <a:gd name="connsiteY3" fmla="*/ 481013 h 846785"/>
                <a:gd name="connsiteX4" fmla="*/ 1557338 w 1771650"/>
                <a:gd name="connsiteY4" fmla="*/ 0 h 846785"/>
                <a:gd name="connsiteX5" fmla="*/ 1747838 w 1771650"/>
                <a:gd name="connsiteY5" fmla="*/ 38100 h 846785"/>
                <a:gd name="connsiteX6" fmla="*/ 1771650 w 1771650"/>
                <a:gd name="connsiteY6" fmla="*/ 214313 h 846785"/>
                <a:gd name="connsiteX7" fmla="*/ 1133475 w 1771650"/>
                <a:gd name="connsiteY7" fmla="*/ 785813 h 846785"/>
                <a:gd name="connsiteX8" fmla="*/ 0 w 1771650"/>
                <a:gd name="connsiteY8" fmla="*/ 609600 h 846785"/>
                <a:gd name="connsiteX0" fmla="*/ 0 w 1771650"/>
                <a:gd name="connsiteY0" fmla="*/ 609600 h 846785"/>
                <a:gd name="connsiteX1" fmla="*/ 180975 w 1771650"/>
                <a:gd name="connsiteY1" fmla="*/ 590550 h 846785"/>
                <a:gd name="connsiteX2" fmla="*/ 209550 w 1771650"/>
                <a:gd name="connsiteY2" fmla="*/ 409575 h 846785"/>
                <a:gd name="connsiteX3" fmla="*/ 1052513 w 1771650"/>
                <a:gd name="connsiteY3" fmla="*/ 481013 h 846785"/>
                <a:gd name="connsiteX4" fmla="*/ 1557338 w 1771650"/>
                <a:gd name="connsiteY4" fmla="*/ 0 h 846785"/>
                <a:gd name="connsiteX5" fmla="*/ 1747838 w 1771650"/>
                <a:gd name="connsiteY5" fmla="*/ 38100 h 846785"/>
                <a:gd name="connsiteX6" fmla="*/ 1771650 w 1771650"/>
                <a:gd name="connsiteY6" fmla="*/ 214313 h 846785"/>
                <a:gd name="connsiteX7" fmla="*/ 1133475 w 1771650"/>
                <a:gd name="connsiteY7" fmla="*/ 785813 h 846785"/>
                <a:gd name="connsiteX8" fmla="*/ 0 w 1771650"/>
                <a:gd name="connsiteY8" fmla="*/ 609600 h 846785"/>
                <a:gd name="connsiteX0" fmla="*/ 0 w 1771650"/>
                <a:gd name="connsiteY0" fmla="*/ 609600 h 846785"/>
                <a:gd name="connsiteX1" fmla="*/ 180975 w 1771650"/>
                <a:gd name="connsiteY1" fmla="*/ 590550 h 846785"/>
                <a:gd name="connsiteX2" fmla="*/ 209550 w 1771650"/>
                <a:gd name="connsiteY2" fmla="*/ 409575 h 846785"/>
                <a:gd name="connsiteX3" fmla="*/ 1052513 w 1771650"/>
                <a:gd name="connsiteY3" fmla="*/ 481013 h 846785"/>
                <a:gd name="connsiteX4" fmla="*/ 1557338 w 1771650"/>
                <a:gd name="connsiteY4" fmla="*/ 0 h 846785"/>
                <a:gd name="connsiteX5" fmla="*/ 1747838 w 1771650"/>
                <a:gd name="connsiteY5" fmla="*/ 38100 h 846785"/>
                <a:gd name="connsiteX6" fmla="*/ 1771650 w 1771650"/>
                <a:gd name="connsiteY6" fmla="*/ 214313 h 846785"/>
                <a:gd name="connsiteX7" fmla="*/ 1133475 w 1771650"/>
                <a:gd name="connsiteY7" fmla="*/ 785813 h 846785"/>
                <a:gd name="connsiteX8" fmla="*/ 0 w 1771650"/>
                <a:gd name="connsiteY8" fmla="*/ 609600 h 846785"/>
                <a:gd name="connsiteX0" fmla="*/ 0 w 1771650"/>
                <a:gd name="connsiteY0" fmla="*/ 609600 h 846785"/>
                <a:gd name="connsiteX1" fmla="*/ 180975 w 1771650"/>
                <a:gd name="connsiteY1" fmla="*/ 590550 h 846785"/>
                <a:gd name="connsiteX2" fmla="*/ 209550 w 1771650"/>
                <a:gd name="connsiteY2" fmla="*/ 409575 h 846785"/>
                <a:gd name="connsiteX3" fmla="*/ 1052513 w 1771650"/>
                <a:gd name="connsiteY3" fmla="*/ 481013 h 846785"/>
                <a:gd name="connsiteX4" fmla="*/ 1557338 w 1771650"/>
                <a:gd name="connsiteY4" fmla="*/ 0 h 846785"/>
                <a:gd name="connsiteX5" fmla="*/ 1747838 w 1771650"/>
                <a:gd name="connsiteY5" fmla="*/ 38100 h 846785"/>
                <a:gd name="connsiteX6" fmla="*/ 1771650 w 1771650"/>
                <a:gd name="connsiteY6" fmla="*/ 214313 h 846785"/>
                <a:gd name="connsiteX7" fmla="*/ 1133475 w 1771650"/>
                <a:gd name="connsiteY7" fmla="*/ 785813 h 846785"/>
                <a:gd name="connsiteX8" fmla="*/ 0 w 1771650"/>
                <a:gd name="connsiteY8" fmla="*/ 609600 h 846785"/>
                <a:gd name="connsiteX0" fmla="*/ 0 w 1771650"/>
                <a:gd name="connsiteY0" fmla="*/ 609600 h 846785"/>
                <a:gd name="connsiteX1" fmla="*/ 180975 w 1771650"/>
                <a:gd name="connsiteY1" fmla="*/ 590550 h 846785"/>
                <a:gd name="connsiteX2" fmla="*/ 209550 w 1771650"/>
                <a:gd name="connsiteY2" fmla="*/ 409575 h 846785"/>
                <a:gd name="connsiteX3" fmla="*/ 1052513 w 1771650"/>
                <a:gd name="connsiteY3" fmla="*/ 481013 h 846785"/>
                <a:gd name="connsiteX4" fmla="*/ 1557338 w 1771650"/>
                <a:gd name="connsiteY4" fmla="*/ 0 h 846785"/>
                <a:gd name="connsiteX5" fmla="*/ 1747838 w 1771650"/>
                <a:gd name="connsiteY5" fmla="*/ 38100 h 846785"/>
                <a:gd name="connsiteX6" fmla="*/ 1771650 w 1771650"/>
                <a:gd name="connsiteY6" fmla="*/ 214313 h 846785"/>
                <a:gd name="connsiteX7" fmla="*/ 1133475 w 1771650"/>
                <a:gd name="connsiteY7" fmla="*/ 785813 h 846785"/>
                <a:gd name="connsiteX8" fmla="*/ 0 w 1771650"/>
                <a:gd name="connsiteY8" fmla="*/ 609600 h 846785"/>
                <a:gd name="connsiteX0" fmla="*/ 0 w 1771650"/>
                <a:gd name="connsiteY0" fmla="*/ 609600 h 846785"/>
                <a:gd name="connsiteX1" fmla="*/ 180975 w 1771650"/>
                <a:gd name="connsiteY1" fmla="*/ 590550 h 846785"/>
                <a:gd name="connsiteX2" fmla="*/ 209550 w 1771650"/>
                <a:gd name="connsiteY2" fmla="*/ 409575 h 846785"/>
                <a:gd name="connsiteX3" fmla="*/ 1052513 w 1771650"/>
                <a:gd name="connsiteY3" fmla="*/ 481013 h 846785"/>
                <a:gd name="connsiteX4" fmla="*/ 1557338 w 1771650"/>
                <a:gd name="connsiteY4" fmla="*/ 0 h 846785"/>
                <a:gd name="connsiteX5" fmla="*/ 1747838 w 1771650"/>
                <a:gd name="connsiteY5" fmla="*/ 38100 h 846785"/>
                <a:gd name="connsiteX6" fmla="*/ 1771650 w 1771650"/>
                <a:gd name="connsiteY6" fmla="*/ 214313 h 846785"/>
                <a:gd name="connsiteX7" fmla="*/ 1133475 w 1771650"/>
                <a:gd name="connsiteY7" fmla="*/ 785813 h 846785"/>
                <a:gd name="connsiteX8" fmla="*/ 0 w 1771650"/>
                <a:gd name="connsiteY8" fmla="*/ 609600 h 846785"/>
                <a:gd name="connsiteX0" fmla="*/ 0 w 1771650"/>
                <a:gd name="connsiteY0" fmla="*/ 609600 h 846785"/>
                <a:gd name="connsiteX1" fmla="*/ 180975 w 1771650"/>
                <a:gd name="connsiteY1" fmla="*/ 590550 h 846785"/>
                <a:gd name="connsiteX2" fmla="*/ 209550 w 1771650"/>
                <a:gd name="connsiteY2" fmla="*/ 409575 h 846785"/>
                <a:gd name="connsiteX3" fmla="*/ 1052513 w 1771650"/>
                <a:gd name="connsiteY3" fmla="*/ 481013 h 846785"/>
                <a:gd name="connsiteX4" fmla="*/ 1557338 w 1771650"/>
                <a:gd name="connsiteY4" fmla="*/ 0 h 846785"/>
                <a:gd name="connsiteX5" fmla="*/ 1747838 w 1771650"/>
                <a:gd name="connsiteY5" fmla="*/ 38100 h 846785"/>
                <a:gd name="connsiteX6" fmla="*/ 1771650 w 1771650"/>
                <a:gd name="connsiteY6" fmla="*/ 214313 h 846785"/>
                <a:gd name="connsiteX7" fmla="*/ 1133475 w 1771650"/>
                <a:gd name="connsiteY7" fmla="*/ 785813 h 846785"/>
                <a:gd name="connsiteX8" fmla="*/ 0 w 1771650"/>
                <a:gd name="connsiteY8" fmla="*/ 609600 h 846785"/>
                <a:gd name="connsiteX0" fmla="*/ 0 w 1771650"/>
                <a:gd name="connsiteY0" fmla="*/ 609600 h 846785"/>
                <a:gd name="connsiteX1" fmla="*/ 180975 w 1771650"/>
                <a:gd name="connsiteY1" fmla="*/ 590550 h 846785"/>
                <a:gd name="connsiteX2" fmla="*/ 209550 w 1771650"/>
                <a:gd name="connsiteY2" fmla="*/ 409575 h 846785"/>
                <a:gd name="connsiteX3" fmla="*/ 1052513 w 1771650"/>
                <a:gd name="connsiteY3" fmla="*/ 481013 h 846785"/>
                <a:gd name="connsiteX4" fmla="*/ 1557338 w 1771650"/>
                <a:gd name="connsiteY4" fmla="*/ 0 h 846785"/>
                <a:gd name="connsiteX5" fmla="*/ 1747838 w 1771650"/>
                <a:gd name="connsiteY5" fmla="*/ 38100 h 846785"/>
                <a:gd name="connsiteX6" fmla="*/ 1771650 w 1771650"/>
                <a:gd name="connsiteY6" fmla="*/ 214313 h 846785"/>
                <a:gd name="connsiteX7" fmla="*/ 1133475 w 1771650"/>
                <a:gd name="connsiteY7" fmla="*/ 785813 h 846785"/>
                <a:gd name="connsiteX8" fmla="*/ 0 w 1771650"/>
                <a:gd name="connsiteY8" fmla="*/ 609600 h 846785"/>
                <a:gd name="connsiteX0" fmla="*/ 0 w 1771650"/>
                <a:gd name="connsiteY0" fmla="*/ 609600 h 846785"/>
                <a:gd name="connsiteX1" fmla="*/ 180975 w 1771650"/>
                <a:gd name="connsiteY1" fmla="*/ 590550 h 846785"/>
                <a:gd name="connsiteX2" fmla="*/ 209550 w 1771650"/>
                <a:gd name="connsiteY2" fmla="*/ 409575 h 846785"/>
                <a:gd name="connsiteX3" fmla="*/ 1052513 w 1771650"/>
                <a:gd name="connsiteY3" fmla="*/ 481013 h 846785"/>
                <a:gd name="connsiteX4" fmla="*/ 1557338 w 1771650"/>
                <a:gd name="connsiteY4" fmla="*/ 0 h 846785"/>
                <a:gd name="connsiteX5" fmla="*/ 1747838 w 1771650"/>
                <a:gd name="connsiteY5" fmla="*/ 38100 h 846785"/>
                <a:gd name="connsiteX6" fmla="*/ 1771650 w 1771650"/>
                <a:gd name="connsiteY6" fmla="*/ 214313 h 846785"/>
                <a:gd name="connsiteX7" fmla="*/ 1133475 w 1771650"/>
                <a:gd name="connsiteY7" fmla="*/ 785813 h 846785"/>
                <a:gd name="connsiteX8" fmla="*/ 0 w 1771650"/>
                <a:gd name="connsiteY8" fmla="*/ 609600 h 846785"/>
                <a:gd name="connsiteX0" fmla="*/ 0 w 1771650"/>
                <a:gd name="connsiteY0" fmla="*/ 609600 h 862582"/>
                <a:gd name="connsiteX1" fmla="*/ 180975 w 1771650"/>
                <a:gd name="connsiteY1" fmla="*/ 590550 h 862582"/>
                <a:gd name="connsiteX2" fmla="*/ 209550 w 1771650"/>
                <a:gd name="connsiteY2" fmla="*/ 409575 h 862582"/>
                <a:gd name="connsiteX3" fmla="*/ 1052513 w 1771650"/>
                <a:gd name="connsiteY3" fmla="*/ 481013 h 862582"/>
                <a:gd name="connsiteX4" fmla="*/ 1557338 w 1771650"/>
                <a:gd name="connsiteY4" fmla="*/ 0 h 862582"/>
                <a:gd name="connsiteX5" fmla="*/ 1747838 w 1771650"/>
                <a:gd name="connsiteY5" fmla="*/ 38100 h 862582"/>
                <a:gd name="connsiteX6" fmla="*/ 1771650 w 1771650"/>
                <a:gd name="connsiteY6" fmla="*/ 214313 h 862582"/>
                <a:gd name="connsiteX7" fmla="*/ 1133475 w 1771650"/>
                <a:gd name="connsiteY7" fmla="*/ 785813 h 862582"/>
                <a:gd name="connsiteX8" fmla="*/ 0 w 1771650"/>
                <a:gd name="connsiteY8" fmla="*/ 609600 h 862582"/>
                <a:gd name="connsiteX0" fmla="*/ 0 w 1771650"/>
                <a:gd name="connsiteY0" fmla="*/ 609600 h 862582"/>
                <a:gd name="connsiteX1" fmla="*/ 180975 w 1771650"/>
                <a:gd name="connsiteY1" fmla="*/ 590550 h 862582"/>
                <a:gd name="connsiteX2" fmla="*/ 209550 w 1771650"/>
                <a:gd name="connsiteY2" fmla="*/ 409575 h 862582"/>
                <a:gd name="connsiteX3" fmla="*/ 1052513 w 1771650"/>
                <a:gd name="connsiteY3" fmla="*/ 481013 h 862582"/>
                <a:gd name="connsiteX4" fmla="*/ 1557338 w 1771650"/>
                <a:gd name="connsiteY4" fmla="*/ 0 h 862582"/>
                <a:gd name="connsiteX5" fmla="*/ 1747838 w 1771650"/>
                <a:gd name="connsiteY5" fmla="*/ 38100 h 862582"/>
                <a:gd name="connsiteX6" fmla="*/ 1771650 w 1771650"/>
                <a:gd name="connsiteY6" fmla="*/ 214313 h 862582"/>
                <a:gd name="connsiteX7" fmla="*/ 1133475 w 1771650"/>
                <a:gd name="connsiteY7" fmla="*/ 785813 h 862582"/>
                <a:gd name="connsiteX8" fmla="*/ 0 w 1771650"/>
                <a:gd name="connsiteY8" fmla="*/ 609600 h 862582"/>
                <a:gd name="connsiteX0" fmla="*/ 0 w 1771650"/>
                <a:gd name="connsiteY0" fmla="*/ 609600 h 862582"/>
                <a:gd name="connsiteX1" fmla="*/ 180975 w 1771650"/>
                <a:gd name="connsiteY1" fmla="*/ 590550 h 862582"/>
                <a:gd name="connsiteX2" fmla="*/ 209550 w 1771650"/>
                <a:gd name="connsiteY2" fmla="*/ 409575 h 862582"/>
                <a:gd name="connsiteX3" fmla="*/ 1052513 w 1771650"/>
                <a:gd name="connsiteY3" fmla="*/ 481013 h 862582"/>
                <a:gd name="connsiteX4" fmla="*/ 1557338 w 1771650"/>
                <a:gd name="connsiteY4" fmla="*/ 0 h 862582"/>
                <a:gd name="connsiteX5" fmla="*/ 1747838 w 1771650"/>
                <a:gd name="connsiteY5" fmla="*/ 38100 h 862582"/>
                <a:gd name="connsiteX6" fmla="*/ 1771650 w 1771650"/>
                <a:gd name="connsiteY6" fmla="*/ 214313 h 862582"/>
                <a:gd name="connsiteX7" fmla="*/ 1133475 w 1771650"/>
                <a:gd name="connsiteY7" fmla="*/ 785813 h 862582"/>
                <a:gd name="connsiteX8" fmla="*/ 0 w 1771650"/>
                <a:gd name="connsiteY8" fmla="*/ 609600 h 862582"/>
                <a:gd name="connsiteX0" fmla="*/ 0 w 1771650"/>
                <a:gd name="connsiteY0" fmla="*/ 609600 h 862582"/>
                <a:gd name="connsiteX1" fmla="*/ 180975 w 1771650"/>
                <a:gd name="connsiteY1" fmla="*/ 590550 h 862582"/>
                <a:gd name="connsiteX2" fmla="*/ 209550 w 1771650"/>
                <a:gd name="connsiteY2" fmla="*/ 409575 h 862582"/>
                <a:gd name="connsiteX3" fmla="*/ 1052513 w 1771650"/>
                <a:gd name="connsiteY3" fmla="*/ 481013 h 862582"/>
                <a:gd name="connsiteX4" fmla="*/ 1557338 w 1771650"/>
                <a:gd name="connsiteY4" fmla="*/ 0 h 862582"/>
                <a:gd name="connsiteX5" fmla="*/ 1747838 w 1771650"/>
                <a:gd name="connsiteY5" fmla="*/ 38100 h 862582"/>
                <a:gd name="connsiteX6" fmla="*/ 1771650 w 1771650"/>
                <a:gd name="connsiteY6" fmla="*/ 214313 h 862582"/>
                <a:gd name="connsiteX7" fmla="*/ 1133475 w 1771650"/>
                <a:gd name="connsiteY7" fmla="*/ 785813 h 862582"/>
                <a:gd name="connsiteX8" fmla="*/ 0 w 1771650"/>
                <a:gd name="connsiteY8" fmla="*/ 609600 h 862582"/>
                <a:gd name="connsiteX0" fmla="*/ 0 w 1771650"/>
                <a:gd name="connsiteY0" fmla="*/ 609600 h 862582"/>
                <a:gd name="connsiteX1" fmla="*/ 180975 w 1771650"/>
                <a:gd name="connsiteY1" fmla="*/ 590550 h 862582"/>
                <a:gd name="connsiteX2" fmla="*/ 209550 w 1771650"/>
                <a:gd name="connsiteY2" fmla="*/ 409575 h 862582"/>
                <a:gd name="connsiteX3" fmla="*/ 1052513 w 1771650"/>
                <a:gd name="connsiteY3" fmla="*/ 481013 h 862582"/>
                <a:gd name="connsiteX4" fmla="*/ 1557338 w 1771650"/>
                <a:gd name="connsiteY4" fmla="*/ 0 h 862582"/>
                <a:gd name="connsiteX5" fmla="*/ 1747838 w 1771650"/>
                <a:gd name="connsiteY5" fmla="*/ 38100 h 862582"/>
                <a:gd name="connsiteX6" fmla="*/ 1771650 w 1771650"/>
                <a:gd name="connsiteY6" fmla="*/ 214313 h 862582"/>
                <a:gd name="connsiteX7" fmla="*/ 1133475 w 1771650"/>
                <a:gd name="connsiteY7" fmla="*/ 785813 h 862582"/>
                <a:gd name="connsiteX8" fmla="*/ 0 w 1771650"/>
                <a:gd name="connsiteY8" fmla="*/ 609600 h 862582"/>
                <a:gd name="connsiteX0" fmla="*/ 0 w 1771650"/>
                <a:gd name="connsiteY0" fmla="*/ 609600 h 862582"/>
                <a:gd name="connsiteX1" fmla="*/ 188118 w 1771650"/>
                <a:gd name="connsiteY1" fmla="*/ 576262 h 862582"/>
                <a:gd name="connsiteX2" fmla="*/ 209550 w 1771650"/>
                <a:gd name="connsiteY2" fmla="*/ 409575 h 862582"/>
                <a:gd name="connsiteX3" fmla="*/ 1052513 w 1771650"/>
                <a:gd name="connsiteY3" fmla="*/ 481013 h 862582"/>
                <a:gd name="connsiteX4" fmla="*/ 1557338 w 1771650"/>
                <a:gd name="connsiteY4" fmla="*/ 0 h 862582"/>
                <a:gd name="connsiteX5" fmla="*/ 1747838 w 1771650"/>
                <a:gd name="connsiteY5" fmla="*/ 38100 h 862582"/>
                <a:gd name="connsiteX6" fmla="*/ 1771650 w 1771650"/>
                <a:gd name="connsiteY6" fmla="*/ 214313 h 862582"/>
                <a:gd name="connsiteX7" fmla="*/ 1133475 w 1771650"/>
                <a:gd name="connsiteY7" fmla="*/ 785813 h 862582"/>
                <a:gd name="connsiteX8" fmla="*/ 0 w 1771650"/>
                <a:gd name="connsiteY8" fmla="*/ 609600 h 862582"/>
                <a:gd name="connsiteX0" fmla="*/ 0 w 1771650"/>
                <a:gd name="connsiteY0" fmla="*/ 609600 h 862582"/>
                <a:gd name="connsiteX1" fmla="*/ 188118 w 1771650"/>
                <a:gd name="connsiteY1" fmla="*/ 578644 h 862582"/>
                <a:gd name="connsiteX2" fmla="*/ 209550 w 1771650"/>
                <a:gd name="connsiteY2" fmla="*/ 409575 h 862582"/>
                <a:gd name="connsiteX3" fmla="*/ 1052513 w 1771650"/>
                <a:gd name="connsiteY3" fmla="*/ 481013 h 862582"/>
                <a:gd name="connsiteX4" fmla="*/ 1557338 w 1771650"/>
                <a:gd name="connsiteY4" fmla="*/ 0 h 862582"/>
                <a:gd name="connsiteX5" fmla="*/ 1747838 w 1771650"/>
                <a:gd name="connsiteY5" fmla="*/ 38100 h 862582"/>
                <a:gd name="connsiteX6" fmla="*/ 1771650 w 1771650"/>
                <a:gd name="connsiteY6" fmla="*/ 214313 h 862582"/>
                <a:gd name="connsiteX7" fmla="*/ 1133475 w 1771650"/>
                <a:gd name="connsiteY7" fmla="*/ 785813 h 862582"/>
                <a:gd name="connsiteX8" fmla="*/ 0 w 1771650"/>
                <a:gd name="connsiteY8" fmla="*/ 609600 h 8625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71650" h="862582">
                  <a:moveTo>
                    <a:pt x="0" y="609600"/>
                  </a:moveTo>
                  <a:lnTo>
                    <a:pt x="188118" y="578644"/>
                  </a:lnTo>
                  <a:lnTo>
                    <a:pt x="209550" y="409575"/>
                  </a:lnTo>
                  <a:cubicBezTo>
                    <a:pt x="485775" y="612775"/>
                    <a:pt x="846932" y="570706"/>
                    <a:pt x="1052513" y="481013"/>
                  </a:cubicBezTo>
                  <a:cubicBezTo>
                    <a:pt x="1258094" y="391320"/>
                    <a:pt x="1470026" y="92869"/>
                    <a:pt x="1557338" y="0"/>
                  </a:cubicBezTo>
                  <a:lnTo>
                    <a:pt x="1747838" y="38100"/>
                  </a:lnTo>
                  <a:lnTo>
                    <a:pt x="1771650" y="214313"/>
                  </a:lnTo>
                  <a:cubicBezTo>
                    <a:pt x="1614486" y="400844"/>
                    <a:pt x="1373980" y="688976"/>
                    <a:pt x="1133475" y="785813"/>
                  </a:cubicBezTo>
                  <a:cubicBezTo>
                    <a:pt x="892970" y="882650"/>
                    <a:pt x="368300" y="944563"/>
                    <a:pt x="0" y="609600"/>
                  </a:cubicBezTo>
                  <a:close/>
                </a:path>
              </a:pathLst>
            </a:custGeom>
            <a:solidFill>
              <a:srgbClr val="72BF48">
                <a:alpha val="72000"/>
              </a:srgbClr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3A1E089-A05F-4E81-AE33-6A6E5B7549EB}"/>
                </a:ext>
              </a:extLst>
            </p:cNvPr>
            <p:cNvSpPr/>
            <p:nvPr/>
          </p:nvSpPr>
          <p:spPr>
            <a:xfrm>
              <a:off x="2964601" y="3274780"/>
              <a:ext cx="1253757" cy="707065"/>
            </a:xfrm>
            <a:custGeom>
              <a:avLst/>
              <a:gdLst>
                <a:gd name="connsiteX0" fmla="*/ 0 w 1771650"/>
                <a:gd name="connsiteY0" fmla="*/ 609600 h 785813"/>
                <a:gd name="connsiteX1" fmla="*/ 180975 w 1771650"/>
                <a:gd name="connsiteY1" fmla="*/ 590550 h 785813"/>
                <a:gd name="connsiteX2" fmla="*/ 209550 w 1771650"/>
                <a:gd name="connsiteY2" fmla="*/ 409575 h 785813"/>
                <a:gd name="connsiteX3" fmla="*/ 1052513 w 1771650"/>
                <a:gd name="connsiteY3" fmla="*/ 481013 h 785813"/>
                <a:gd name="connsiteX4" fmla="*/ 1557338 w 1771650"/>
                <a:gd name="connsiteY4" fmla="*/ 0 h 785813"/>
                <a:gd name="connsiteX5" fmla="*/ 1747838 w 1771650"/>
                <a:gd name="connsiteY5" fmla="*/ 38100 h 785813"/>
                <a:gd name="connsiteX6" fmla="*/ 1771650 w 1771650"/>
                <a:gd name="connsiteY6" fmla="*/ 214313 h 785813"/>
                <a:gd name="connsiteX7" fmla="*/ 1133475 w 1771650"/>
                <a:gd name="connsiteY7" fmla="*/ 785813 h 785813"/>
                <a:gd name="connsiteX8" fmla="*/ 0 w 1771650"/>
                <a:gd name="connsiteY8" fmla="*/ 609600 h 785813"/>
                <a:gd name="connsiteX0" fmla="*/ 0 w 1771650"/>
                <a:gd name="connsiteY0" fmla="*/ 609600 h 798548"/>
                <a:gd name="connsiteX1" fmla="*/ 180975 w 1771650"/>
                <a:gd name="connsiteY1" fmla="*/ 590550 h 798548"/>
                <a:gd name="connsiteX2" fmla="*/ 209550 w 1771650"/>
                <a:gd name="connsiteY2" fmla="*/ 409575 h 798548"/>
                <a:gd name="connsiteX3" fmla="*/ 1052513 w 1771650"/>
                <a:gd name="connsiteY3" fmla="*/ 481013 h 798548"/>
                <a:gd name="connsiteX4" fmla="*/ 1557338 w 1771650"/>
                <a:gd name="connsiteY4" fmla="*/ 0 h 798548"/>
                <a:gd name="connsiteX5" fmla="*/ 1747838 w 1771650"/>
                <a:gd name="connsiteY5" fmla="*/ 38100 h 798548"/>
                <a:gd name="connsiteX6" fmla="*/ 1771650 w 1771650"/>
                <a:gd name="connsiteY6" fmla="*/ 214313 h 798548"/>
                <a:gd name="connsiteX7" fmla="*/ 1133475 w 1771650"/>
                <a:gd name="connsiteY7" fmla="*/ 785813 h 798548"/>
                <a:gd name="connsiteX8" fmla="*/ 0 w 1771650"/>
                <a:gd name="connsiteY8" fmla="*/ 609600 h 798548"/>
                <a:gd name="connsiteX0" fmla="*/ 0 w 1771650"/>
                <a:gd name="connsiteY0" fmla="*/ 609600 h 847384"/>
                <a:gd name="connsiteX1" fmla="*/ 180975 w 1771650"/>
                <a:gd name="connsiteY1" fmla="*/ 590550 h 847384"/>
                <a:gd name="connsiteX2" fmla="*/ 209550 w 1771650"/>
                <a:gd name="connsiteY2" fmla="*/ 409575 h 847384"/>
                <a:gd name="connsiteX3" fmla="*/ 1052513 w 1771650"/>
                <a:gd name="connsiteY3" fmla="*/ 481013 h 847384"/>
                <a:gd name="connsiteX4" fmla="*/ 1557338 w 1771650"/>
                <a:gd name="connsiteY4" fmla="*/ 0 h 847384"/>
                <a:gd name="connsiteX5" fmla="*/ 1747838 w 1771650"/>
                <a:gd name="connsiteY5" fmla="*/ 38100 h 847384"/>
                <a:gd name="connsiteX6" fmla="*/ 1771650 w 1771650"/>
                <a:gd name="connsiteY6" fmla="*/ 214313 h 847384"/>
                <a:gd name="connsiteX7" fmla="*/ 1133475 w 1771650"/>
                <a:gd name="connsiteY7" fmla="*/ 785813 h 847384"/>
                <a:gd name="connsiteX8" fmla="*/ 0 w 1771650"/>
                <a:gd name="connsiteY8" fmla="*/ 609600 h 847384"/>
                <a:gd name="connsiteX0" fmla="*/ 0 w 1771650"/>
                <a:gd name="connsiteY0" fmla="*/ 609600 h 849717"/>
                <a:gd name="connsiteX1" fmla="*/ 180975 w 1771650"/>
                <a:gd name="connsiteY1" fmla="*/ 590550 h 849717"/>
                <a:gd name="connsiteX2" fmla="*/ 209550 w 1771650"/>
                <a:gd name="connsiteY2" fmla="*/ 409575 h 849717"/>
                <a:gd name="connsiteX3" fmla="*/ 1052513 w 1771650"/>
                <a:gd name="connsiteY3" fmla="*/ 481013 h 849717"/>
                <a:gd name="connsiteX4" fmla="*/ 1557338 w 1771650"/>
                <a:gd name="connsiteY4" fmla="*/ 0 h 849717"/>
                <a:gd name="connsiteX5" fmla="*/ 1747838 w 1771650"/>
                <a:gd name="connsiteY5" fmla="*/ 38100 h 849717"/>
                <a:gd name="connsiteX6" fmla="*/ 1771650 w 1771650"/>
                <a:gd name="connsiteY6" fmla="*/ 214313 h 849717"/>
                <a:gd name="connsiteX7" fmla="*/ 1133475 w 1771650"/>
                <a:gd name="connsiteY7" fmla="*/ 785813 h 849717"/>
                <a:gd name="connsiteX8" fmla="*/ 0 w 1771650"/>
                <a:gd name="connsiteY8" fmla="*/ 609600 h 849717"/>
                <a:gd name="connsiteX0" fmla="*/ 0 w 1771650"/>
                <a:gd name="connsiteY0" fmla="*/ 609600 h 846785"/>
                <a:gd name="connsiteX1" fmla="*/ 180975 w 1771650"/>
                <a:gd name="connsiteY1" fmla="*/ 590550 h 846785"/>
                <a:gd name="connsiteX2" fmla="*/ 209550 w 1771650"/>
                <a:gd name="connsiteY2" fmla="*/ 409575 h 846785"/>
                <a:gd name="connsiteX3" fmla="*/ 1052513 w 1771650"/>
                <a:gd name="connsiteY3" fmla="*/ 481013 h 846785"/>
                <a:gd name="connsiteX4" fmla="*/ 1557338 w 1771650"/>
                <a:gd name="connsiteY4" fmla="*/ 0 h 846785"/>
                <a:gd name="connsiteX5" fmla="*/ 1747838 w 1771650"/>
                <a:gd name="connsiteY5" fmla="*/ 38100 h 846785"/>
                <a:gd name="connsiteX6" fmla="*/ 1771650 w 1771650"/>
                <a:gd name="connsiteY6" fmla="*/ 214313 h 846785"/>
                <a:gd name="connsiteX7" fmla="*/ 1133475 w 1771650"/>
                <a:gd name="connsiteY7" fmla="*/ 785813 h 846785"/>
                <a:gd name="connsiteX8" fmla="*/ 0 w 1771650"/>
                <a:gd name="connsiteY8" fmla="*/ 609600 h 846785"/>
                <a:gd name="connsiteX0" fmla="*/ 0 w 1771650"/>
                <a:gd name="connsiteY0" fmla="*/ 609600 h 846785"/>
                <a:gd name="connsiteX1" fmla="*/ 180975 w 1771650"/>
                <a:gd name="connsiteY1" fmla="*/ 590550 h 846785"/>
                <a:gd name="connsiteX2" fmla="*/ 209550 w 1771650"/>
                <a:gd name="connsiteY2" fmla="*/ 409575 h 846785"/>
                <a:gd name="connsiteX3" fmla="*/ 1052513 w 1771650"/>
                <a:gd name="connsiteY3" fmla="*/ 481013 h 846785"/>
                <a:gd name="connsiteX4" fmla="*/ 1557338 w 1771650"/>
                <a:gd name="connsiteY4" fmla="*/ 0 h 846785"/>
                <a:gd name="connsiteX5" fmla="*/ 1747838 w 1771650"/>
                <a:gd name="connsiteY5" fmla="*/ 38100 h 846785"/>
                <a:gd name="connsiteX6" fmla="*/ 1771650 w 1771650"/>
                <a:gd name="connsiteY6" fmla="*/ 214313 h 846785"/>
                <a:gd name="connsiteX7" fmla="*/ 1133475 w 1771650"/>
                <a:gd name="connsiteY7" fmla="*/ 785813 h 846785"/>
                <a:gd name="connsiteX8" fmla="*/ 0 w 1771650"/>
                <a:gd name="connsiteY8" fmla="*/ 609600 h 846785"/>
                <a:gd name="connsiteX0" fmla="*/ 0 w 1771650"/>
                <a:gd name="connsiteY0" fmla="*/ 609600 h 846785"/>
                <a:gd name="connsiteX1" fmla="*/ 180975 w 1771650"/>
                <a:gd name="connsiteY1" fmla="*/ 590550 h 846785"/>
                <a:gd name="connsiteX2" fmla="*/ 209550 w 1771650"/>
                <a:gd name="connsiteY2" fmla="*/ 409575 h 846785"/>
                <a:gd name="connsiteX3" fmla="*/ 1052513 w 1771650"/>
                <a:gd name="connsiteY3" fmla="*/ 481013 h 846785"/>
                <a:gd name="connsiteX4" fmla="*/ 1557338 w 1771650"/>
                <a:gd name="connsiteY4" fmla="*/ 0 h 846785"/>
                <a:gd name="connsiteX5" fmla="*/ 1747838 w 1771650"/>
                <a:gd name="connsiteY5" fmla="*/ 38100 h 846785"/>
                <a:gd name="connsiteX6" fmla="*/ 1771650 w 1771650"/>
                <a:gd name="connsiteY6" fmla="*/ 214313 h 846785"/>
                <a:gd name="connsiteX7" fmla="*/ 1133475 w 1771650"/>
                <a:gd name="connsiteY7" fmla="*/ 785813 h 846785"/>
                <a:gd name="connsiteX8" fmla="*/ 0 w 1771650"/>
                <a:gd name="connsiteY8" fmla="*/ 609600 h 846785"/>
                <a:gd name="connsiteX0" fmla="*/ 0 w 1771650"/>
                <a:gd name="connsiteY0" fmla="*/ 609600 h 846785"/>
                <a:gd name="connsiteX1" fmla="*/ 180975 w 1771650"/>
                <a:gd name="connsiteY1" fmla="*/ 590550 h 846785"/>
                <a:gd name="connsiteX2" fmla="*/ 209550 w 1771650"/>
                <a:gd name="connsiteY2" fmla="*/ 409575 h 846785"/>
                <a:gd name="connsiteX3" fmla="*/ 1052513 w 1771650"/>
                <a:gd name="connsiteY3" fmla="*/ 481013 h 846785"/>
                <a:gd name="connsiteX4" fmla="*/ 1557338 w 1771650"/>
                <a:gd name="connsiteY4" fmla="*/ 0 h 846785"/>
                <a:gd name="connsiteX5" fmla="*/ 1747838 w 1771650"/>
                <a:gd name="connsiteY5" fmla="*/ 38100 h 846785"/>
                <a:gd name="connsiteX6" fmla="*/ 1771650 w 1771650"/>
                <a:gd name="connsiteY6" fmla="*/ 214313 h 846785"/>
                <a:gd name="connsiteX7" fmla="*/ 1133475 w 1771650"/>
                <a:gd name="connsiteY7" fmla="*/ 785813 h 846785"/>
                <a:gd name="connsiteX8" fmla="*/ 0 w 1771650"/>
                <a:gd name="connsiteY8" fmla="*/ 609600 h 846785"/>
                <a:gd name="connsiteX0" fmla="*/ 0 w 1771650"/>
                <a:gd name="connsiteY0" fmla="*/ 609600 h 846785"/>
                <a:gd name="connsiteX1" fmla="*/ 180975 w 1771650"/>
                <a:gd name="connsiteY1" fmla="*/ 590550 h 846785"/>
                <a:gd name="connsiteX2" fmla="*/ 209550 w 1771650"/>
                <a:gd name="connsiteY2" fmla="*/ 409575 h 846785"/>
                <a:gd name="connsiteX3" fmla="*/ 1052513 w 1771650"/>
                <a:gd name="connsiteY3" fmla="*/ 481013 h 846785"/>
                <a:gd name="connsiteX4" fmla="*/ 1557338 w 1771650"/>
                <a:gd name="connsiteY4" fmla="*/ 0 h 846785"/>
                <a:gd name="connsiteX5" fmla="*/ 1747838 w 1771650"/>
                <a:gd name="connsiteY5" fmla="*/ 38100 h 846785"/>
                <a:gd name="connsiteX6" fmla="*/ 1771650 w 1771650"/>
                <a:gd name="connsiteY6" fmla="*/ 214313 h 846785"/>
                <a:gd name="connsiteX7" fmla="*/ 1133475 w 1771650"/>
                <a:gd name="connsiteY7" fmla="*/ 785813 h 846785"/>
                <a:gd name="connsiteX8" fmla="*/ 0 w 1771650"/>
                <a:gd name="connsiteY8" fmla="*/ 609600 h 846785"/>
                <a:gd name="connsiteX0" fmla="*/ 0 w 1771650"/>
                <a:gd name="connsiteY0" fmla="*/ 609600 h 846785"/>
                <a:gd name="connsiteX1" fmla="*/ 180975 w 1771650"/>
                <a:gd name="connsiteY1" fmla="*/ 590550 h 846785"/>
                <a:gd name="connsiteX2" fmla="*/ 209550 w 1771650"/>
                <a:gd name="connsiteY2" fmla="*/ 409575 h 846785"/>
                <a:gd name="connsiteX3" fmla="*/ 1052513 w 1771650"/>
                <a:gd name="connsiteY3" fmla="*/ 481013 h 846785"/>
                <a:gd name="connsiteX4" fmla="*/ 1557338 w 1771650"/>
                <a:gd name="connsiteY4" fmla="*/ 0 h 846785"/>
                <a:gd name="connsiteX5" fmla="*/ 1747838 w 1771650"/>
                <a:gd name="connsiteY5" fmla="*/ 38100 h 846785"/>
                <a:gd name="connsiteX6" fmla="*/ 1771650 w 1771650"/>
                <a:gd name="connsiteY6" fmla="*/ 214313 h 846785"/>
                <a:gd name="connsiteX7" fmla="*/ 1133475 w 1771650"/>
                <a:gd name="connsiteY7" fmla="*/ 785813 h 846785"/>
                <a:gd name="connsiteX8" fmla="*/ 0 w 1771650"/>
                <a:gd name="connsiteY8" fmla="*/ 609600 h 846785"/>
                <a:gd name="connsiteX0" fmla="*/ 0 w 1771650"/>
                <a:gd name="connsiteY0" fmla="*/ 609600 h 846785"/>
                <a:gd name="connsiteX1" fmla="*/ 180975 w 1771650"/>
                <a:gd name="connsiteY1" fmla="*/ 590550 h 846785"/>
                <a:gd name="connsiteX2" fmla="*/ 209550 w 1771650"/>
                <a:gd name="connsiteY2" fmla="*/ 409575 h 846785"/>
                <a:gd name="connsiteX3" fmla="*/ 1052513 w 1771650"/>
                <a:gd name="connsiteY3" fmla="*/ 481013 h 846785"/>
                <a:gd name="connsiteX4" fmla="*/ 1557338 w 1771650"/>
                <a:gd name="connsiteY4" fmla="*/ 0 h 846785"/>
                <a:gd name="connsiteX5" fmla="*/ 1747838 w 1771650"/>
                <a:gd name="connsiteY5" fmla="*/ 38100 h 846785"/>
                <a:gd name="connsiteX6" fmla="*/ 1771650 w 1771650"/>
                <a:gd name="connsiteY6" fmla="*/ 214313 h 846785"/>
                <a:gd name="connsiteX7" fmla="*/ 1133475 w 1771650"/>
                <a:gd name="connsiteY7" fmla="*/ 785813 h 846785"/>
                <a:gd name="connsiteX8" fmla="*/ 0 w 1771650"/>
                <a:gd name="connsiteY8" fmla="*/ 609600 h 846785"/>
                <a:gd name="connsiteX0" fmla="*/ 0 w 1771650"/>
                <a:gd name="connsiteY0" fmla="*/ 609600 h 846785"/>
                <a:gd name="connsiteX1" fmla="*/ 180975 w 1771650"/>
                <a:gd name="connsiteY1" fmla="*/ 590550 h 846785"/>
                <a:gd name="connsiteX2" fmla="*/ 209550 w 1771650"/>
                <a:gd name="connsiteY2" fmla="*/ 409575 h 846785"/>
                <a:gd name="connsiteX3" fmla="*/ 1052513 w 1771650"/>
                <a:gd name="connsiteY3" fmla="*/ 481013 h 846785"/>
                <a:gd name="connsiteX4" fmla="*/ 1557338 w 1771650"/>
                <a:gd name="connsiteY4" fmla="*/ 0 h 846785"/>
                <a:gd name="connsiteX5" fmla="*/ 1747838 w 1771650"/>
                <a:gd name="connsiteY5" fmla="*/ 38100 h 846785"/>
                <a:gd name="connsiteX6" fmla="*/ 1771650 w 1771650"/>
                <a:gd name="connsiteY6" fmla="*/ 214313 h 846785"/>
                <a:gd name="connsiteX7" fmla="*/ 1133475 w 1771650"/>
                <a:gd name="connsiteY7" fmla="*/ 785813 h 846785"/>
                <a:gd name="connsiteX8" fmla="*/ 0 w 1771650"/>
                <a:gd name="connsiteY8" fmla="*/ 609600 h 846785"/>
                <a:gd name="connsiteX0" fmla="*/ 0 w 1771650"/>
                <a:gd name="connsiteY0" fmla="*/ 609600 h 846785"/>
                <a:gd name="connsiteX1" fmla="*/ 180975 w 1771650"/>
                <a:gd name="connsiteY1" fmla="*/ 590550 h 846785"/>
                <a:gd name="connsiteX2" fmla="*/ 209550 w 1771650"/>
                <a:gd name="connsiteY2" fmla="*/ 409575 h 846785"/>
                <a:gd name="connsiteX3" fmla="*/ 1052513 w 1771650"/>
                <a:gd name="connsiteY3" fmla="*/ 481013 h 846785"/>
                <a:gd name="connsiteX4" fmla="*/ 1557338 w 1771650"/>
                <a:gd name="connsiteY4" fmla="*/ 0 h 846785"/>
                <a:gd name="connsiteX5" fmla="*/ 1747838 w 1771650"/>
                <a:gd name="connsiteY5" fmla="*/ 38100 h 846785"/>
                <a:gd name="connsiteX6" fmla="*/ 1771650 w 1771650"/>
                <a:gd name="connsiteY6" fmla="*/ 214313 h 846785"/>
                <a:gd name="connsiteX7" fmla="*/ 1133475 w 1771650"/>
                <a:gd name="connsiteY7" fmla="*/ 785813 h 846785"/>
                <a:gd name="connsiteX8" fmla="*/ 0 w 1771650"/>
                <a:gd name="connsiteY8" fmla="*/ 609600 h 846785"/>
                <a:gd name="connsiteX0" fmla="*/ 0 w 1771650"/>
                <a:gd name="connsiteY0" fmla="*/ 609600 h 862582"/>
                <a:gd name="connsiteX1" fmla="*/ 180975 w 1771650"/>
                <a:gd name="connsiteY1" fmla="*/ 590550 h 862582"/>
                <a:gd name="connsiteX2" fmla="*/ 209550 w 1771650"/>
                <a:gd name="connsiteY2" fmla="*/ 409575 h 862582"/>
                <a:gd name="connsiteX3" fmla="*/ 1052513 w 1771650"/>
                <a:gd name="connsiteY3" fmla="*/ 481013 h 862582"/>
                <a:gd name="connsiteX4" fmla="*/ 1557338 w 1771650"/>
                <a:gd name="connsiteY4" fmla="*/ 0 h 862582"/>
                <a:gd name="connsiteX5" fmla="*/ 1747838 w 1771650"/>
                <a:gd name="connsiteY5" fmla="*/ 38100 h 862582"/>
                <a:gd name="connsiteX6" fmla="*/ 1771650 w 1771650"/>
                <a:gd name="connsiteY6" fmla="*/ 214313 h 862582"/>
                <a:gd name="connsiteX7" fmla="*/ 1133475 w 1771650"/>
                <a:gd name="connsiteY7" fmla="*/ 785813 h 862582"/>
                <a:gd name="connsiteX8" fmla="*/ 0 w 1771650"/>
                <a:gd name="connsiteY8" fmla="*/ 609600 h 862582"/>
                <a:gd name="connsiteX0" fmla="*/ 0 w 1771650"/>
                <a:gd name="connsiteY0" fmla="*/ 609600 h 862582"/>
                <a:gd name="connsiteX1" fmla="*/ 180975 w 1771650"/>
                <a:gd name="connsiteY1" fmla="*/ 590550 h 862582"/>
                <a:gd name="connsiteX2" fmla="*/ 209550 w 1771650"/>
                <a:gd name="connsiteY2" fmla="*/ 409575 h 862582"/>
                <a:gd name="connsiteX3" fmla="*/ 1052513 w 1771650"/>
                <a:gd name="connsiteY3" fmla="*/ 481013 h 862582"/>
                <a:gd name="connsiteX4" fmla="*/ 1557338 w 1771650"/>
                <a:gd name="connsiteY4" fmla="*/ 0 h 862582"/>
                <a:gd name="connsiteX5" fmla="*/ 1747838 w 1771650"/>
                <a:gd name="connsiteY5" fmla="*/ 38100 h 862582"/>
                <a:gd name="connsiteX6" fmla="*/ 1771650 w 1771650"/>
                <a:gd name="connsiteY6" fmla="*/ 214313 h 862582"/>
                <a:gd name="connsiteX7" fmla="*/ 1133475 w 1771650"/>
                <a:gd name="connsiteY7" fmla="*/ 785813 h 862582"/>
                <a:gd name="connsiteX8" fmla="*/ 0 w 1771650"/>
                <a:gd name="connsiteY8" fmla="*/ 609600 h 862582"/>
                <a:gd name="connsiteX0" fmla="*/ 0 w 1771650"/>
                <a:gd name="connsiteY0" fmla="*/ 609600 h 862582"/>
                <a:gd name="connsiteX1" fmla="*/ 180975 w 1771650"/>
                <a:gd name="connsiteY1" fmla="*/ 590550 h 862582"/>
                <a:gd name="connsiteX2" fmla="*/ 209550 w 1771650"/>
                <a:gd name="connsiteY2" fmla="*/ 409575 h 862582"/>
                <a:gd name="connsiteX3" fmla="*/ 1052513 w 1771650"/>
                <a:gd name="connsiteY3" fmla="*/ 481013 h 862582"/>
                <a:gd name="connsiteX4" fmla="*/ 1557338 w 1771650"/>
                <a:gd name="connsiteY4" fmla="*/ 0 h 862582"/>
                <a:gd name="connsiteX5" fmla="*/ 1747838 w 1771650"/>
                <a:gd name="connsiteY5" fmla="*/ 38100 h 862582"/>
                <a:gd name="connsiteX6" fmla="*/ 1771650 w 1771650"/>
                <a:gd name="connsiteY6" fmla="*/ 214313 h 862582"/>
                <a:gd name="connsiteX7" fmla="*/ 1133475 w 1771650"/>
                <a:gd name="connsiteY7" fmla="*/ 785813 h 862582"/>
                <a:gd name="connsiteX8" fmla="*/ 0 w 1771650"/>
                <a:gd name="connsiteY8" fmla="*/ 609600 h 862582"/>
                <a:gd name="connsiteX0" fmla="*/ 0 w 1771650"/>
                <a:gd name="connsiteY0" fmla="*/ 609600 h 862582"/>
                <a:gd name="connsiteX1" fmla="*/ 180975 w 1771650"/>
                <a:gd name="connsiteY1" fmla="*/ 590550 h 862582"/>
                <a:gd name="connsiteX2" fmla="*/ 209550 w 1771650"/>
                <a:gd name="connsiteY2" fmla="*/ 409575 h 862582"/>
                <a:gd name="connsiteX3" fmla="*/ 1052513 w 1771650"/>
                <a:gd name="connsiteY3" fmla="*/ 481013 h 862582"/>
                <a:gd name="connsiteX4" fmla="*/ 1557338 w 1771650"/>
                <a:gd name="connsiteY4" fmla="*/ 0 h 862582"/>
                <a:gd name="connsiteX5" fmla="*/ 1747838 w 1771650"/>
                <a:gd name="connsiteY5" fmla="*/ 38100 h 862582"/>
                <a:gd name="connsiteX6" fmla="*/ 1771650 w 1771650"/>
                <a:gd name="connsiteY6" fmla="*/ 214313 h 862582"/>
                <a:gd name="connsiteX7" fmla="*/ 1133475 w 1771650"/>
                <a:gd name="connsiteY7" fmla="*/ 785813 h 862582"/>
                <a:gd name="connsiteX8" fmla="*/ 0 w 1771650"/>
                <a:gd name="connsiteY8" fmla="*/ 609600 h 862582"/>
                <a:gd name="connsiteX0" fmla="*/ 0 w 1771650"/>
                <a:gd name="connsiteY0" fmla="*/ 609600 h 862582"/>
                <a:gd name="connsiteX1" fmla="*/ 180975 w 1771650"/>
                <a:gd name="connsiteY1" fmla="*/ 590550 h 862582"/>
                <a:gd name="connsiteX2" fmla="*/ 209550 w 1771650"/>
                <a:gd name="connsiteY2" fmla="*/ 409575 h 862582"/>
                <a:gd name="connsiteX3" fmla="*/ 1052513 w 1771650"/>
                <a:gd name="connsiteY3" fmla="*/ 481013 h 862582"/>
                <a:gd name="connsiteX4" fmla="*/ 1557338 w 1771650"/>
                <a:gd name="connsiteY4" fmla="*/ 0 h 862582"/>
                <a:gd name="connsiteX5" fmla="*/ 1747838 w 1771650"/>
                <a:gd name="connsiteY5" fmla="*/ 38100 h 862582"/>
                <a:gd name="connsiteX6" fmla="*/ 1771650 w 1771650"/>
                <a:gd name="connsiteY6" fmla="*/ 214313 h 862582"/>
                <a:gd name="connsiteX7" fmla="*/ 1133475 w 1771650"/>
                <a:gd name="connsiteY7" fmla="*/ 785813 h 862582"/>
                <a:gd name="connsiteX8" fmla="*/ 0 w 1771650"/>
                <a:gd name="connsiteY8" fmla="*/ 609600 h 862582"/>
                <a:gd name="connsiteX0" fmla="*/ 0 w 1771650"/>
                <a:gd name="connsiteY0" fmla="*/ 609600 h 862582"/>
                <a:gd name="connsiteX1" fmla="*/ 188118 w 1771650"/>
                <a:gd name="connsiteY1" fmla="*/ 576262 h 862582"/>
                <a:gd name="connsiteX2" fmla="*/ 209550 w 1771650"/>
                <a:gd name="connsiteY2" fmla="*/ 409575 h 862582"/>
                <a:gd name="connsiteX3" fmla="*/ 1052513 w 1771650"/>
                <a:gd name="connsiteY3" fmla="*/ 481013 h 862582"/>
                <a:gd name="connsiteX4" fmla="*/ 1557338 w 1771650"/>
                <a:gd name="connsiteY4" fmla="*/ 0 h 862582"/>
                <a:gd name="connsiteX5" fmla="*/ 1747838 w 1771650"/>
                <a:gd name="connsiteY5" fmla="*/ 38100 h 862582"/>
                <a:gd name="connsiteX6" fmla="*/ 1771650 w 1771650"/>
                <a:gd name="connsiteY6" fmla="*/ 214313 h 862582"/>
                <a:gd name="connsiteX7" fmla="*/ 1133475 w 1771650"/>
                <a:gd name="connsiteY7" fmla="*/ 785813 h 862582"/>
                <a:gd name="connsiteX8" fmla="*/ 0 w 1771650"/>
                <a:gd name="connsiteY8" fmla="*/ 609600 h 862582"/>
                <a:gd name="connsiteX0" fmla="*/ 0 w 1771650"/>
                <a:gd name="connsiteY0" fmla="*/ 609600 h 862582"/>
                <a:gd name="connsiteX1" fmla="*/ 188118 w 1771650"/>
                <a:gd name="connsiteY1" fmla="*/ 578644 h 862582"/>
                <a:gd name="connsiteX2" fmla="*/ 209550 w 1771650"/>
                <a:gd name="connsiteY2" fmla="*/ 409575 h 862582"/>
                <a:gd name="connsiteX3" fmla="*/ 1052513 w 1771650"/>
                <a:gd name="connsiteY3" fmla="*/ 481013 h 862582"/>
                <a:gd name="connsiteX4" fmla="*/ 1557338 w 1771650"/>
                <a:gd name="connsiteY4" fmla="*/ 0 h 862582"/>
                <a:gd name="connsiteX5" fmla="*/ 1747838 w 1771650"/>
                <a:gd name="connsiteY5" fmla="*/ 38100 h 862582"/>
                <a:gd name="connsiteX6" fmla="*/ 1771650 w 1771650"/>
                <a:gd name="connsiteY6" fmla="*/ 214313 h 862582"/>
                <a:gd name="connsiteX7" fmla="*/ 1133475 w 1771650"/>
                <a:gd name="connsiteY7" fmla="*/ 785813 h 862582"/>
                <a:gd name="connsiteX8" fmla="*/ 0 w 1771650"/>
                <a:gd name="connsiteY8" fmla="*/ 609600 h 8625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71650" h="862582">
                  <a:moveTo>
                    <a:pt x="0" y="609600"/>
                  </a:moveTo>
                  <a:lnTo>
                    <a:pt x="188118" y="578644"/>
                  </a:lnTo>
                  <a:lnTo>
                    <a:pt x="209550" y="409575"/>
                  </a:lnTo>
                  <a:cubicBezTo>
                    <a:pt x="485775" y="612775"/>
                    <a:pt x="846932" y="570706"/>
                    <a:pt x="1052513" y="481013"/>
                  </a:cubicBezTo>
                  <a:cubicBezTo>
                    <a:pt x="1258094" y="391320"/>
                    <a:pt x="1470026" y="92869"/>
                    <a:pt x="1557338" y="0"/>
                  </a:cubicBezTo>
                  <a:lnTo>
                    <a:pt x="1747838" y="38100"/>
                  </a:lnTo>
                  <a:lnTo>
                    <a:pt x="1771650" y="214313"/>
                  </a:lnTo>
                  <a:cubicBezTo>
                    <a:pt x="1614486" y="400844"/>
                    <a:pt x="1373980" y="688976"/>
                    <a:pt x="1133475" y="785813"/>
                  </a:cubicBezTo>
                  <a:cubicBezTo>
                    <a:pt x="892970" y="882650"/>
                    <a:pt x="368300" y="944563"/>
                    <a:pt x="0" y="609600"/>
                  </a:cubicBezTo>
                  <a:close/>
                </a:path>
              </a:pathLst>
            </a:custGeom>
            <a:solidFill>
              <a:schemeClr val="accent2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B8ABDB3B-856D-4CA2-BA86-B077E84167BE}"/>
                </a:ext>
              </a:extLst>
            </p:cNvPr>
            <p:cNvSpPr/>
            <p:nvPr/>
          </p:nvSpPr>
          <p:spPr>
            <a:xfrm flipV="1">
              <a:off x="4088039" y="3035344"/>
              <a:ext cx="1253757" cy="707065"/>
            </a:xfrm>
            <a:custGeom>
              <a:avLst/>
              <a:gdLst>
                <a:gd name="connsiteX0" fmla="*/ 0 w 1771650"/>
                <a:gd name="connsiteY0" fmla="*/ 609600 h 785813"/>
                <a:gd name="connsiteX1" fmla="*/ 180975 w 1771650"/>
                <a:gd name="connsiteY1" fmla="*/ 590550 h 785813"/>
                <a:gd name="connsiteX2" fmla="*/ 209550 w 1771650"/>
                <a:gd name="connsiteY2" fmla="*/ 409575 h 785813"/>
                <a:gd name="connsiteX3" fmla="*/ 1052513 w 1771650"/>
                <a:gd name="connsiteY3" fmla="*/ 481013 h 785813"/>
                <a:gd name="connsiteX4" fmla="*/ 1557338 w 1771650"/>
                <a:gd name="connsiteY4" fmla="*/ 0 h 785813"/>
                <a:gd name="connsiteX5" fmla="*/ 1747838 w 1771650"/>
                <a:gd name="connsiteY5" fmla="*/ 38100 h 785813"/>
                <a:gd name="connsiteX6" fmla="*/ 1771650 w 1771650"/>
                <a:gd name="connsiteY6" fmla="*/ 214313 h 785813"/>
                <a:gd name="connsiteX7" fmla="*/ 1133475 w 1771650"/>
                <a:gd name="connsiteY7" fmla="*/ 785813 h 785813"/>
                <a:gd name="connsiteX8" fmla="*/ 0 w 1771650"/>
                <a:gd name="connsiteY8" fmla="*/ 609600 h 785813"/>
                <a:gd name="connsiteX0" fmla="*/ 0 w 1771650"/>
                <a:gd name="connsiteY0" fmla="*/ 609600 h 798548"/>
                <a:gd name="connsiteX1" fmla="*/ 180975 w 1771650"/>
                <a:gd name="connsiteY1" fmla="*/ 590550 h 798548"/>
                <a:gd name="connsiteX2" fmla="*/ 209550 w 1771650"/>
                <a:gd name="connsiteY2" fmla="*/ 409575 h 798548"/>
                <a:gd name="connsiteX3" fmla="*/ 1052513 w 1771650"/>
                <a:gd name="connsiteY3" fmla="*/ 481013 h 798548"/>
                <a:gd name="connsiteX4" fmla="*/ 1557338 w 1771650"/>
                <a:gd name="connsiteY4" fmla="*/ 0 h 798548"/>
                <a:gd name="connsiteX5" fmla="*/ 1747838 w 1771650"/>
                <a:gd name="connsiteY5" fmla="*/ 38100 h 798548"/>
                <a:gd name="connsiteX6" fmla="*/ 1771650 w 1771650"/>
                <a:gd name="connsiteY6" fmla="*/ 214313 h 798548"/>
                <a:gd name="connsiteX7" fmla="*/ 1133475 w 1771650"/>
                <a:gd name="connsiteY7" fmla="*/ 785813 h 798548"/>
                <a:gd name="connsiteX8" fmla="*/ 0 w 1771650"/>
                <a:gd name="connsiteY8" fmla="*/ 609600 h 798548"/>
                <a:gd name="connsiteX0" fmla="*/ 0 w 1771650"/>
                <a:gd name="connsiteY0" fmla="*/ 609600 h 847384"/>
                <a:gd name="connsiteX1" fmla="*/ 180975 w 1771650"/>
                <a:gd name="connsiteY1" fmla="*/ 590550 h 847384"/>
                <a:gd name="connsiteX2" fmla="*/ 209550 w 1771650"/>
                <a:gd name="connsiteY2" fmla="*/ 409575 h 847384"/>
                <a:gd name="connsiteX3" fmla="*/ 1052513 w 1771650"/>
                <a:gd name="connsiteY3" fmla="*/ 481013 h 847384"/>
                <a:gd name="connsiteX4" fmla="*/ 1557338 w 1771650"/>
                <a:gd name="connsiteY4" fmla="*/ 0 h 847384"/>
                <a:gd name="connsiteX5" fmla="*/ 1747838 w 1771650"/>
                <a:gd name="connsiteY5" fmla="*/ 38100 h 847384"/>
                <a:gd name="connsiteX6" fmla="*/ 1771650 w 1771650"/>
                <a:gd name="connsiteY6" fmla="*/ 214313 h 847384"/>
                <a:gd name="connsiteX7" fmla="*/ 1133475 w 1771650"/>
                <a:gd name="connsiteY7" fmla="*/ 785813 h 847384"/>
                <a:gd name="connsiteX8" fmla="*/ 0 w 1771650"/>
                <a:gd name="connsiteY8" fmla="*/ 609600 h 847384"/>
                <a:gd name="connsiteX0" fmla="*/ 0 w 1771650"/>
                <a:gd name="connsiteY0" fmla="*/ 609600 h 849717"/>
                <a:gd name="connsiteX1" fmla="*/ 180975 w 1771650"/>
                <a:gd name="connsiteY1" fmla="*/ 590550 h 849717"/>
                <a:gd name="connsiteX2" fmla="*/ 209550 w 1771650"/>
                <a:gd name="connsiteY2" fmla="*/ 409575 h 849717"/>
                <a:gd name="connsiteX3" fmla="*/ 1052513 w 1771650"/>
                <a:gd name="connsiteY3" fmla="*/ 481013 h 849717"/>
                <a:gd name="connsiteX4" fmla="*/ 1557338 w 1771650"/>
                <a:gd name="connsiteY4" fmla="*/ 0 h 849717"/>
                <a:gd name="connsiteX5" fmla="*/ 1747838 w 1771650"/>
                <a:gd name="connsiteY5" fmla="*/ 38100 h 849717"/>
                <a:gd name="connsiteX6" fmla="*/ 1771650 w 1771650"/>
                <a:gd name="connsiteY6" fmla="*/ 214313 h 849717"/>
                <a:gd name="connsiteX7" fmla="*/ 1133475 w 1771650"/>
                <a:gd name="connsiteY7" fmla="*/ 785813 h 849717"/>
                <a:gd name="connsiteX8" fmla="*/ 0 w 1771650"/>
                <a:gd name="connsiteY8" fmla="*/ 609600 h 849717"/>
                <a:gd name="connsiteX0" fmla="*/ 0 w 1771650"/>
                <a:gd name="connsiteY0" fmla="*/ 609600 h 846785"/>
                <a:gd name="connsiteX1" fmla="*/ 180975 w 1771650"/>
                <a:gd name="connsiteY1" fmla="*/ 590550 h 846785"/>
                <a:gd name="connsiteX2" fmla="*/ 209550 w 1771650"/>
                <a:gd name="connsiteY2" fmla="*/ 409575 h 846785"/>
                <a:gd name="connsiteX3" fmla="*/ 1052513 w 1771650"/>
                <a:gd name="connsiteY3" fmla="*/ 481013 h 846785"/>
                <a:gd name="connsiteX4" fmla="*/ 1557338 w 1771650"/>
                <a:gd name="connsiteY4" fmla="*/ 0 h 846785"/>
                <a:gd name="connsiteX5" fmla="*/ 1747838 w 1771650"/>
                <a:gd name="connsiteY5" fmla="*/ 38100 h 846785"/>
                <a:gd name="connsiteX6" fmla="*/ 1771650 w 1771650"/>
                <a:gd name="connsiteY6" fmla="*/ 214313 h 846785"/>
                <a:gd name="connsiteX7" fmla="*/ 1133475 w 1771650"/>
                <a:gd name="connsiteY7" fmla="*/ 785813 h 846785"/>
                <a:gd name="connsiteX8" fmla="*/ 0 w 1771650"/>
                <a:gd name="connsiteY8" fmla="*/ 609600 h 846785"/>
                <a:gd name="connsiteX0" fmla="*/ 0 w 1771650"/>
                <a:gd name="connsiteY0" fmla="*/ 609600 h 846785"/>
                <a:gd name="connsiteX1" fmla="*/ 180975 w 1771650"/>
                <a:gd name="connsiteY1" fmla="*/ 590550 h 846785"/>
                <a:gd name="connsiteX2" fmla="*/ 209550 w 1771650"/>
                <a:gd name="connsiteY2" fmla="*/ 409575 h 846785"/>
                <a:gd name="connsiteX3" fmla="*/ 1052513 w 1771650"/>
                <a:gd name="connsiteY3" fmla="*/ 481013 h 846785"/>
                <a:gd name="connsiteX4" fmla="*/ 1557338 w 1771650"/>
                <a:gd name="connsiteY4" fmla="*/ 0 h 846785"/>
                <a:gd name="connsiteX5" fmla="*/ 1747838 w 1771650"/>
                <a:gd name="connsiteY5" fmla="*/ 38100 h 846785"/>
                <a:gd name="connsiteX6" fmla="*/ 1771650 w 1771650"/>
                <a:gd name="connsiteY6" fmla="*/ 214313 h 846785"/>
                <a:gd name="connsiteX7" fmla="*/ 1133475 w 1771650"/>
                <a:gd name="connsiteY7" fmla="*/ 785813 h 846785"/>
                <a:gd name="connsiteX8" fmla="*/ 0 w 1771650"/>
                <a:gd name="connsiteY8" fmla="*/ 609600 h 846785"/>
                <a:gd name="connsiteX0" fmla="*/ 0 w 1771650"/>
                <a:gd name="connsiteY0" fmla="*/ 609600 h 846785"/>
                <a:gd name="connsiteX1" fmla="*/ 180975 w 1771650"/>
                <a:gd name="connsiteY1" fmla="*/ 590550 h 846785"/>
                <a:gd name="connsiteX2" fmla="*/ 209550 w 1771650"/>
                <a:gd name="connsiteY2" fmla="*/ 409575 h 846785"/>
                <a:gd name="connsiteX3" fmla="*/ 1052513 w 1771650"/>
                <a:gd name="connsiteY3" fmla="*/ 481013 h 846785"/>
                <a:gd name="connsiteX4" fmla="*/ 1557338 w 1771650"/>
                <a:gd name="connsiteY4" fmla="*/ 0 h 846785"/>
                <a:gd name="connsiteX5" fmla="*/ 1747838 w 1771650"/>
                <a:gd name="connsiteY5" fmla="*/ 38100 h 846785"/>
                <a:gd name="connsiteX6" fmla="*/ 1771650 w 1771650"/>
                <a:gd name="connsiteY6" fmla="*/ 214313 h 846785"/>
                <a:gd name="connsiteX7" fmla="*/ 1133475 w 1771650"/>
                <a:gd name="connsiteY7" fmla="*/ 785813 h 846785"/>
                <a:gd name="connsiteX8" fmla="*/ 0 w 1771650"/>
                <a:gd name="connsiteY8" fmla="*/ 609600 h 846785"/>
                <a:gd name="connsiteX0" fmla="*/ 0 w 1771650"/>
                <a:gd name="connsiteY0" fmla="*/ 609600 h 846785"/>
                <a:gd name="connsiteX1" fmla="*/ 180975 w 1771650"/>
                <a:gd name="connsiteY1" fmla="*/ 590550 h 846785"/>
                <a:gd name="connsiteX2" fmla="*/ 209550 w 1771650"/>
                <a:gd name="connsiteY2" fmla="*/ 409575 h 846785"/>
                <a:gd name="connsiteX3" fmla="*/ 1052513 w 1771650"/>
                <a:gd name="connsiteY3" fmla="*/ 481013 h 846785"/>
                <a:gd name="connsiteX4" fmla="*/ 1557338 w 1771650"/>
                <a:gd name="connsiteY4" fmla="*/ 0 h 846785"/>
                <a:gd name="connsiteX5" fmla="*/ 1747838 w 1771650"/>
                <a:gd name="connsiteY5" fmla="*/ 38100 h 846785"/>
                <a:gd name="connsiteX6" fmla="*/ 1771650 w 1771650"/>
                <a:gd name="connsiteY6" fmla="*/ 214313 h 846785"/>
                <a:gd name="connsiteX7" fmla="*/ 1133475 w 1771650"/>
                <a:gd name="connsiteY7" fmla="*/ 785813 h 846785"/>
                <a:gd name="connsiteX8" fmla="*/ 0 w 1771650"/>
                <a:gd name="connsiteY8" fmla="*/ 609600 h 846785"/>
                <a:gd name="connsiteX0" fmla="*/ 0 w 1771650"/>
                <a:gd name="connsiteY0" fmla="*/ 609600 h 846785"/>
                <a:gd name="connsiteX1" fmla="*/ 180975 w 1771650"/>
                <a:gd name="connsiteY1" fmla="*/ 590550 h 846785"/>
                <a:gd name="connsiteX2" fmla="*/ 209550 w 1771650"/>
                <a:gd name="connsiteY2" fmla="*/ 409575 h 846785"/>
                <a:gd name="connsiteX3" fmla="*/ 1052513 w 1771650"/>
                <a:gd name="connsiteY3" fmla="*/ 481013 h 846785"/>
                <a:gd name="connsiteX4" fmla="*/ 1557338 w 1771650"/>
                <a:gd name="connsiteY4" fmla="*/ 0 h 846785"/>
                <a:gd name="connsiteX5" fmla="*/ 1747838 w 1771650"/>
                <a:gd name="connsiteY5" fmla="*/ 38100 h 846785"/>
                <a:gd name="connsiteX6" fmla="*/ 1771650 w 1771650"/>
                <a:gd name="connsiteY6" fmla="*/ 214313 h 846785"/>
                <a:gd name="connsiteX7" fmla="*/ 1133475 w 1771650"/>
                <a:gd name="connsiteY7" fmla="*/ 785813 h 846785"/>
                <a:gd name="connsiteX8" fmla="*/ 0 w 1771650"/>
                <a:gd name="connsiteY8" fmla="*/ 609600 h 846785"/>
                <a:gd name="connsiteX0" fmla="*/ 0 w 1771650"/>
                <a:gd name="connsiteY0" fmla="*/ 609600 h 846785"/>
                <a:gd name="connsiteX1" fmla="*/ 180975 w 1771650"/>
                <a:gd name="connsiteY1" fmla="*/ 590550 h 846785"/>
                <a:gd name="connsiteX2" fmla="*/ 209550 w 1771650"/>
                <a:gd name="connsiteY2" fmla="*/ 409575 h 846785"/>
                <a:gd name="connsiteX3" fmla="*/ 1052513 w 1771650"/>
                <a:gd name="connsiteY3" fmla="*/ 481013 h 846785"/>
                <a:gd name="connsiteX4" fmla="*/ 1557338 w 1771650"/>
                <a:gd name="connsiteY4" fmla="*/ 0 h 846785"/>
                <a:gd name="connsiteX5" fmla="*/ 1747838 w 1771650"/>
                <a:gd name="connsiteY5" fmla="*/ 38100 h 846785"/>
                <a:gd name="connsiteX6" fmla="*/ 1771650 w 1771650"/>
                <a:gd name="connsiteY6" fmla="*/ 214313 h 846785"/>
                <a:gd name="connsiteX7" fmla="*/ 1133475 w 1771650"/>
                <a:gd name="connsiteY7" fmla="*/ 785813 h 846785"/>
                <a:gd name="connsiteX8" fmla="*/ 0 w 1771650"/>
                <a:gd name="connsiteY8" fmla="*/ 609600 h 846785"/>
                <a:gd name="connsiteX0" fmla="*/ 0 w 1771650"/>
                <a:gd name="connsiteY0" fmla="*/ 609600 h 846785"/>
                <a:gd name="connsiteX1" fmla="*/ 180975 w 1771650"/>
                <a:gd name="connsiteY1" fmla="*/ 590550 h 846785"/>
                <a:gd name="connsiteX2" fmla="*/ 209550 w 1771650"/>
                <a:gd name="connsiteY2" fmla="*/ 409575 h 846785"/>
                <a:gd name="connsiteX3" fmla="*/ 1052513 w 1771650"/>
                <a:gd name="connsiteY3" fmla="*/ 481013 h 846785"/>
                <a:gd name="connsiteX4" fmla="*/ 1557338 w 1771650"/>
                <a:gd name="connsiteY4" fmla="*/ 0 h 846785"/>
                <a:gd name="connsiteX5" fmla="*/ 1747838 w 1771650"/>
                <a:gd name="connsiteY5" fmla="*/ 38100 h 846785"/>
                <a:gd name="connsiteX6" fmla="*/ 1771650 w 1771650"/>
                <a:gd name="connsiteY6" fmla="*/ 214313 h 846785"/>
                <a:gd name="connsiteX7" fmla="*/ 1133475 w 1771650"/>
                <a:gd name="connsiteY7" fmla="*/ 785813 h 846785"/>
                <a:gd name="connsiteX8" fmla="*/ 0 w 1771650"/>
                <a:gd name="connsiteY8" fmla="*/ 609600 h 846785"/>
                <a:gd name="connsiteX0" fmla="*/ 0 w 1771650"/>
                <a:gd name="connsiteY0" fmla="*/ 609600 h 846785"/>
                <a:gd name="connsiteX1" fmla="*/ 180975 w 1771650"/>
                <a:gd name="connsiteY1" fmla="*/ 590550 h 846785"/>
                <a:gd name="connsiteX2" fmla="*/ 209550 w 1771650"/>
                <a:gd name="connsiteY2" fmla="*/ 409575 h 846785"/>
                <a:gd name="connsiteX3" fmla="*/ 1052513 w 1771650"/>
                <a:gd name="connsiteY3" fmla="*/ 481013 h 846785"/>
                <a:gd name="connsiteX4" fmla="*/ 1557338 w 1771650"/>
                <a:gd name="connsiteY4" fmla="*/ 0 h 846785"/>
                <a:gd name="connsiteX5" fmla="*/ 1747838 w 1771650"/>
                <a:gd name="connsiteY5" fmla="*/ 38100 h 846785"/>
                <a:gd name="connsiteX6" fmla="*/ 1771650 w 1771650"/>
                <a:gd name="connsiteY6" fmla="*/ 214313 h 846785"/>
                <a:gd name="connsiteX7" fmla="*/ 1133475 w 1771650"/>
                <a:gd name="connsiteY7" fmla="*/ 785813 h 846785"/>
                <a:gd name="connsiteX8" fmla="*/ 0 w 1771650"/>
                <a:gd name="connsiteY8" fmla="*/ 609600 h 846785"/>
                <a:gd name="connsiteX0" fmla="*/ 0 w 1771650"/>
                <a:gd name="connsiteY0" fmla="*/ 609600 h 846785"/>
                <a:gd name="connsiteX1" fmla="*/ 180975 w 1771650"/>
                <a:gd name="connsiteY1" fmla="*/ 590550 h 846785"/>
                <a:gd name="connsiteX2" fmla="*/ 209550 w 1771650"/>
                <a:gd name="connsiteY2" fmla="*/ 409575 h 846785"/>
                <a:gd name="connsiteX3" fmla="*/ 1052513 w 1771650"/>
                <a:gd name="connsiteY3" fmla="*/ 481013 h 846785"/>
                <a:gd name="connsiteX4" fmla="*/ 1557338 w 1771650"/>
                <a:gd name="connsiteY4" fmla="*/ 0 h 846785"/>
                <a:gd name="connsiteX5" fmla="*/ 1747838 w 1771650"/>
                <a:gd name="connsiteY5" fmla="*/ 38100 h 846785"/>
                <a:gd name="connsiteX6" fmla="*/ 1771650 w 1771650"/>
                <a:gd name="connsiteY6" fmla="*/ 214313 h 846785"/>
                <a:gd name="connsiteX7" fmla="*/ 1133475 w 1771650"/>
                <a:gd name="connsiteY7" fmla="*/ 785813 h 846785"/>
                <a:gd name="connsiteX8" fmla="*/ 0 w 1771650"/>
                <a:gd name="connsiteY8" fmla="*/ 609600 h 846785"/>
                <a:gd name="connsiteX0" fmla="*/ 0 w 1771650"/>
                <a:gd name="connsiteY0" fmla="*/ 609600 h 862582"/>
                <a:gd name="connsiteX1" fmla="*/ 180975 w 1771650"/>
                <a:gd name="connsiteY1" fmla="*/ 590550 h 862582"/>
                <a:gd name="connsiteX2" fmla="*/ 209550 w 1771650"/>
                <a:gd name="connsiteY2" fmla="*/ 409575 h 862582"/>
                <a:gd name="connsiteX3" fmla="*/ 1052513 w 1771650"/>
                <a:gd name="connsiteY3" fmla="*/ 481013 h 862582"/>
                <a:gd name="connsiteX4" fmla="*/ 1557338 w 1771650"/>
                <a:gd name="connsiteY4" fmla="*/ 0 h 862582"/>
                <a:gd name="connsiteX5" fmla="*/ 1747838 w 1771650"/>
                <a:gd name="connsiteY5" fmla="*/ 38100 h 862582"/>
                <a:gd name="connsiteX6" fmla="*/ 1771650 w 1771650"/>
                <a:gd name="connsiteY6" fmla="*/ 214313 h 862582"/>
                <a:gd name="connsiteX7" fmla="*/ 1133475 w 1771650"/>
                <a:gd name="connsiteY7" fmla="*/ 785813 h 862582"/>
                <a:gd name="connsiteX8" fmla="*/ 0 w 1771650"/>
                <a:gd name="connsiteY8" fmla="*/ 609600 h 862582"/>
                <a:gd name="connsiteX0" fmla="*/ 0 w 1771650"/>
                <a:gd name="connsiteY0" fmla="*/ 609600 h 862582"/>
                <a:gd name="connsiteX1" fmla="*/ 180975 w 1771650"/>
                <a:gd name="connsiteY1" fmla="*/ 590550 h 862582"/>
                <a:gd name="connsiteX2" fmla="*/ 209550 w 1771650"/>
                <a:gd name="connsiteY2" fmla="*/ 409575 h 862582"/>
                <a:gd name="connsiteX3" fmla="*/ 1052513 w 1771650"/>
                <a:gd name="connsiteY3" fmla="*/ 481013 h 862582"/>
                <a:gd name="connsiteX4" fmla="*/ 1557338 w 1771650"/>
                <a:gd name="connsiteY4" fmla="*/ 0 h 862582"/>
                <a:gd name="connsiteX5" fmla="*/ 1747838 w 1771650"/>
                <a:gd name="connsiteY5" fmla="*/ 38100 h 862582"/>
                <a:gd name="connsiteX6" fmla="*/ 1771650 w 1771650"/>
                <a:gd name="connsiteY6" fmla="*/ 214313 h 862582"/>
                <a:gd name="connsiteX7" fmla="*/ 1133475 w 1771650"/>
                <a:gd name="connsiteY7" fmla="*/ 785813 h 862582"/>
                <a:gd name="connsiteX8" fmla="*/ 0 w 1771650"/>
                <a:gd name="connsiteY8" fmla="*/ 609600 h 862582"/>
                <a:gd name="connsiteX0" fmla="*/ 0 w 1771650"/>
                <a:gd name="connsiteY0" fmla="*/ 609600 h 862582"/>
                <a:gd name="connsiteX1" fmla="*/ 180975 w 1771650"/>
                <a:gd name="connsiteY1" fmla="*/ 590550 h 862582"/>
                <a:gd name="connsiteX2" fmla="*/ 209550 w 1771650"/>
                <a:gd name="connsiteY2" fmla="*/ 409575 h 862582"/>
                <a:gd name="connsiteX3" fmla="*/ 1052513 w 1771650"/>
                <a:gd name="connsiteY3" fmla="*/ 481013 h 862582"/>
                <a:gd name="connsiteX4" fmla="*/ 1557338 w 1771650"/>
                <a:gd name="connsiteY4" fmla="*/ 0 h 862582"/>
                <a:gd name="connsiteX5" fmla="*/ 1747838 w 1771650"/>
                <a:gd name="connsiteY5" fmla="*/ 38100 h 862582"/>
                <a:gd name="connsiteX6" fmla="*/ 1771650 w 1771650"/>
                <a:gd name="connsiteY6" fmla="*/ 214313 h 862582"/>
                <a:gd name="connsiteX7" fmla="*/ 1133475 w 1771650"/>
                <a:gd name="connsiteY7" fmla="*/ 785813 h 862582"/>
                <a:gd name="connsiteX8" fmla="*/ 0 w 1771650"/>
                <a:gd name="connsiteY8" fmla="*/ 609600 h 862582"/>
                <a:gd name="connsiteX0" fmla="*/ 0 w 1771650"/>
                <a:gd name="connsiteY0" fmla="*/ 609600 h 862582"/>
                <a:gd name="connsiteX1" fmla="*/ 180975 w 1771650"/>
                <a:gd name="connsiteY1" fmla="*/ 590550 h 862582"/>
                <a:gd name="connsiteX2" fmla="*/ 209550 w 1771650"/>
                <a:gd name="connsiteY2" fmla="*/ 409575 h 862582"/>
                <a:gd name="connsiteX3" fmla="*/ 1052513 w 1771650"/>
                <a:gd name="connsiteY3" fmla="*/ 481013 h 862582"/>
                <a:gd name="connsiteX4" fmla="*/ 1557338 w 1771650"/>
                <a:gd name="connsiteY4" fmla="*/ 0 h 862582"/>
                <a:gd name="connsiteX5" fmla="*/ 1747838 w 1771650"/>
                <a:gd name="connsiteY5" fmla="*/ 38100 h 862582"/>
                <a:gd name="connsiteX6" fmla="*/ 1771650 w 1771650"/>
                <a:gd name="connsiteY6" fmla="*/ 214313 h 862582"/>
                <a:gd name="connsiteX7" fmla="*/ 1133475 w 1771650"/>
                <a:gd name="connsiteY7" fmla="*/ 785813 h 862582"/>
                <a:gd name="connsiteX8" fmla="*/ 0 w 1771650"/>
                <a:gd name="connsiteY8" fmla="*/ 609600 h 862582"/>
                <a:gd name="connsiteX0" fmla="*/ 0 w 1771650"/>
                <a:gd name="connsiteY0" fmla="*/ 609600 h 862582"/>
                <a:gd name="connsiteX1" fmla="*/ 180975 w 1771650"/>
                <a:gd name="connsiteY1" fmla="*/ 590550 h 862582"/>
                <a:gd name="connsiteX2" fmla="*/ 209550 w 1771650"/>
                <a:gd name="connsiteY2" fmla="*/ 409575 h 862582"/>
                <a:gd name="connsiteX3" fmla="*/ 1052513 w 1771650"/>
                <a:gd name="connsiteY3" fmla="*/ 481013 h 862582"/>
                <a:gd name="connsiteX4" fmla="*/ 1557338 w 1771650"/>
                <a:gd name="connsiteY4" fmla="*/ 0 h 862582"/>
                <a:gd name="connsiteX5" fmla="*/ 1747838 w 1771650"/>
                <a:gd name="connsiteY5" fmla="*/ 38100 h 862582"/>
                <a:gd name="connsiteX6" fmla="*/ 1771650 w 1771650"/>
                <a:gd name="connsiteY6" fmla="*/ 214313 h 862582"/>
                <a:gd name="connsiteX7" fmla="*/ 1133475 w 1771650"/>
                <a:gd name="connsiteY7" fmla="*/ 785813 h 862582"/>
                <a:gd name="connsiteX8" fmla="*/ 0 w 1771650"/>
                <a:gd name="connsiteY8" fmla="*/ 609600 h 862582"/>
                <a:gd name="connsiteX0" fmla="*/ 0 w 1771650"/>
                <a:gd name="connsiteY0" fmla="*/ 609600 h 862582"/>
                <a:gd name="connsiteX1" fmla="*/ 188118 w 1771650"/>
                <a:gd name="connsiteY1" fmla="*/ 576262 h 862582"/>
                <a:gd name="connsiteX2" fmla="*/ 209550 w 1771650"/>
                <a:gd name="connsiteY2" fmla="*/ 409575 h 862582"/>
                <a:gd name="connsiteX3" fmla="*/ 1052513 w 1771650"/>
                <a:gd name="connsiteY3" fmla="*/ 481013 h 862582"/>
                <a:gd name="connsiteX4" fmla="*/ 1557338 w 1771650"/>
                <a:gd name="connsiteY4" fmla="*/ 0 h 862582"/>
                <a:gd name="connsiteX5" fmla="*/ 1747838 w 1771650"/>
                <a:gd name="connsiteY5" fmla="*/ 38100 h 862582"/>
                <a:gd name="connsiteX6" fmla="*/ 1771650 w 1771650"/>
                <a:gd name="connsiteY6" fmla="*/ 214313 h 862582"/>
                <a:gd name="connsiteX7" fmla="*/ 1133475 w 1771650"/>
                <a:gd name="connsiteY7" fmla="*/ 785813 h 862582"/>
                <a:gd name="connsiteX8" fmla="*/ 0 w 1771650"/>
                <a:gd name="connsiteY8" fmla="*/ 609600 h 862582"/>
                <a:gd name="connsiteX0" fmla="*/ 0 w 1771650"/>
                <a:gd name="connsiteY0" fmla="*/ 609600 h 862582"/>
                <a:gd name="connsiteX1" fmla="*/ 188118 w 1771650"/>
                <a:gd name="connsiteY1" fmla="*/ 578644 h 862582"/>
                <a:gd name="connsiteX2" fmla="*/ 209550 w 1771650"/>
                <a:gd name="connsiteY2" fmla="*/ 409575 h 862582"/>
                <a:gd name="connsiteX3" fmla="*/ 1052513 w 1771650"/>
                <a:gd name="connsiteY3" fmla="*/ 481013 h 862582"/>
                <a:gd name="connsiteX4" fmla="*/ 1557338 w 1771650"/>
                <a:gd name="connsiteY4" fmla="*/ 0 h 862582"/>
                <a:gd name="connsiteX5" fmla="*/ 1747838 w 1771650"/>
                <a:gd name="connsiteY5" fmla="*/ 38100 h 862582"/>
                <a:gd name="connsiteX6" fmla="*/ 1771650 w 1771650"/>
                <a:gd name="connsiteY6" fmla="*/ 214313 h 862582"/>
                <a:gd name="connsiteX7" fmla="*/ 1133475 w 1771650"/>
                <a:gd name="connsiteY7" fmla="*/ 785813 h 862582"/>
                <a:gd name="connsiteX8" fmla="*/ 0 w 1771650"/>
                <a:gd name="connsiteY8" fmla="*/ 609600 h 8625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71650" h="862582">
                  <a:moveTo>
                    <a:pt x="0" y="609600"/>
                  </a:moveTo>
                  <a:lnTo>
                    <a:pt x="188118" y="578644"/>
                  </a:lnTo>
                  <a:lnTo>
                    <a:pt x="209550" y="409575"/>
                  </a:lnTo>
                  <a:cubicBezTo>
                    <a:pt x="485775" y="612775"/>
                    <a:pt x="846932" y="570706"/>
                    <a:pt x="1052513" y="481013"/>
                  </a:cubicBezTo>
                  <a:cubicBezTo>
                    <a:pt x="1258094" y="391320"/>
                    <a:pt x="1470026" y="92869"/>
                    <a:pt x="1557338" y="0"/>
                  </a:cubicBezTo>
                  <a:lnTo>
                    <a:pt x="1747838" y="38100"/>
                  </a:lnTo>
                  <a:lnTo>
                    <a:pt x="1771650" y="214313"/>
                  </a:lnTo>
                  <a:cubicBezTo>
                    <a:pt x="1614486" y="400844"/>
                    <a:pt x="1373980" y="688976"/>
                    <a:pt x="1133475" y="785813"/>
                  </a:cubicBezTo>
                  <a:cubicBezTo>
                    <a:pt x="892970" y="882650"/>
                    <a:pt x="368300" y="944563"/>
                    <a:pt x="0" y="609600"/>
                  </a:cubicBezTo>
                  <a:close/>
                </a:path>
              </a:pathLst>
            </a:custGeom>
            <a:solidFill>
              <a:schemeClr val="accent3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1D7ACCFD-9A45-40C8-BB1E-AA7E4A53C177}"/>
                </a:ext>
              </a:extLst>
            </p:cNvPr>
            <p:cNvSpPr/>
            <p:nvPr/>
          </p:nvSpPr>
          <p:spPr>
            <a:xfrm>
              <a:off x="5211477" y="3274780"/>
              <a:ext cx="1253757" cy="707065"/>
            </a:xfrm>
            <a:custGeom>
              <a:avLst/>
              <a:gdLst>
                <a:gd name="connsiteX0" fmla="*/ 0 w 1771650"/>
                <a:gd name="connsiteY0" fmla="*/ 609600 h 785813"/>
                <a:gd name="connsiteX1" fmla="*/ 180975 w 1771650"/>
                <a:gd name="connsiteY1" fmla="*/ 590550 h 785813"/>
                <a:gd name="connsiteX2" fmla="*/ 209550 w 1771650"/>
                <a:gd name="connsiteY2" fmla="*/ 409575 h 785813"/>
                <a:gd name="connsiteX3" fmla="*/ 1052513 w 1771650"/>
                <a:gd name="connsiteY3" fmla="*/ 481013 h 785813"/>
                <a:gd name="connsiteX4" fmla="*/ 1557338 w 1771650"/>
                <a:gd name="connsiteY4" fmla="*/ 0 h 785813"/>
                <a:gd name="connsiteX5" fmla="*/ 1747838 w 1771650"/>
                <a:gd name="connsiteY5" fmla="*/ 38100 h 785813"/>
                <a:gd name="connsiteX6" fmla="*/ 1771650 w 1771650"/>
                <a:gd name="connsiteY6" fmla="*/ 214313 h 785813"/>
                <a:gd name="connsiteX7" fmla="*/ 1133475 w 1771650"/>
                <a:gd name="connsiteY7" fmla="*/ 785813 h 785813"/>
                <a:gd name="connsiteX8" fmla="*/ 0 w 1771650"/>
                <a:gd name="connsiteY8" fmla="*/ 609600 h 785813"/>
                <a:gd name="connsiteX0" fmla="*/ 0 w 1771650"/>
                <a:gd name="connsiteY0" fmla="*/ 609600 h 798548"/>
                <a:gd name="connsiteX1" fmla="*/ 180975 w 1771650"/>
                <a:gd name="connsiteY1" fmla="*/ 590550 h 798548"/>
                <a:gd name="connsiteX2" fmla="*/ 209550 w 1771650"/>
                <a:gd name="connsiteY2" fmla="*/ 409575 h 798548"/>
                <a:gd name="connsiteX3" fmla="*/ 1052513 w 1771650"/>
                <a:gd name="connsiteY3" fmla="*/ 481013 h 798548"/>
                <a:gd name="connsiteX4" fmla="*/ 1557338 w 1771650"/>
                <a:gd name="connsiteY4" fmla="*/ 0 h 798548"/>
                <a:gd name="connsiteX5" fmla="*/ 1747838 w 1771650"/>
                <a:gd name="connsiteY5" fmla="*/ 38100 h 798548"/>
                <a:gd name="connsiteX6" fmla="*/ 1771650 w 1771650"/>
                <a:gd name="connsiteY6" fmla="*/ 214313 h 798548"/>
                <a:gd name="connsiteX7" fmla="*/ 1133475 w 1771650"/>
                <a:gd name="connsiteY7" fmla="*/ 785813 h 798548"/>
                <a:gd name="connsiteX8" fmla="*/ 0 w 1771650"/>
                <a:gd name="connsiteY8" fmla="*/ 609600 h 798548"/>
                <a:gd name="connsiteX0" fmla="*/ 0 w 1771650"/>
                <a:gd name="connsiteY0" fmla="*/ 609600 h 847384"/>
                <a:gd name="connsiteX1" fmla="*/ 180975 w 1771650"/>
                <a:gd name="connsiteY1" fmla="*/ 590550 h 847384"/>
                <a:gd name="connsiteX2" fmla="*/ 209550 w 1771650"/>
                <a:gd name="connsiteY2" fmla="*/ 409575 h 847384"/>
                <a:gd name="connsiteX3" fmla="*/ 1052513 w 1771650"/>
                <a:gd name="connsiteY3" fmla="*/ 481013 h 847384"/>
                <a:gd name="connsiteX4" fmla="*/ 1557338 w 1771650"/>
                <a:gd name="connsiteY4" fmla="*/ 0 h 847384"/>
                <a:gd name="connsiteX5" fmla="*/ 1747838 w 1771650"/>
                <a:gd name="connsiteY5" fmla="*/ 38100 h 847384"/>
                <a:gd name="connsiteX6" fmla="*/ 1771650 w 1771650"/>
                <a:gd name="connsiteY6" fmla="*/ 214313 h 847384"/>
                <a:gd name="connsiteX7" fmla="*/ 1133475 w 1771650"/>
                <a:gd name="connsiteY7" fmla="*/ 785813 h 847384"/>
                <a:gd name="connsiteX8" fmla="*/ 0 w 1771650"/>
                <a:gd name="connsiteY8" fmla="*/ 609600 h 847384"/>
                <a:gd name="connsiteX0" fmla="*/ 0 w 1771650"/>
                <a:gd name="connsiteY0" fmla="*/ 609600 h 849717"/>
                <a:gd name="connsiteX1" fmla="*/ 180975 w 1771650"/>
                <a:gd name="connsiteY1" fmla="*/ 590550 h 849717"/>
                <a:gd name="connsiteX2" fmla="*/ 209550 w 1771650"/>
                <a:gd name="connsiteY2" fmla="*/ 409575 h 849717"/>
                <a:gd name="connsiteX3" fmla="*/ 1052513 w 1771650"/>
                <a:gd name="connsiteY3" fmla="*/ 481013 h 849717"/>
                <a:gd name="connsiteX4" fmla="*/ 1557338 w 1771650"/>
                <a:gd name="connsiteY4" fmla="*/ 0 h 849717"/>
                <a:gd name="connsiteX5" fmla="*/ 1747838 w 1771650"/>
                <a:gd name="connsiteY5" fmla="*/ 38100 h 849717"/>
                <a:gd name="connsiteX6" fmla="*/ 1771650 w 1771650"/>
                <a:gd name="connsiteY6" fmla="*/ 214313 h 849717"/>
                <a:gd name="connsiteX7" fmla="*/ 1133475 w 1771650"/>
                <a:gd name="connsiteY7" fmla="*/ 785813 h 849717"/>
                <a:gd name="connsiteX8" fmla="*/ 0 w 1771650"/>
                <a:gd name="connsiteY8" fmla="*/ 609600 h 849717"/>
                <a:gd name="connsiteX0" fmla="*/ 0 w 1771650"/>
                <a:gd name="connsiteY0" fmla="*/ 609600 h 846785"/>
                <a:gd name="connsiteX1" fmla="*/ 180975 w 1771650"/>
                <a:gd name="connsiteY1" fmla="*/ 590550 h 846785"/>
                <a:gd name="connsiteX2" fmla="*/ 209550 w 1771650"/>
                <a:gd name="connsiteY2" fmla="*/ 409575 h 846785"/>
                <a:gd name="connsiteX3" fmla="*/ 1052513 w 1771650"/>
                <a:gd name="connsiteY3" fmla="*/ 481013 h 846785"/>
                <a:gd name="connsiteX4" fmla="*/ 1557338 w 1771650"/>
                <a:gd name="connsiteY4" fmla="*/ 0 h 846785"/>
                <a:gd name="connsiteX5" fmla="*/ 1747838 w 1771650"/>
                <a:gd name="connsiteY5" fmla="*/ 38100 h 846785"/>
                <a:gd name="connsiteX6" fmla="*/ 1771650 w 1771650"/>
                <a:gd name="connsiteY6" fmla="*/ 214313 h 846785"/>
                <a:gd name="connsiteX7" fmla="*/ 1133475 w 1771650"/>
                <a:gd name="connsiteY7" fmla="*/ 785813 h 846785"/>
                <a:gd name="connsiteX8" fmla="*/ 0 w 1771650"/>
                <a:gd name="connsiteY8" fmla="*/ 609600 h 846785"/>
                <a:gd name="connsiteX0" fmla="*/ 0 w 1771650"/>
                <a:gd name="connsiteY0" fmla="*/ 609600 h 846785"/>
                <a:gd name="connsiteX1" fmla="*/ 180975 w 1771650"/>
                <a:gd name="connsiteY1" fmla="*/ 590550 h 846785"/>
                <a:gd name="connsiteX2" fmla="*/ 209550 w 1771650"/>
                <a:gd name="connsiteY2" fmla="*/ 409575 h 846785"/>
                <a:gd name="connsiteX3" fmla="*/ 1052513 w 1771650"/>
                <a:gd name="connsiteY3" fmla="*/ 481013 h 846785"/>
                <a:gd name="connsiteX4" fmla="*/ 1557338 w 1771650"/>
                <a:gd name="connsiteY4" fmla="*/ 0 h 846785"/>
                <a:gd name="connsiteX5" fmla="*/ 1747838 w 1771650"/>
                <a:gd name="connsiteY5" fmla="*/ 38100 h 846785"/>
                <a:gd name="connsiteX6" fmla="*/ 1771650 w 1771650"/>
                <a:gd name="connsiteY6" fmla="*/ 214313 h 846785"/>
                <a:gd name="connsiteX7" fmla="*/ 1133475 w 1771650"/>
                <a:gd name="connsiteY7" fmla="*/ 785813 h 846785"/>
                <a:gd name="connsiteX8" fmla="*/ 0 w 1771650"/>
                <a:gd name="connsiteY8" fmla="*/ 609600 h 846785"/>
                <a:gd name="connsiteX0" fmla="*/ 0 w 1771650"/>
                <a:gd name="connsiteY0" fmla="*/ 609600 h 846785"/>
                <a:gd name="connsiteX1" fmla="*/ 180975 w 1771650"/>
                <a:gd name="connsiteY1" fmla="*/ 590550 h 846785"/>
                <a:gd name="connsiteX2" fmla="*/ 209550 w 1771650"/>
                <a:gd name="connsiteY2" fmla="*/ 409575 h 846785"/>
                <a:gd name="connsiteX3" fmla="*/ 1052513 w 1771650"/>
                <a:gd name="connsiteY3" fmla="*/ 481013 h 846785"/>
                <a:gd name="connsiteX4" fmla="*/ 1557338 w 1771650"/>
                <a:gd name="connsiteY4" fmla="*/ 0 h 846785"/>
                <a:gd name="connsiteX5" fmla="*/ 1747838 w 1771650"/>
                <a:gd name="connsiteY5" fmla="*/ 38100 h 846785"/>
                <a:gd name="connsiteX6" fmla="*/ 1771650 w 1771650"/>
                <a:gd name="connsiteY6" fmla="*/ 214313 h 846785"/>
                <a:gd name="connsiteX7" fmla="*/ 1133475 w 1771650"/>
                <a:gd name="connsiteY7" fmla="*/ 785813 h 846785"/>
                <a:gd name="connsiteX8" fmla="*/ 0 w 1771650"/>
                <a:gd name="connsiteY8" fmla="*/ 609600 h 846785"/>
                <a:gd name="connsiteX0" fmla="*/ 0 w 1771650"/>
                <a:gd name="connsiteY0" fmla="*/ 609600 h 846785"/>
                <a:gd name="connsiteX1" fmla="*/ 180975 w 1771650"/>
                <a:gd name="connsiteY1" fmla="*/ 590550 h 846785"/>
                <a:gd name="connsiteX2" fmla="*/ 209550 w 1771650"/>
                <a:gd name="connsiteY2" fmla="*/ 409575 h 846785"/>
                <a:gd name="connsiteX3" fmla="*/ 1052513 w 1771650"/>
                <a:gd name="connsiteY3" fmla="*/ 481013 h 846785"/>
                <a:gd name="connsiteX4" fmla="*/ 1557338 w 1771650"/>
                <a:gd name="connsiteY4" fmla="*/ 0 h 846785"/>
                <a:gd name="connsiteX5" fmla="*/ 1747838 w 1771650"/>
                <a:gd name="connsiteY5" fmla="*/ 38100 h 846785"/>
                <a:gd name="connsiteX6" fmla="*/ 1771650 w 1771650"/>
                <a:gd name="connsiteY6" fmla="*/ 214313 h 846785"/>
                <a:gd name="connsiteX7" fmla="*/ 1133475 w 1771650"/>
                <a:gd name="connsiteY7" fmla="*/ 785813 h 846785"/>
                <a:gd name="connsiteX8" fmla="*/ 0 w 1771650"/>
                <a:gd name="connsiteY8" fmla="*/ 609600 h 846785"/>
                <a:gd name="connsiteX0" fmla="*/ 0 w 1771650"/>
                <a:gd name="connsiteY0" fmla="*/ 609600 h 846785"/>
                <a:gd name="connsiteX1" fmla="*/ 180975 w 1771650"/>
                <a:gd name="connsiteY1" fmla="*/ 590550 h 846785"/>
                <a:gd name="connsiteX2" fmla="*/ 209550 w 1771650"/>
                <a:gd name="connsiteY2" fmla="*/ 409575 h 846785"/>
                <a:gd name="connsiteX3" fmla="*/ 1052513 w 1771650"/>
                <a:gd name="connsiteY3" fmla="*/ 481013 h 846785"/>
                <a:gd name="connsiteX4" fmla="*/ 1557338 w 1771650"/>
                <a:gd name="connsiteY4" fmla="*/ 0 h 846785"/>
                <a:gd name="connsiteX5" fmla="*/ 1747838 w 1771650"/>
                <a:gd name="connsiteY5" fmla="*/ 38100 h 846785"/>
                <a:gd name="connsiteX6" fmla="*/ 1771650 w 1771650"/>
                <a:gd name="connsiteY6" fmla="*/ 214313 h 846785"/>
                <a:gd name="connsiteX7" fmla="*/ 1133475 w 1771650"/>
                <a:gd name="connsiteY7" fmla="*/ 785813 h 846785"/>
                <a:gd name="connsiteX8" fmla="*/ 0 w 1771650"/>
                <a:gd name="connsiteY8" fmla="*/ 609600 h 846785"/>
                <a:gd name="connsiteX0" fmla="*/ 0 w 1771650"/>
                <a:gd name="connsiteY0" fmla="*/ 609600 h 846785"/>
                <a:gd name="connsiteX1" fmla="*/ 180975 w 1771650"/>
                <a:gd name="connsiteY1" fmla="*/ 590550 h 846785"/>
                <a:gd name="connsiteX2" fmla="*/ 209550 w 1771650"/>
                <a:gd name="connsiteY2" fmla="*/ 409575 h 846785"/>
                <a:gd name="connsiteX3" fmla="*/ 1052513 w 1771650"/>
                <a:gd name="connsiteY3" fmla="*/ 481013 h 846785"/>
                <a:gd name="connsiteX4" fmla="*/ 1557338 w 1771650"/>
                <a:gd name="connsiteY4" fmla="*/ 0 h 846785"/>
                <a:gd name="connsiteX5" fmla="*/ 1747838 w 1771650"/>
                <a:gd name="connsiteY5" fmla="*/ 38100 h 846785"/>
                <a:gd name="connsiteX6" fmla="*/ 1771650 w 1771650"/>
                <a:gd name="connsiteY6" fmla="*/ 214313 h 846785"/>
                <a:gd name="connsiteX7" fmla="*/ 1133475 w 1771650"/>
                <a:gd name="connsiteY7" fmla="*/ 785813 h 846785"/>
                <a:gd name="connsiteX8" fmla="*/ 0 w 1771650"/>
                <a:gd name="connsiteY8" fmla="*/ 609600 h 846785"/>
                <a:gd name="connsiteX0" fmla="*/ 0 w 1771650"/>
                <a:gd name="connsiteY0" fmla="*/ 609600 h 846785"/>
                <a:gd name="connsiteX1" fmla="*/ 180975 w 1771650"/>
                <a:gd name="connsiteY1" fmla="*/ 590550 h 846785"/>
                <a:gd name="connsiteX2" fmla="*/ 209550 w 1771650"/>
                <a:gd name="connsiteY2" fmla="*/ 409575 h 846785"/>
                <a:gd name="connsiteX3" fmla="*/ 1052513 w 1771650"/>
                <a:gd name="connsiteY3" fmla="*/ 481013 h 846785"/>
                <a:gd name="connsiteX4" fmla="*/ 1557338 w 1771650"/>
                <a:gd name="connsiteY4" fmla="*/ 0 h 846785"/>
                <a:gd name="connsiteX5" fmla="*/ 1747838 w 1771650"/>
                <a:gd name="connsiteY5" fmla="*/ 38100 h 846785"/>
                <a:gd name="connsiteX6" fmla="*/ 1771650 w 1771650"/>
                <a:gd name="connsiteY6" fmla="*/ 214313 h 846785"/>
                <a:gd name="connsiteX7" fmla="*/ 1133475 w 1771650"/>
                <a:gd name="connsiteY7" fmla="*/ 785813 h 846785"/>
                <a:gd name="connsiteX8" fmla="*/ 0 w 1771650"/>
                <a:gd name="connsiteY8" fmla="*/ 609600 h 846785"/>
                <a:gd name="connsiteX0" fmla="*/ 0 w 1771650"/>
                <a:gd name="connsiteY0" fmla="*/ 609600 h 846785"/>
                <a:gd name="connsiteX1" fmla="*/ 180975 w 1771650"/>
                <a:gd name="connsiteY1" fmla="*/ 590550 h 846785"/>
                <a:gd name="connsiteX2" fmla="*/ 209550 w 1771650"/>
                <a:gd name="connsiteY2" fmla="*/ 409575 h 846785"/>
                <a:gd name="connsiteX3" fmla="*/ 1052513 w 1771650"/>
                <a:gd name="connsiteY3" fmla="*/ 481013 h 846785"/>
                <a:gd name="connsiteX4" fmla="*/ 1557338 w 1771650"/>
                <a:gd name="connsiteY4" fmla="*/ 0 h 846785"/>
                <a:gd name="connsiteX5" fmla="*/ 1747838 w 1771650"/>
                <a:gd name="connsiteY5" fmla="*/ 38100 h 846785"/>
                <a:gd name="connsiteX6" fmla="*/ 1771650 w 1771650"/>
                <a:gd name="connsiteY6" fmla="*/ 214313 h 846785"/>
                <a:gd name="connsiteX7" fmla="*/ 1133475 w 1771650"/>
                <a:gd name="connsiteY7" fmla="*/ 785813 h 846785"/>
                <a:gd name="connsiteX8" fmla="*/ 0 w 1771650"/>
                <a:gd name="connsiteY8" fmla="*/ 609600 h 846785"/>
                <a:gd name="connsiteX0" fmla="*/ 0 w 1771650"/>
                <a:gd name="connsiteY0" fmla="*/ 609600 h 846785"/>
                <a:gd name="connsiteX1" fmla="*/ 180975 w 1771650"/>
                <a:gd name="connsiteY1" fmla="*/ 590550 h 846785"/>
                <a:gd name="connsiteX2" fmla="*/ 209550 w 1771650"/>
                <a:gd name="connsiteY2" fmla="*/ 409575 h 846785"/>
                <a:gd name="connsiteX3" fmla="*/ 1052513 w 1771650"/>
                <a:gd name="connsiteY3" fmla="*/ 481013 h 846785"/>
                <a:gd name="connsiteX4" fmla="*/ 1557338 w 1771650"/>
                <a:gd name="connsiteY4" fmla="*/ 0 h 846785"/>
                <a:gd name="connsiteX5" fmla="*/ 1747838 w 1771650"/>
                <a:gd name="connsiteY5" fmla="*/ 38100 h 846785"/>
                <a:gd name="connsiteX6" fmla="*/ 1771650 w 1771650"/>
                <a:gd name="connsiteY6" fmla="*/ 214313 h 846785"/>
                <a:gd name="connsiteX7" fmla="*/ 1133475 w 1771650"/>
                <a:gd name="connsiteY7" fmla="*/ 785813 h 846785"/>
                <a:gd name="connsiteX8" fmla="*/ 0 w 1771650"/>
                <a:gd name="connsiteY8" fmla="*/ 609600 h 846785"/>
                <a:gd name="connsiteX0" fmla="*/ 0 w 1771650"/>
                <a:gd name="connsiteY0" fmla="*/ 609600 h 862582"/>
                <a:gd name="connsiteX1" fmla="*/ 180975 w 1771650"/>
                <a:gd name="connsiteY1" fmla="*/ 590550 h 862582"/>
                <a:gd name="connsiteX2" fmla="*/ 209550 w 1771650"/>
                <a:gd name="connsiteY2" fmla="*/ 409575 h 862582"/>
                <a:gd name="connsiteX3" fmla="*/ 1052513 w 1771650"/>
                <a:gd name="connsiteY3" fmla="*/ 481013 h 862582"/>
                <a:gd name="connsiteX4" fmla="*/ 1557338 w 1771650"/>
                <a:gd name="connsiteY4" fmla="*/ 0 h 862582"/>
                <a:gd name="connsiteX5" fmla="*/ 1747838 w 1771650"/>
                <a:gd name="connsiteY5" fmla="*/ 38100 h 862582"/>
                <a:gd name="connsiteX6" fmla="*/ 1771650 w 1771650"/>
                <a:gd name="connsiteY6" fmla="*/ 214313 h 862582"/>
                <a:gd name="connsiteX7" fmla="*/ 1133475 w 1771650"/>
                <a:gd name="connsiteY7" fmla="*/ 785813 h 862582"/>
                <a:gd name="connsiteX8" fmla="*/ 0 w 1771650"/>
                <a:gd name="connsiteY8" fmla="*/ 609600 h 862582"/>
                <a:gd name="connsiteX0" fmla="*/ 0 w 1771650"/>
                <a:gd name="connsiteY0" fmla="*/ 609600 h 862582"/>
                <a:gd name="connsiteX1" fmla="*/ 180975 w 1771650"/>
                <a:gd name="connsiteY1" fmla="*/ 590550 h 862582"/>
                <a:gd name="connsiteX2" fmla="*/ 209550 w 1771650"/>
                <a:gd name="connsiteY2" fmla="*/ 409575 h 862582"/>
                <a:gd name="connsiteX3" fmla="*/ 1052513 w 1771650"/>
                <a:gd name="connsiteY3" fmla="*/ 481013 h 862582"/>
                <a:gd name="connsiteX4" fmla="*/ 1557338 w 1771650"/>
                <a:gd name="connsiteY4" fmla="*/ 0 h 862582"/>
                <a:gd name="connsiteX5" fmla="*/ 1747838 w 1771650"/>
                <a:gd name="connsiteY5" fmla="*/ 38100 h 862582"/>
                <a:gd name="connsiteX6" fmla="*/ 1771650 w 1771650"/>
                <a:gd name="connsiteY6" fmla="*/ 214313 h 862582"/>
                <a:gd name="connsiteX7" fmla="*/ 1133475 w 1771650"/>
                <a:gd name="connsiteY7" fmla="*/ 785813 h 862582"/>
                <a:gd name="connsiteX8" fmla="*/ 0 w 1771650"/>
                <a:gd name="connsiteY8" fmla="*/ 609600 h 862582"/>
                <a:gd name="connsiteX0" fmla="*/ 0 w 1771650"/>
                <a:gd name="connsiteY0" fmla="*/ 609600 h 862582"/>
                <a:gd name="connsiteX1" fmla="*/ 180975 w 1771650"/>
                <a:gd name="connsiteY1" fmla="*/ 590550 h 862582"/>
                <a:gd name="connsiteX2" fmla="*/ 209550 w 1771650"/>
                <a:gd name="connsiteY2" fmla="*/ 409575 h 862582"/>
                <a:gd name="connsiteX3" fmla="*/ 1052513 w 1771650"/>
                <a:gd name="connsiteY3" fmla="*/ 481013 h 862582"/>
                <a:gd name="connsiteX4" fmla="*/ 1557338 w 1771650"/>
                <a:gd name="connsiteY4" fmla="*/ 0 h 862582"/>
                <a:gd name="connsiteX5" fmla="*/ 1747838 w 1771650"/>
                <a:gd name="connsiteY5" fmla="*/ 38100 h 862582"/>
                <a:gd name="connsiteX6" fmla="*/ 1771650 w 1771650"/>
                <a:gd name="connsiteY6" fmla="*/ 214313 h 862582"/>
                <a:gd name="connsiteX7" fmla="*/ 1133475 w 1771650"/>
                <a:gd name="connsiteY7" fmla="*/ 785813 h 862582"/>
                <a:gd name="connsiteX8" fmla="*/ 0 w 1771650"/>
                <a:gd name="connsiteY8" fmla="*/ 609600 h 862582"/>
                <a:gd name="connsiteX0" fmla="*/ 0 w 1771650"/>
                <a:gd name="connsiteY0" fmla="*/ 609600 h 862582"/>
                <a:gd name="connsiteX1" fmla="*/ 180975 w 1771650"/>
                <a:gd name="connsiteY1" fmla="*/ 590550 h 862582"/>
                <a:gd name="connsiteX2" fmla="*/ 209550 w 1771650"/>
                <a:gd name="connsiteY2" fmla="*/ 409575 h 862582"/>
                <a:gd name="connsiteX3" fmla="*/ 1052513 w 1771650"/>
                <a:gd name="connsiteY3" fmla="*/ 481013 h 862582"/>
                <a:gd name="connsiteX4" fmla="*/ 1557338 w 1771650"/>
                <a:gd name="connsiteY4" fmla="*/ 0 h 862582"/>
                <a:gd name="connsiteX5" fmla="*/ 1747838 w 1771650"/>
                <a:gd name="connsiteY5" fmla="*/ 38100 h 862582"/>
                <a:gd name="connsiteX6" fmla="*/ 1771650 w 1771650"/>
                <a:gd name="connsiteY6" fmla="*/ 214313 h 862582"/>
                <a:gd name="connsiteX7" fmla="*/ 1133475 w 1771650"/>
                <a:gd name="connsiteY7" fmla="*/ 785813 h 862582"/>
                <a:gd name="connsiteX8" fmla="*/ 0 w 1771650"/>
                <a:gd name="connsiteY8" fmla="*/ 609600 h 862582"/>
                <a:gd name="connsiteX0" fmla="*/ 0 w 1771650"/>
                <a:gd name="connsiteY0" fmla="*/ 609600 h 862582"/>
                <a:gd name="connsiteX1" fmla="*/ 180975 w 1771650"/>
                <a:gd name="connsiteY1" fmla="*/ 590550 h 862582"/>
                <a:gd name="connsiteX2" fmla="*/ 209550 w 1771650"/>
                <a:gd name="connsiteY2" fmla="*/ 409575 h 862582"/>
                <a:gd name="connsiteX3" fmla="*/ 1052513 w 1771650"/>
                <a:gd name="connsiteY3" fmla="*/ 481013 h 862582"/>
                <a:gd name="connsiteX4" fmla="*/ 1557338 w 1771650"/>
                <a:gd name="connsiteY4" fmla="*/ 0 h 862582"/>
                <a:gd name="connsiteX5" fmla="*/ 1747838 w 1771650"/>
                <a:gd name="connsiteY5" fmla="*/ 38100 h 862582"/>
                <a:gd name="connsiteX6" fmla="*/ 1771650 w 1771650"/>
                <a:gd name="connsiteY6" fmla="*/ 214313 h 862582"/>
                <a:gd name="connsiteX7" fmla="*/ 1133475 w 1771650"/>
                <a:gd name="connsiteY7" fmla="*/ 785813 h 862582"/>
                <a:gd name="connsiteX8" fmla="*/ 0 w 1771650"/>
                <a:gd name="connsiteY8" fmla="*/ 609600 h 862582"/>
                <a:gd name="connsiteX0" fmla="*/ 0 w 1771650"/>
                <a:gd name="connsiteY0" fmla="*/ 609600 h 862582"/>
                <a:gd name="connsiteX1" fmla="*/ 188118 w 1771650"/>
                <a:gd name="connsiteY1" fmla="*/ 576262 h 862582"/>
                <a:gd name="connsiteX2" fmla="*/ 209550 w 1771650"/>
                <a:gd name="connsiteY2" fmla="*/ 409575 h 862582"/>
                <a:gd name="connsiteX3" fmla="*/ 1052513 w 1771650"/>
                <a:gd name="connsiteY3" fmla="*/ 481013 h 862582"/>
                <a:gd name="connsiteX4" fmla="*/ 1557338 w 1771650"/>
                <a:gd name="connsiteY4" fmla="*/ 0 h 862582"/>
                <a:gd name="connsiteX5" fmla="*/ 1747838 w 1771650"/>
                <a:gd name="connsiteY5" fmla="*/ 38100 h 862582"/>
                <a:gd name="connsiteX6" fmla="*/ 1771650 w 1771650"/>
                <a:gd name="connsiteY6" fmla="*/ 214313 h 862582"/>
                <a:gd name="connsiteX7" fmla="*/ 1133475 w 1771650"/>
                <a:gd name="connsiteY7" fmla="*/ 785813 h 862582"/>
                <a:gd name="connsiteX8" fmla="*/ 0 w 1771650"/>
                <a:gd name="connsiteY8" fmla="*/ 609600 h 862582"/>
                <a:gd name="connsiteX0" fmla="*/ 0 w 1771650"/>
                <a:gd name="connsiteY0" fmla="*/ 609600 h 862582"/>
                <a:gd name="connsiteX1" fmla="*/ 188118 w 1771650"/>
                <a:gd name="connsiteY1" fmla="*/ 578644 h 862582"/>
                <a:gd name="connsiteX2" fmla="*/ 209550 w 1771650"/>
                <a:gd name="connsiteY2" fmla="*/ 409575 h 862582"/>
                <a:gd name="connsiteX3" fmla="*/ 1052513 w 1771650"/>
                <a:gd name="connsiteY3" fmla="*/ 481013 h 862582"/>
                <a:gd name="connsiteX4" fmla="*/ 1557338 w 1771650"/>
                <a:gd name="connsiteY4" fmla="*/ 0 h 862582"/>
                <a:gd name="connsiteX5" fmla="*/ 1747838 w 1771650"/>
                <a:gd name="connsiteY5" fmla="*/ 38100 h 862582"/>
                <a:gd name="connsiteX6" fmla="*/ 1771650 w 1771650"/>
                <a:gd name="connsiteY6" fmla="*/ 214313 h 862582"/>
                <a:gd name="connsiteX7" fmla="*/ 1133475 w 1771650"/>
                <a:gd name="connsiteY7" fmla="*/ 785813 h 862582"/>
                <a:gd name="connsiteX8" fmla="*/ 0 w 1771650"/>
                <a:gd name="connsiteY8" fmla="*/ 609600 h 8625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71650" h="862582">
                  <a:moveTo>
                    <a:pt x="0" y="609600"/>
                  </a:moveTo>
                  <a:lnTo>
                    <a:pt x="188118" y="578644"/>
                  </a:lnTo>
                  <a:lnTo>
                    <a:pt x="209550" y="409575"/>
                  </a:lnTo>
                  <a:cubicBezTo>
                    <a:pt x="485775" y="612775"/>
                    <a:pt x="846932" y="570706"/>
                    <a:pt x="1052513" y="481013"/>
                  </a:cubicBezTo>
                  <a:cubicBezTo>
                    <a:pt x="1258094" y="391320"/>
                    <a:pt x="1470026" y="92869"/>
                    <a:pt x="1557338" y="0"/>
                  </a:cubicBezTo>
                  <a:lnTo>
                    <a:pt x="1747838" y="38100"/>
                  </a:lnTo>
                  <a:lnTo>
                    <a:pt x="1771650" y="214313"/>
                  </a:lnTo>
                  <a:cubicBezTo>
                    <a:pt x="1614486" y="400844"/>
                    <a:pt x="1373980" y="688976"/>
                    <a:pt x="1133475" y="785813"/>
                  </a:cubicBezTo>
                  <a:cubicBezTo>
                    <a:pt x="892970" y="882650"/>
                    <a:pt x="368300" y="944563"/>
                    <a:pt x="0" y="609600"/>
                  </a:cubicBezTo>
                  <a:close/>
                </a:path>
              </a:pathLst>
            </a:custGeom>
            <a:solidFill>
              <a:schemeClr val="bg2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82F7CAB7-B9E2-4D56-A4E2-B112FCB9CE28}"/>
                </a:ext>
              </a:extLst>
            </p:cNvPr>
            <p:cNvSpPr/>
            <p:nvPr/>
          </p:nvSpPr>
          <p:spPr>
            <a:xfrm flipV="1">
              <a:off x="6334916" y="3035344"/>
              <a:ext cx="1253757" cy="707065"/>
            </a:xfrm>
            <a:custGeom>
              <a:avLst/>
              <a:gdLst>
                <a:gd name="connsiteX0" fmla="*/ 0 w 1771650"/>
                <a:gd name="connsiteY0" fmla="*/ 609600 h 785813"/>
                <a:gd name="connsiteX1" fmla="*/ 180975 w 1771650"/>
                <a:gd name="connsiteY1" fmla="*/ 590550 h 785813"/>
                <a:gd name="connsiteX2" fmla="*/ 209550 w 1771650"/>
                <a:gd name="connsiteY2" fmla="*/ 409575 h 785813"/>
                <a:gd name="connsiteX3" fmla="*/ 1052513 w 1771650"/>
                <a:gd name="connsiteY3" fmla="*/ 481013 h 785813"/>
                <a:gd name="connsiteX4" fmla="*/ 1557338 w 1771650"/>
                <a:gd name="connsiteY4" fmla="*/ 0 h 785813"/>
                <a:gd name="connsiteX5" fmla="*/ 1747838 w 1771650"/>
                <a:gd name="connsiteY5" fmla="*/ 38100 h 785813"/>
                <a:gd name="connsiteX6" fmla="*/ 1771650 w 1771650"/>
                <a:gd name="connsiteY6" fmla="*/ 214313 h 785813"/>
                <a:gd name="connsiteX7" fmla="*/ 1133475 w 1771650"/>
                <a:gd name="connsiteY7" fmla="*/ 785813 h 785813"/>
                <a:gd name="connsiteX8" fmla="*/ 0 w 1771650"/>
                <a:gd name="connsiteY8" fmla="*/ 609600 h 785813"/>
                <a:gd name="connsiteX0" fmla="*/ 0 w 1771650"/>
                <a:gd name="connsiteY0" fmla="*/ 609600 h 798548"/>
                <a:gd name="connsiteX1" fmla="*/ 180975 w 1771650"/>
                <a:gd name="connsiteY1" fmla="*/ 590550 h 798548"/>
                <a:gd name="connsiteX2" fmla="*/ 209550 w 1771650"/>
                <a:gd name="connsiteY2" fmla="*/ 409575 h 798548"/>
                <a:gd name="connsiteX3" fmla="*/ 1052513 w 1771650"/>
                <a:gd name="connsiteY3" fmla="*/ 481013 h 798548"/>
                <a:gd name="connsiteX4" fmla="*/ 1557338 w 1771650"/>
                <a:gd name="connsiteY4" fmla="*/ 0 h 798548"/>
                <a:gd name="connsiteX5" fmla="*/ 1747838 w 1771650"/>
                <a:gd name="connsiteY5" fmla="*/ 38100 h 798548"/>
                <a:gd name="connsiteX6" fmla="*/ 1771650 w 1771650"/>
                <a:gd name="connsiteY6" fmla="*/ 214313 h 798548"/>
                <a:gd name="connsiteX7" fmla="*/ 1133475 w 1771650"/>
                <a:gd name="connsiteY7" fmla="*/ 785813 h 798548"/>
                <a:gd name="connsiteX8" fmla="*/ 0 w 1771650"/>
                <a:gd name="connsiteY8" fmla="*/ 609600 h 798548"/>
                <a:gd name="connsiteX0" fmla="*/ 0 w 1771650"/>
                <a:gd name="connsiteY0" fmla="*/ 609600 h 847384"/>
                <a:gd name="connsiteX1" fmla="*/ 180975 w 1771650"/>
                <a:gd name="connsiteY1" fmla="*/ 590550 h 847384"/>
                <a:gd name="connsiteX2" fmla="*/ 209550 w 1771650"/>
                <a:gd name="connsiteY2" fmla="*/ 409575 h 847384"/>
                <a:gd name="connsiteX3" fmla="*/ 1052513 w 1771650"/>
                <a:gd name="connsiteY3" fmla="*/ 481013 h 847384"/>
                <a:gd name="connsiteX4" fmla="*/ 1557338 w 1771650"/>
                <a:gd name="connsiteY4" fmla="*/ 0 h 847384"/>
                <a:gd name="connsiteX5" fmla="*/ 1747838 w 1771650"/>
                <a:gd name="connsiteY5" fmla="*/ 38100 h 847384"/>
                <a:gd name="connsiteX6" fmla="*/ 1771650 w 1771650"/>
                <a:gd name="connsiteY6" fmla="*/ 214313 h 847384"/>
                <a:gd name="connsiteX7" fmla="*/ 1133475 w 1771650"/>
                <a:gd name="connsiteY7" fmla="*/ 785813 h 847384"/>
                <a:gd name="connsiteX8" fmla="*/ 0 w 1771650"/>
                <a:gd name="connsiteY8" fmla="*/ 609600 h 847384"/>
                <a:gd name="connsiteX0" fmla="*/ 0 w 1771650"/>
                <a:gd name="connsiteY0" fmla="*/ 609600 h 849717"/>
                <a:gd name="connsiteX1" fmla="*/ 180975 w 1771650"/>
                <a:gd name="connsiteY1" fmla="*/ 590550 h 849717"/>
                <a:gd name="connsiteX2" fmla="*/ 209550 w 1771650"/>
                <a:gd name="connsiteY2" fmla="*/ 409575 h 849717"/>
                <a:gd name="connsiteX3" fmla="*/ 1052513 w 1771650"/>
                <a:gd name="connsiteY3" fmla="*/ 481013 h 849717"/>
                <a:gd name="connsiteX4" fmla="*/ 1557338 w 1771650"/>
                <a:gd name="connsiteY4" fmla="*/ 0 h 849717"/>
                <a:gd name="connsiteX5" fmla="*/ 1747838 w 1771650"/>
                <a:gd name="connsiteY5" fmla="*/ 38100 h 849717"/>
                <a:gd name="connsiteX6" fmla="*/ 1771650 w 1771650"/>
                <a:gd name="connsiteY6" fmla="*/ 214313 h 849717"/>
                <a:gd name="connsiteX7" fmla="*/ 1133475 w 1771650"/>
                <a:gd name="connsiteY7" fmla="*/ 785813 h 849717"/>
                <a:gd name="connsiteX8" fmla="*/ 0 w 1771650"/>
                <a:gd name="connsiteY8" fmla="*/ 609600 h 849717"/>
                <a:gd name="connsiteX0" fmla="*/ 0 w 1771650"/>
                <a:gd name="connsiteY0" fmla="*/ 609600 h 846785"/>
                <a:gd name="connsiteX1" fmla="*/ 180975 w 1771650"/>
                <a:gd name="connsiteY1" fmla="*/ 590550 h 846785"/>
                <a:gd name="connsiteX2" fmla="*/ 209550 w 1771650"/>
                <a:gd name="connsiteY2" fmla="*/ 409575 h 846785"/>
                <a:gd name="connsiteX3" fmla="*/ 1052513 w 1771650"/>
                <a:gd name="connsiteY3" fmla="*/ 481013 h 846785"/>
                <a:gd name="connsiteX4" fmla="*/ 1557338 w 1771650"/>
                <a:gd name="connsiteY4" fmla="*/ 0 h 846785"/>
                <a:gd name="connsiteX5" fmla="*/ 1747838 w 1771650"/>
                <a:gd name="connsiteY5" fmla="*/ 38100 h 846785"/>
                <a:gd name="connsiteX6" fmla="*/ 1771650 w 1771650"/>
                <a:gd name="connsiteY6" fmla="*/ 214313 h 846785"/>
                <a:gd name="connsiteX7" fmla="*/ 1133475 w 1771650"/>
                <a:gd name="connsiteY7" fmla="*/ 785813 h 846785"/>
                <a:gd name="connsiteX8" fmla="*/ 0 w 1771650"/>
                <a:gd name="connsiteY8" fmla="*/ 609600 h 846785"/>
                <a:gd name="connsiteX0" fmla="*/ 0 w 1771650"/>
                <a:gd name="connsiteY0" fmla="*/ 609600 h 846785"/>
                <a:gd name="connsiteX1" fmla="*/ 180975 w 1771650"/>
                <a:gd name="connsiteY1" fmla="*/ 590550 h 846785"/>
                <a:gd name="connsiteX2" fmla="*/ 209550 w 1771650"/>
                <a:gd name="connsiteY2" fmla="*/ 409575 h 846785"/>
                <a:gd name="connsiteX3" fmla="*/ 1052513 w 1771650"/>
                <a:gd name="connsiteY3" fmla="*/ 481013 h 846785"/>
                <a:gd name="connsiteX4" fmla="*/ 1557338 w 1771650"/>
                <a:gd name="connsiteY4" fmla="*/ 0 h 846785"/>
                <a:gd name="connsiteX5" fmla="*/ 1747838 w 1771650"/>
                <a:gd name="connsiteY5" fmla="*/ 38100 h 846785"/>
                <a:gd name="connsiteX6" fmla="*/ 1771650 w 1771650"/>
                <a:gd name="connsiteY6" fmla="*/ 214313 h 846785"/>
                <a:gd name="connsiteX7" fmla="*/ 1133475 w 1771650"/>
                <a:gd name="connsiteY7" fmla="*/ 785813 h 846785"/>
                <a:gd name="connsiteX8" fmla="*/ 0 w 1771650"/>
                <a:gd name="connsiteY8" fmla="*/ 609600 h 846785"/>
                <a:gd name="connsiteX0" fmla="*/ 0 w 1771650"/>
                <a:gd name="connsiteY0" fmla="*/ 609600 h 846785"/>
                <a:gd name="connsiteX1" fmla="*/ 180975 w 1771650"/>
                <a:gd name="connsiteY1" fmla="*/ 590550 h 846785"/>
                <a:gd name="connsiteX2" fmla="*/ 209550 w 1771650"/>
                <a:gd name="connsiteY2" fmla="*/ 409575 h 846785"/>
                <a:gd name="connsiteX3" fmla="*/ 1052513 w 1771650"/>
                <a:gd name="connsiteY3" fmla="*/ 481013 h 846785"/>
                <a:gd name="connsiteX4" fmla="*/ 1557338 w 1771650"/>
                <a:gd name="connsiteY4" fmla="*/ 0 h 846785"/>
                <a:gd name="connsiteX5" fmla="*/ 1747838 w 1771650"/>
                <a:gd name="connsiteY5" fmla="*/ 38100 h 846785"/>
                <a:gd name="connsiteX6" fmla="*/ 1771650 w 1771650"/>
                <a:gd name="connsiteY6" fmla="*/ 214313 h 846785"/>
                <a:gd name="connsiteX7" fmla="*/ 1133475 w 1771650"/>
                <a:gd name="connsiteY7" fmla="*/ 785813 h 846785"/>
                <a:gd name="connsiteX8" fmla="*/ 0 w 1771650"/>
                <a:gd name="connsiteY8" fmla="*/ 609600 h 846785"/>
                <a:gd name="connsiteX0" fmla="*/ 0 w 1771650"/>
                <a:gd name="connsiteY0" fmla="*/ 609600 h 846785"/>
                <a:gd name="connsiteX1" fmla="*/ 180975 w 1771650"/>
                <a:gd name="connsiteY1" fmla="*/ 590550 h 846785"/>
                <a:gd name="connsiteX2" fmla="*/ 209550 w 1771650"/>
                <a:gd name="connsiteY2" fmla="*/ 409575 h 846785"/>
                <a:gd name="connsiteX3" fmla="*/ 1052513 w 1771650"/>
                <a:gd name="connsiteY3" fmla="*/ 481013 h 846785"/>
                <a:gd name="connsiteX4" fmla="*/ 1557338 w 1771650"/>
                <a:gd name="connsiteY4" fmla="*/ 0 h 846785"/>
                <a:gd name="connsiteX5" fmla="*/ 1747838 w 1771650"/>
                <a:gd name="connsiteY5" fmla="*/ 38100 h 846785"/>
                <a:gd name="connsiteX6" fmla="*/ 1771650 w 1771650"/>
                <a:gd name="connsiteY6" fmla="*/ 214313 h 846785"/>
                <a:gd name="connsiteX7" fmla="*/ 1133475 w 1771650"/>
                <a:gd name="connsiteY7" fmla="*/ 785813 h 846785"/>
                <a:gd name="connsiteX8" fmla="*/ 0 w 1771650"/>
                <a:gd name="connsiteY8" fmla="*/ 609600 h 846785"/>
                <a:gd name="connsiteX0" fmla="*/ 0 w 1771650"/>
                <a:gd name="connsiteY0" fmla="*/ 609600 h 846785"/>
                <a:gd name="connsiteX1" fmla="*/ 180975 w 1771650"/>
                <a:gd name="connsiteY1" fmla="*/ 590550 h 846785"/>
                <a:gd name="connsiteX2" fmla="*/ 209550 w 1771650"/>
                <a:gd name="connsiteY2" fmla="*/ 409575 h 846785"/>
                <a:gd name="connsiteX3" fmla="*/ 1052513 w 1771650"/>
                <a:gd name="connsiteY3" fmla="*/ 481013 h 846785"/>
                <a:gd name="connsiteX4" fmla="*/ 1557338 w 1771650"/>
                <a:gd name="connsiteY4" fmla="*/ 0 h 846785"/>
                <a:gd name="connsiteX5" fmla="*/ 1747838 w 1771650"/>
                <a:gd name="connsiteY5" fmla="*/ 38100 h 846785"/>
                <a:gd name="connsiteX6" fmla="*/ 1771650 w 1771650"/>
                <a:gd name="connsiteY6" fmla="*/ 214313 h 846785"/>
                <a:gd name="connsiteX7" fmla="*/ 1133475 w 1771650"/>
                <a:gd name="connsiteY7" fmla="*/ 785813 h 846785"/>
                <a:gd name="connsiteX8" fmla="*/ 0 w 1771650"/>
                <a:gd name="connsiteY8" fmla="*/ 609600 h 846785"/>
                <a:gd name="connsiteX0" fmla="*/ 0 w 1771650"/>
                <a:gd name="connsiteY0" fmla="*/ 609600 h 846785"/>
                <a:gd name="connsiteX1" fmla="*/ 180975 w 1771650"/>
                <a:gd name="connsiteY1" fmla="*/ 590550 h 846785"/>
                <a:gd name="connsiteX2" fmla="*/ 209550 w 1771650"/>
                <a:gd name="connsiteY2" fmla="*/ 409575 h 846785"/>
                <a:gd name="connsiteX3" fmla="*/ 1052513 w 1771650"/>
                <a:gd name="connsiteY3" fmla="*/ 481013 h 846785"/>
                <a:gd name="connsiteX4" fmla="*/ 1557338 w 1771650"/>
                <a:gd name="connsiteY4" fmla="*/ 0 h 846785"/>
                <a:gd name="connsiteX5" fmla="*/ 1747838 w 1771650"/>
                <a:gd name="connsiteY5" fmla="*/ 38100 h 846785"/>
                <a:gd name="connsiteX6" fmla="*/ 1771650 w 1771650"/>
                <a:gd name="connsiteY6" fmla="*/ 214313 h 846785"/>
                <a:gd name="connsiteX7" fmla="*/ 1133475 w 1771650"/>
                <a:gd name="connsiteY7" fmla="*/ 785813 h 846785"/>
                <a:gd name="connsiteX8" fmla="*/ 0 w 1771650"/>
                <a:gd name="connsiteY8" fmla="*/ 609600 h 846785"/>
                <a:gd name="connsiteX0" fmla="*/ 0 w 1771650"/>
                <a:gd name="connsiteY0" fmla="*/ 609600 h 846785"/>
                <a:gd name="connsiteX1" fmla="*/ 180975 w 1771650"/>
                <a:gd name="connsiteY1" fmla="*/ 590550 h 846785"/>
                <a:gd name="connsiteX2" fmla="*/ 209550 w 1771650"/>
                <a:gd name="connsiteY2" fmla="*/ 409575 h 846785"/>
                <a:gd name="connsiteX3" fmla="*/ 1052513 w 1771650"/>
                <a:gd name="connsiteY3" fmla="*/ 481013 h 846785"/>
                <a:gd name="connsiteX4" fmla="*/ 1557338 w 1771650"/>
                <a:gd name="connsiteY4" fmla="*/ 0 h 846785"/>
                <a:gd name="connsiteX5" fmla="*/ 1747838 w 1771650"/>
                <a:gd name="connsiteY5" fmla="*/ 38100 h 846785"/>
                <a:gd name="connsiteX6" fmla="*/ 1771650 w 1771650"/>
                <a:gd name="connsiteY6" fmla="*/ 214313 h 846785"/>
                <a:gd name="connsiteX7" fmla="*/ 1133475 w 1771650"/>
                <a:gd name="connsiteY7" fmla="*/ 785813 h 846785"/>
                <a:gd name="connsiteX8" fmla="*/ 0 w 1771650"/>
                <a:gd name="connsiteY8" fmla="*/ 609600 h 846785"/>
                <a:gd name="connsiteX0" fmla="*/ 0 w 1771650"/>
                <a:gd name="connsiteY0" fmla="*/ 609600 h 846785"/>
                <a:gd name="connsiteX1" fmla="*/ 180975 w 1771650"/>
                <a:gd name="connsiteY1" fmla="*/ 590550 h 846785"/>
                <a:gd name="connsiteX2" fmla="*/ 209550 w 1771650"/>
                <a:gd name="connsiteY2" fmla="*/ 409575 h 846785"/>
                <a:gd name="connsiteX3" fmla="*/ 1052513 w 1771650"/>
                <a:gd name="connsiteY3" fmla="*/ 481013 h 846785"/>
                <a:gd name="connsiteX4" fmla="*/ 1557338 w 1771650"/>
                <a:gd name="connsiteY4" fmla="*/ 0 h 846785"/>
                <a:gd name="connsiteX5" fmla="*/ 1747838 w 1771650"/>
                <a:gd name="connsiteY5" fmla="*/ 38100 h 846785"/>
                <a:gd name="connsiteX6" fmla="*/ 1771650 w 1771650"/>
                <a:gd name="connsiteY6" fmla="*/ 214313 h 846785"/>
                <a:gd name="connsiteX7" fmla="*/ 1133475 w 1771650"/>
                <a:gd name="connsiteY7" fmla="*/ 785813 h 846785"/>
                <a:gd name="connsiteX8" fmla="*/ 0 w 1771650"/>
                <a:gd name="connsiteY8" fmla="*/ 609600 h 846785"/>
                <a:gd name="connsiteX0" fmla="*/ 0 w 1771650"/>
                <a:gd name="connsiteY0" fmla="*/ 609600 h 846785"/>
                <a:gd name="connsiteX1" fmla="*/ 180975 w 1771650"/>
                <a:gd name="connsiteY1" fmla="*/ 590550 h 846785"/>
                <a:gd name="connsiteX2" fmla="*/ 209550 w 1771650"/>
                <a:gd name="connsiteY2" fmla="*/ 409575 h 846785"/>
                <a:gd name="connsiteX3" fmla="*/ 1052513 w 1771650"/>
                <a:gd name="connsiteY3" fmla="*/ 481013 h 846785"/>
                <a:gd name="connsiteX4" fmla="*/ 1557338 w 1771650"/>
                <a:gd name="connsiteY4" fmla="*/ 0 h 846785"/>
                <a:gd name="connsiteX5" fmla="*/ 1747838 w 1771650"/>
                <a:gd name="connsiteY5" fmla="*/ 38100 h 846785"/>
                <a:gd name="connsiteX6" fmla="*/ 1771650 w 1771650"/>
                <a:gd name="connsiteY6" fmla="*/ 214313 h 846785"/>
                <a:gd name="connsiteX7" fmla="*/ 1133475 w 1771650"/>
                <a:gd name="connsiteY7" fmla="*/ 785813 h 846785"/>
                <a:gd name="connsiteX8" fmla="*/ 0 w 1771650"/>
                <a:gd name="connsiteY8" fmla="*/ 609600 h 846785"/>
                <a:gd name="connsiteX0" fmla="*/ 0 w 1771650"/>
                <a:gd name="connsiteY0" fmla="*/ 609600 h 862582"/>
                <a:gd name="connsiteX1" fmla="*/ 180975 w 1771650"/>
                <a:gd name="connsiteY1" fmla="*/ 590550 h 862582"/>
                <a:gd name="connsiteX2" fmla="*/ 209550 w 1771650"/>
                <a:gd name="connsiteY2" fmla="*/ 409575 h 862582"/>
                <a:gd name="connsiteX3" fmla="*/ 1052513 w 1771650"/>
                <a:gd name="connsiteY3" fmla="*/ 481013 h 862582"/>
                <a:gd name="connsiteX4" fmla="*/ 1557338 w 1771650"/>
                <a:gd name="connsiteY4" fmla="*/ 0 h 862582"/>
                <a:gd name="connsiteX5" fmla="*/ 1747838 w 1771650"/>
                <a:gd name="connsiteY5" fmla="*/ 38100 h 862582"/>
                <a:gd name="connsiteX6" fmla="*/ 1771650 w 1771650"/>
                <a:gd name="connsiteY6" fmla="*/ 214313 h 862582"/>
                <a:gd name="connsiteX7" fmla="*/ 1133475 w 1771650"/>
                <a:gd name="connsiteY7" fmla="*/ 785813 h 862582"/>
                <a:gd name="connsiteX8" fmla="*/ 0 w 1771650"/>
                <a:gd name="connsiteY8" fmla="*/ 609600 h 862582"/>
                <a:gd name="connsiteX0" fmla="*/ 0 w 1771650"/>
                <a:gd name="connsiteY0" fmla="*/ 609600 h 862582"/>
                <a:gd name="connsiteX1" fmla="*/ 180975 w 1771650"/>
                <a:gd name="connsiteY1" fmla="*/ 590550 h 862582"/>
                <a:gd name="connsiteX2" fmla="*/ 209550 w 1771650"/>
                <a:gd name="connsiteY2" fmla="*/ 409575 h 862582"/>
                <a:gd name="connsiteX3" fmla="*/ 1052513 w 1771650"/>
                <a:gd name="connsiteY3" fmla="*/ 481013 h 862582"/>
                <a:gd name="connsiteX4" fmla="*/ 1557338 w 1771650"/>
                <a:gd name="connsiteY4" fmla="*/ 0 h 862582"/>
                <a:gd name="connsiteX5" fmla="*/ 1747838 w 1771650"/>
                <a:gd name="connsiteY5" fmla="*/ 38100 h 862582"/>
                <a:gd name="connsiteX6" fmla="*/ 1771650 w 1771650"/>
                <a:gd name="connsiteY6" fmla="*/ 214313 h 862582"/>
                <a:gd name="connsiteX7" fmla="*/ 1133475 w 1771650"/>
                <a:gd name="connsiteY7" fmla="*/ 785813 h 862582"/>
                <a:gd name="connsiteX8" fmla="*/ 0 w 1771650"/>
                <a:gd name="connsiteY8" fmla="*/ 609600 h 862582"/>
                <a:gd name="connsiteX0" fmla="*/ 0 w 1771650"/>
                <a:gd name="connsiteY0" fmla="*/ 609600 h 862582"/>
                <a:gd name="connsiteX1" fmla="*/ 180975 w 1771650"/>
                <a:gd name="connsiteY1" fmla="*/ 590550 h 862582"/>
                <a:gd name="connsiteX2" fmla="*/ 209550 w 1771650"/>
                <a:gd name="connsiteY2" fmla="*/ 409575 h 862582"/>
                <a:gd name="connsiteX3" fmla="*/ 1052513 w 1771650"/>
                <a:gd name="connsiteY3" fmla="*/ 481013 h 862582"/>
                <a:gd name="connsiteX4" fmla="*/ 1557338 w 1771650"/>
                <a:gd name="connsiteY4" fmla="*/ 0 h 862582"/>
                <a:gd name="connsiteX5" fmla="*/ 1747838 w 1771650"/>
                <a:gd name="connsiteY5" fmla="*/ 38100 h 862582"/>
                <a:gd name="connsiteX6" fmla="*/ 1771650 w 1771650"/>
                <a:gd name="connsiteY6" fmla="*/ 214313 h 862582"/>
                <a:gd name="connsiteX7" fmla="*/ 1133475 w 1771650"/>
                <a:gd name="connsiteY7" fmla="*/ 785813 h 862582"/>
                <a:gd name="connsiteX8" fmla="*/ 0 w 1771650"/>
                <a:gd name="connsiteY8" fmla="*/ 609600 h 862582"/>
                <a:gd name="connsiteX0" fmla="*/ 0 w 1771650"/>
                <a:gd name="connsiteY0" fmla="*/ 609600 h 862582"/>
                <a:gd name="connsiteX1" fmla="*/ 180975 w 1771650"/>
                <a:gd name="connsiteY1" fmla="*/ 590550 h 862582"/>
                <a:gd name="connsiteX2" fmla="*/ 209550 w 1771650"/>
                <a:gd name="connsiteY2" fmla="*/ 409575 h 862582"/>
                <a:gd name="connsiteX3" fmla="*/ 1052513 w 1771650"/>
                <a:gd name="connsiteY3" fmla="*/ 481013 h 862582"/>
                <a:gd name="connsiteX4" fmla="*/ 1557338 w 1771650"/>
                <a:gd name="connsiteY4" fmla="*/ 0 h 862582"/>
                <a:gd name="connsiteX5" fmla="*/ 1747838 w 1771650"/>
                <a:gd name="connsiteY5" fmla="*/ 38100 h 862582"/>
                <a:gd name="connsiteX6" fmla="*/ 1771650 w 1771650"/>
                <a:gd name="connsiteY6" fmla="*/ 214313 h 862582"/>
                <a:gd name="connsiteX7" fmla="*/ 1133475 w 1771650"/>
                <a:gd name="connsiteY7" fmla="*/ 785813 h 862582"/>
                <a:gd name="connsiteX8" fmla="*/ 0 w 1771650"/>
                <a:gd name="connsiteY8" fmla="*/ 609600 h 862582"/>
                <a:gd name="connsiteX0" fmla="*/ 0 w 1771650"/>
                <a:gd name="connsiteY0" fmla="*/ 609600 h 862582"/>
                <a:gd name="connsiteX1" fmla="*/ 180975 w 1771650"/>
                <a:gd name="connsiteY1" fmla="*/ 590550 h 862582"/>
                <a:gd name="connsiteX2" fmla="*/ 209550 w 1771650"/>
                <a:gd name="connsiteY2" fmla="*/ 409575 h 862582"/>
                <a:gd name="connsiteX3" fmla="*/ 1052513 w 1771650"/>
                <a:gd name="connsiteY3" fmla="*/ 481013 h 862582"/>
                <a:gd name="connsiteX4" fmla="*/ 1557338 w 1771650"/>
                <a:gd name="connsiteY4" fmla="*/ 0 h 862582"/>
                <a:gd name="connsiteX5" fmla="*/ 1747838 w 1771650"/>
                <a:gd name="connsiteY5" fmla="*/ 38100 h 862582"/>
                <a:gd name="connsiteX6" fmla="*/ 1771650 w 1771650"/>
                <a:gd name="connsiteY6" fmla="*/ 214313 h 862582"/>
                <a:gd name="connsiteX7" fmla="*/ 1133475 w 1771650"/>
                <a:gd name="connsiteY7" fmla="*/ 785813 h 862582"/>
                <a:gd name="connsiteX8" fmla="*/ 0 w 1771650"/>
                <a:gd name="connsiteY8" fmla="*/ 609600 h 862582"/>
                <a:gd name="connsiteX0" fmla="*/ 0 w 1771650"/>
                <a:gd name="connsiteY0" fmla="*/ 609600 h 862582"/>
                <a:gd name="connsiteX1" fmla="*/ 188118 w 1771650"/>
                <a:gd name="connsiteY1" fmla="*/ 576262 h 862582"/>
                <a:gd name="connsiteX2" fmla="*/ 209550 w 1771650"/>
                <a:gd name="connsiteY2" fmla="*/ 409575 h 862582"/>
                <a:gd name="connsiteX3" fmla="*/ 1052513 w 1771650"/>
                <a:gd name="connsiteY3" fmla="*/ 481013 h 862582"/>
                <a:gd name="connsiteX4" fmla="*/ 1557338 w 1771650"/>
                <a:gd name="connsiteY4" fmla="*/ 0 h 862582"/>
                <a:gd name="connsiteX5" fmla="*/ 1747838 w 1771650"/>
                <a:gd name="connsiteY5" fmla="*/ 38100 h 862582"/>
                <a:gd name="connsiteX6" fmla="*/ 1771650 w 1771650"/>
                <a:gd name="connsiteY6" fmla="*/ 214313 h 862582"/>
                <a:gd name="connsiteX7" fmla="*/ 1133475 w 1771650"/>
                <a:gd name="connsiteY7" fmla="*/ 785813 h 862582"/>
                <a:gd name="connsiteX8" fmla="*/ 0 w 1771650"/>
                <a:gd name="connsiteY8" fmla="*/ 609600 h 862582"/>
                <a:gd name="connsiteX0" fmla="*/ 0 w 1771650"/>
                <a:gd name="connsiteY0" fmla="*/ 609600 h 862582"/>
                <a:gd name="connsiteX1" fmla="*/ 188118 w 1771650"/>
                <a:gd name="connsiteY1" fmla="*/ 578644 h 862582"/>
                <a:gd name="connsiteX2" fmla="*/ 209550 w 1771650"/>
                <a:gd name="connsiteY2" fmla="*/ 409575 h 862582"/>
                <a:gd name="connsiteX3" fmla="*/ 1052513 w 1771650"/>
                <a:gd name="connsiteY3" fmla="*/ 481013 h 862582"/>
                <a:gd name="connsiteX4" fmla="*/ 1557338 w 1771650"/>
                <a:gd name="connsiteY4" fmla="*/ 0 h 862582"/>
                <a:gd name="connsiteX5" fmla="*/ 1747838 w 1771650"/>
                <a:gd name="connsiteY5" fmla="*/ 38100 h 862582"/>
                <a:gd name="connsiteX6" fmla="*/ 1771650 w 1771650"/>
                <a:gd name="connsiteY6" fmla="*/ 214313 h 862582"/>
                <a:gd name="connsiteX7" fmla="*/ 1133475 w 1771650"/>
                <a:gd name="connsiteY7" fmla="*/ 785813 h 862582"/>
                <a:gd name="connsiteX8" fmla="*/ 0 w 1771650"/>
                <a:gd name="connsiteY8" fmla="*/ 609600 h 8625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71650" h="862582">
                  <a:moveTo>
                    <a:pt x="0" y="609600"/>
                  </a:moveTo>
                  <a:lnTo>
                    <a:pt x="188118" y="578644"/>
                  </a:lnTo>
                  <a:lnTo>
                    <a:pt x="209550" y="409575"/>
                  </a:lnTo>
                  <a:cubicBezTo>
                    <a:pt x="485775" y="612775"/>
                    <a:pt x="846932" y="570706"/>
                    <a:pt x="1052513" y="481013"/>
                  </a:cubicBezTo>
                  <a:cubicBezTo>
                    <a:pt x="1258094" y="391320"/>
                    <a:pt x="1470026" y="92869"/>
                    <a:pt x="1557338" y="0"/>
                  </a:cubicBezTo>
                  <a:lnTo>
                    <a:pt x="1747838" y="38100"/>
                  </a:lnTo>
                  <a:lnTo>
                    <a:pt x="1771650" y="214313"/>
                  </a:lnTo>
                  <a:cubicBezTo>
                    <a:pt x="1614486" y="400844"/>
                    <a:pt x="1373980" y="688976"/>
                    <a:pt x="1133475" y="785813"/>
                  </a:cubicBezTo>
                  <a:cubicBezTo>
                    <a:pt x="892970" y="882650"/>
                    <a:pt x="368300" y="944563"/>
                    <a:pt x="0" y="609600"/>
                  </a:cubicBezTo>
                  <a:close/>
                </a:path>
              </a:pathLst>
            </a:custGeom>
            <a:solidFill>
              <a:schemeClr val="accent4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947B41EA-17B5-4C95-B591-A01C427B7804}"/>
                </a:ext>
              </a:extLst>
            </p:cNvPr>
            <p:cNvSpPr/>
            <p:nvPr/>
          </p:nvSpPr>
          <p:spPr>
            <a:xfrm>
              <a:off x="7458356" y="3274780"/>
              <a:ext cx="1253757" cy="707065"/>
            </a:xfrm>
            <a:custGeom>
              <a:avLst/>
              <a:gdLst>
                <a:gd name="connsiteX0" fmla="*/ 0 w 1771650"/>
                <a:gd name="connsiteY0" fmla="*/ 609600 h 785813"/>
                <a:gd name="connsiteX1" fmla="*/ 180975 w 1771650"/>
                <a:gd name="connsiteY1" fmla="*/ 590550 h 785813"/>
                <a:gd name="connsiteX2" fmla="*/ 209550 w 1771650"/>
                <a:gd name="connsiteY2" fmla="*/ 409575 h 785813"/>
                <a:gd name="connsiteX3" fmla="*/ 1052513 w 1771650"/>
                <a:gd name="connsiteY3" fmla="*/ 481013 h 785813"/>
                <a:gd name="connsiteX4" fmla="*/ 1557338 w 1771650"/>
                <a:gd name="connsiteY4" fmla="*/ 0 h 785813"/>
                <a:gd name="connsiteX5" fmla="*/ 1747838 w 1771650"/>
                <a:gd name="connsiteY5" fmla="*/ 38100 h 785813"/>
                <a:gd name="connsiteX6" fmla="*/ 1771650 w 1771650"/>
                <a:gd name="connsiteY6" fmla="*/ 214313 h 785813"/>
                <a:gd name="connsiteX7" fmla="*/ 1133475 w 1771650"/>
                <a:gd name="connsiteY7" fmla="*/ 785813 h 785813"/>
                <a:gd name="connsiteX8" fmla="*/ 0 w 1771650"/>
                <a:gd name="connsiteY8" fmla="*/ 609600 h 785813"/>
                <a:gd name="connsiteX0" fmla="*/ 0 w 1771650"/>
                <a:gd name="connsiteY0" fmla="*/ 609600 h 798548"/>
                <a:gd name="connsiteX1" fmla="*/ 180975 w 1771650"/>
                <a:gd name="connsiteY1" fmla="*/ 590550 h 798548"/>
                <a:gd name="connsiteX2" fmla="*/ 209550 w 1771650"/>
                <a:gd name="connsiteY2" fmla="*/ 409575 h 798548"/>
                <a:gd name="connsiteX3" fmla="*/ 1052513 w 1771650"/>
                <a:gd name="connsiteY3" fmla="*/ 481013 h 798548"/>
                <a:gd name="connsiteX4" fmla="*/ 1557338 w 1771650"/>
                <a:gd name="connsiteY4" fmla="*/ 0 h 798548"/>
                <a:gd name="connsiteX5" fmla="*/ 1747838 w 1771650"/>
                <a:gd name="connsiteY5" fmla="*/ 38100 h 798548"/>
                <a:gd name="connsiteX6" fmla="*/ 1771650 w 1771650"/>
                <a:gd name="connsiteY6" fmla="*/ 214313 h 798548"/>
                <a:gd name="connsiteX7" fmla="*/ 1133475 w 1771650"/>
                <a:gd name="connsiteY7" fmla="*/ 785813 h 798548"/>
                <a:gd name="connsiteX8" fmla="*/ 0 w 1771650"/>
                <a:gd name="connsiteY8" fmla="*/ 609600 h 798548"/>
                <a:gd name="connsiteX0" fmla="*/ 0 w 1771650"/>
                <a:gd name="connsiteY0" fmla="*/ 609600 h 847384"/>
                <a:gd name="connsiteX1" fmla="*/ 180975 w 1771650"/>
                <a:gd name="connsiteY1" fmla="*/ 590550 h 847384"/>
                <a:gd name="connsiteX2" fmla="*/ 209550 w 1771650"/>
                <a:gd name="connsiteY2" fmla="*/ 409575 h 847384"/>
                <a:gd name="connsiteX3" fmla="*/ 1052513 w 1771650"/>
                <a:gd name="connsiteY3" fmla="*/ 481013 h 847384"/>
                <a:gd name="connsiteX4" fmla="*/ 1557338 w 1771650"/>
                <a:gd name="connsiteY4" fmla="*/ 0 h 847384"/>
                <a:gd name="connsiteX5" fmla="*/ 1747838 w 1771650"/>
                <a:gd name="connsiteY5" fmla="*/ 38100 h 847384"/>
                <a:gd name="connsiteX6" fmla="*/ 1771650 w 1771650"/>
                <a:gd name="connsiteY6" fmla="*/ 214313 h 847384"/>
                <a:gd name="connsiteX7" fmla="*/ 1133475 w 1771650"/>
                <a:gd name="connsiteY7" fmla="*/ 785813 h 847384"/>
                <a:gd name="connsiteX8" fmla="*/ 0 w 1771650"/>
                <a:gd name="connsiteY8" fmla="*/ 609600 h 847384"/>
                <a:gd name="connsiteX0" fmla="*/ 0 w 1771650"/>
                <a:gd name="connsiteY0" fmla="*/ 609600 h 849717"/>
                <a:gd name="connsiteX1" fmla="*/ 180975 w 1771650"/>
                <a:gd name="connsiteY1" fmla="*/ 590550 h 849717"/>
                <a:gd name="connsiteX2" fmla="*/ 209550 w 1771650"/>
                <a:gd name="connsiteY2" fmla="*/ 409575 h 849717"/>
                <a:gd name="connsiteX3" fmla="*/ 1052513 w 1771650"/>
                <a:gd name="connsiteY3" fmla="*/ 481013 h 849717"/>
                <a:gd name="connsiteX4" fmla="*/ 1557338 w 1771650"/>
                <a:gd name="connsiteY4" fmla="*/ 0 h 849717"/>
                <a:gd name="connsiteX5" fmla="*/ 1747838 w 1771650"/>
                <a:gd name="connsiteY5" fmla="*/ 38100 h 849717"/>
                <a:gd name="connsiteX6" fmla="*/ 1771650 w 1771650"/>
                <a:gd name="connsiteY6" fmla="*/ 214313 h 849717"/>
                <a:gd name="connsiteX7" fmla="*/ 1133475 w 1771650"/>
                <a:gd name="connsiteY7" fmla="*/ 785813 h 849717"/>
                <a:gd name="connsiteX8" fmla="*/ 0 w 1771650"/>
                <a:gd name="connsiteY8" fmla="*/ 609600 h 849717"/>
                <a:gd name="connsiteX0" fmla="*/ 0 w 1771650"/>
                <a:gd name="connsiteY0" fmla="*/ 609600 h 846785"/>
                <a:gd name="connsiteX1" fmla="*/ 180975 w 1771650"/>
                <a:gd name="connsiteY1" fmla="*/ 590550 h 846785"/>
                <a:gd name="connsiteX2" fmla="*/ 209550 w 1771650"/>
                <a:gd name="connsiteY2" fmla="*/ 409575 h 846785"/>
                <a:gd name="connsiteX3" fmla="*/ 1052513 w 1771650"/>
                <a:gd name="connsiteY3" fmla="*/ 481013 h 846785"/>
                <a:gd name="connsiteX4" fmla="*/ 1557338 w 1771650"/>
                <a:gd name="connsiteY4" fmla="*/ 0 h 846785"/>
                <a:gd name="connsiteX5" fmla="*/ 1747838 w 1771650"/>
                <a:gd name="connsiteY5" fmla="*/ 38100 h 846785"/>
                <a:gd name="connsiteX6" fmla="*/ 1771650 w 1771650"/>
                <a:gd name="connsiteY6" fmla="*/ 214313 h 846785"/>
                <a:gd name="connsiteX7" fmla="*/ 1133475 w 1771650"/>
                <a:gd name="connsiteY7" fmla="*/ 785813 h 846785"/>
                <a:gd name="connsiteX8" fmla="*/ 0 w 1771650"/>
                <a:gd name="connsiteY8" fmla="*/ 609600 h 846785"/>
                <a:gd name="connsiteX0" fmla="*/ 0 w 1771650"/>
                <a:gd name="connsiteY0" fmla="*/ 609600 h 846785"/>
                <a:gd name="connsiteX1" fmla="*/ 180975 w 1771650"/>
                <a:gd name="connsiteY1" fmla="*/ 590550 h 846785"/>
                <a:gd name="connsiteX2" fmla="*/ 209550 w 1771650"/>
                <a:gd name="connsiteY2" fmla="*/ 409575 h 846785"/>
                <a:gd name="connsiteX3" fmla="*/ 1052513 w 1771650"/>
                <a:gd name="connsiteY3" fmla="*/ 481013 h 846785"/>
                <a:gd name="connsiteX4" fmla="*/ 1557338 w 1771650"/>
                <a:gd name="connsiteY4" fmla="*/ 0 h 846785"/>
                <a:gd name="connsiteX5" fmla="*/ 1747838 w 1771650"/>
                <a:gd name="connsiteY5" fmla="*/ 38100 h 846785"/>
                <a:gd name="connsiteX6" fmla="*/ 1771650 w 1771650"/>
                <a:gd name="connsiteY6" fmla="*/ 214313 h 846785"/>
                <a:gd name="connsiteX7" fmla="*/ 1133475 w 1771650"/>
                <a:gd name="connsiteY7" fmla="*/ 785813 h 846785"/>
                <a:gd name="connsiteX8" fmla="*/ 0 w 1771650"/>
                <a:gd name="connsiteY8" fmla="*/ 609600 h 846785"/>
                <a:gd name="connsiteX0" fmla="*/ 0 w 1771650"/>
                <a:gd name="connsiteY0" fmla="*/ 609600 h 846785"/>
                <a:gd name="connsiteX1" fmla="*/ 180975 w 1771650"/>
                <a:gd name="connsiteY1" fmla="*/ 590550 h 846785"/>
                <a:gd name="connsiteX2" fmla="*/ 209550 w 1771650"/>
                <a:gd name="connsiteY2" fmla="*/ 409575 h 846785"/>
                <a:gd name="connsiteX3" fmla="*/ 1052513 w 1771650"/>
                <a:gd name="connsiteY3" fmla="*/ 481013 h 846785"/>
                <a:gd name="connsiteX4" fmla="*/ 1557338 w 1771650"/>
                <a:gd name="connsiteY4" fmla="*/ 0 h 846785"/>
                <a:gd name="connsiteX5" fmla="*/ 1747838 w 1771650"/>
                <a:gd name="connsiteY5" fmla="*/ 38100 h 846785"/>
                <a:gd name="connsiteX6" fmla="*/ 1771650 w 1771650"/>
                <a:gd name="connsiteY6" fmla="*/ 214313 h 846785"/>
                <a:gd name="connsiteX7" fmla="*/ 1133475 w 1771650"/>
                <a:gd name="connsiteY7" fmla="*/ 785813 h 846785"/>
                <a:gd name="connsiteX8" fmla="*/ 0 w 1771650"/>
                <a:gd name="connsiteY8" fmla="*/ 609600 h 846785"/>
                <a:gd name="connsiteX0" fmla="*/ 0 w 1771650"/>
                <a:gd name="connsiteY0" fmla="*/ 609600 h 846785"/>
                <a:gd name="connsiteX1" fmla="*/ 180975 w 1771650"/>
                <a:gd name="connsiteY1" fmla="*/ 590550 h 846785"/>
                <a:gd name="connsiteX2" fmla="*/ 209550 w 1771650"/>
                <a:gd name="connsiteY2" fmla="*/ 409575 h 846785"/>
                <a:gd name="connsiteX3" fmla="*/ 1052513 w 1771650"/>
                <a:gd name="connsiteY3" fmla="*/ 481013 h 846785"/>
                <a:gd name="connsiteX4" fmla="*/ 1557338 w 1771650"/>
                <a:gd name="connsiteY4" fmla="*/ 0 h 846785"/>
                <a:gd name="connsiteX5" fmla="*/ 1747838 w 1771650"/>
                <a:gd name="connsiteY5" fmla="*/ 38100 h 846785"/>
                <a:gd name="connsiteX6" fmla="*/ 1771650 w 1771650"/>
                <a:gd name="connsiteY6" fmla="*/ 214313 h 846785"/>
                <a:gd name="connsiteX7" fmla="*/ 1133475 w 1771650"/>
                <a:gd name="connsiteY7" fmla="*/ 785813 h 846785"/>
                <a:gd name="connsiteX8" fmla="*/ 0 w 1771650"/>
                <a:gd name="connsiteY8" fmla="*/ 609600 h 846785"/>
                <a:gd name="connsiteX0" fmla="*/ 0 w 1771650"/>
                <a:gd name="connsiteY0" fmla="*/ 609600 h 846785"/>
                <a:gd name="connsiteX1" fmla="*/ 180975 w 1771650"/>
                <a:gd name="connsiteY1" fmla="*/ 590550 h 846785"/>
                <a:gd name="connsiteX2" fmla="*/ 209550 w 1771650"/>
                <a:gd name="connsiteY2" fmla="*/ 409575 h 846785"/>
                <a:gd name="connsiteX3" fmla="*/ 1052513 w 1771650"/>
                <a:gd name="connsiteY3" fmla="*/ 481013 h 846785"/>
                <a:gd name="connsiteX4" fmla="*/ 1557338 w 1771650"/>
                <a:gd name="connsiteY4" fmla="*/ 0 h 846785"/>
                <a:gd name="connsiteX5" fmla="*/ 1747838 w 1771650"/>
                <a:gd name="connsiteY5" fmla="*/ 38100 h 846785"/>
                <a:gd name="connsiteX6" fmla="*/ 1771650 w 1771650"/>
                <a:gd name="connsiteY6" fmla="*/ 214313 h 846785"/>
                <a:gd name="connsiteX7" fmla="*/ 1133475 w 1771650"/>
                <a:gd name="connsiteY7" fmla="*/ 785813 h 846785"/>
                <a:gd name="connsiteX8" fmla="*/ 0 w 1771650"/>
                <a:gd name="connsiteY8" fmla="*/ 609600 h 846785"/>
                <a:gd name="connsiteX0" fmla="*/ 0 w 1771650"/>
                <a:gd name="connsiteY0" fmla="*/ 609600 h 846785"/>
                <a:gd name="connsiteX1" fmla="*/ 180975 w 1771650"/>
                <a:gd name="connsiteY1" fmla="*/ 590550 h 846785"/>
                <a:gd name="connsiteX2" fmla="*/ 209550 w 1771650"/>
                <a:gd name="connsiteY2" fmla="*/ 409575 h 846785"/>
                <a:gd name="connsiteX3" fmla="*/ 1052513 w 1771650"/>
                <a:gd name="connsiteY3" fmla="*/ 481013 h 846785"/>
                <a:gd name="connsiteX4" fmla="*/ 1557338 w 1771650"/>
                <a:gd name="connsiteY4" fmla="*/ 0 h 846785"/>
                <a:gd name="connsiteX5" fmla="*/ 1747838 w 1771650"/>
                <a:gd name="connsiteY5" fmla="*/ 38100 h 846785"/>
                <a:gd name="connsiteX6" fmla="*/ 1771650 w 1771650"/>
                <a:gd name="connsiteY6" fmla="*/ 214313 h 846785"/>
                <a:gd name="connsiteX7" fmla="*/ 1133475 w 1771650"/>
                <a:gd name="connsiteY7" fmla="*/ 785813 h 846785"/>
                <a:gd name="connsiteX8" fmla="*/ 0 w 1771650"/>
                <a:gd name="connsiteY8" fmla="*/ 609600 h 846785"/>
                <a:gd name="connsiteX0" fmla="*/ 0 w 1771650"/>
                <a:gd name="connsiteY0" fmla="*/ 609600 h 846785"/>
                <a:gd name="connsiteX1" fmla="*/ 180975 w 1771650"/>
                <a:gd name="connsiteY1" fmla="*/ 590550 h 846785"/>
                <a:gd name="connsiteX2" fmla="*/ 209550 w 1771650"/>
                <a:gd name="connsiteY2" fmla="*/ 409575 h 846785"/>
                <a:gd name="connsiteX3" fmla="*/ 1052513 w 1771650"/>
                <a:gd name="connsiteY3" fmla="*/ 481013 h 846785"/>
                <a:gd name="connsiteX4" fmla="*/ 1557338 w 1771650"/>
                <a:gd name="connsiteY4" fmla="*/ 0 h 846785"/>
                <a:gd name="connsiteX5" fmla="*/ 1747838 w 1771650"/>
                <a:gd name="connsiteY5" fmla="*/ 38100 h 846785"/>
                <a:gd name="connsiteX6" fmla="*/ 1771650 w 1771650"/>
                <a:gd name="connsiteY6" fmla="*/ 214313 h 846785"/>
                <a:gd name="connsiteX7" fmla="*/ 1133475 w 1771650"/>
                <a:gd name="connsiteY7" fmla="*/ 785813 h 846785"/>
                <a:gd name="connsiteX8" fmla="*/ 0 w 1771650"/>
                <a:gd name="connsiteY8" fmla="*/ 609600 h 846785"/>
                <a:gd name="connsiteX0" fmla="*/ 0 w 1771650"/>
                <a:gd name="connsiteY0" fmla="*/ 609600 h 846785"/>
                <a:gd name="connsiteX1" fmla="*/ 180975 w 1771650"/>
                <a:gd name="connsiteY1" fmla="*/ 590550 h 846785"/>
                <a:gd name="connsiteX2" fmla="*/ 209550 w 1771650"/>
                <a:gd name="connsiteY2" fmla="*/ 409575 h 846785"/>
                <a:gd name="connsiteX3" fmla="*/ 1052513 w 1771650"/>
                <a:gd name="connsiteY3" fmla="*/ 481013 h 846785"/>
                <a:gd name="connsiteX4" fmla="*/ 1557338 w 1771650"/>
                <a:gd name="connsiteY4" fmla="*/ 0 h 846785"/>
                <a:gd name="connsiteX5" fmla="*/ 1747838 w 1771650"/>
                <a:gd name="connsiteY5" fmla="*/ 38100 h 846785"/>
                <a:gd name="connsiteX6" fmla="*/ 1771650 w 1771650"/>
                <a:gd name="connsiteY6" fmla="*/ 214313 h 846785"/>
                <a:gd name="connsiteX7" fmla="*/ 1133475 w 1771650"/>
                <a:gd name="connsiteY7" fmla="*/ 785813 h 846785"/>
                <a:gd name="connsiteX8" fmla="*/ 0 w 1771650"/>
                <a:gd name="connsiteY8" fmla="*/ 609600 h 846785"/>
                <a:gd name="connsiteX0" fmla="*/ 0 w 1771650"/>
                <a:gd name="connsiteY0" fmla="*/ 609600 h 846785"/>
                <a:gd name="connsiteX1" fmla="*/ 180975 w 1771650"/>
                <a:gd name="connsiteY1" fmla="*/ 590550 h 846785"/>
                <a:gd name="connsiteX2" fmla="*/ 209550 w 1771650"/>
                <a:gd name="connsiteY2" fmla="*/ 409575 h 846785"/>
                <a:gd name="connsiteX3" fmla="*/ 1052513 w 1771650"/>
                <a:gd name="connsiteY3" fmla="*/ 481013 h 846785"/>
                <a:gd name="connsiteX4" fmla="*/ 1557338 w 1771650"/>
                <a:gd name="connsiteY4" fmla="*/ 0 h 846785"/>
                <a:gd name="connsiteX5" fmla="*/ 1747838 w 1771650"/>
                <a:gd name="connsiteY5" fmla="*/ 38100 h 846785"/>
                <a:gd name="connsiteX6" fmla="*/ 1771650 w 1771650"/>
                <a:gd name="connsiteY6" fmla="*/ 214313 h 846785"/>
                <a:gd name="connsiteX7" fmla="*/ 1133475 w 1771650"/>
                <a:gd name="connsiteY7" fmla="*/ 785813 h 846785"/>
                <a:gd name="connsiteX8" fmla="*/ 0 w 1771650"/>
                <a:gd name="connsiteY8" fmla="*/ 609600 h 846785"/>
                <a:gd name="connsiteX0" fmla="*/ 0 w 1771650"/>
                <a:gd name="connsiteY0" fmla="*/ 609600 h 862582"/>
                <a:gd name="connsiteX1" fmla="*/ 180975 w 1771650"/>
                <a:gd name="connsiteY1" fmla="*/ 590550 h 862582"/>
                <a:gd name="connsiteX2" fmla="*/ 209550 w 1771650"/>
                <a:gd name="connsiteY2" fmla="*/ 409575 h 862582"/>
                <a:gd name="connsiteX3" fmla="*/ 1052513 w 1771650"/>
                <a:gd name="connsiteY3" fmla="*/ 481013 h 862582"/>
                <a:gd name="connsiteX4" fmla="*/ 1557338 w 1771650"/>
                <a:gd name="connsiteY4" fmla="*/ 0 h 862582"/>
                <a:gd name="connsiteX5" fmla="*/ 1747838 w 1771650"/>
                <a:gd name="connsiteY5" fmla="*/ 38100 h 862582"/>
                <a:gd name="connsiteX6" fmla="*/ 1771650 w 1771650"/>
                <a:gd name="connsiteY6" fmla="*/ 214313 h 862582"/>
                <a:gd name="connsiteX7" fmla="*/ 1133475 w 1771650"/>
                <a:gd name="connsiteY7" fmla="*/ 785813 h 862582"/>
                <a:gd name="connsiteX8" fmla="*/ 0 w 1771650"/>
                <a:gd name="connsiteY8" fmla="*/ 609600 h 862582"/>
                <a:gd name="connsiteX0" fmla="*/ 0 w 1771650"/>
                <a:gd name="connsiteY0" fmla="*/ 609600 h 862582"/>
                <a:gd name="connsiteX1" fmla="*/ 180975 w 1771650"/>
                <a:gd name="connsiteY1" fmla="*/ 590550 h 862582"/>
                <a:gd name="connsiteX2" fmla="*/ 209550 w 1771650"/>
                <a:gd name="connsiteY2" fmla="*/ 409575 h 862582"/>
                <a:gd name="connsiteX3" fmla="*/ 1052513 w 1771650"/>
                <a:gd name="connsiteY3" fmla="*/ 481013 h 862582"/>
                <a:gd name="connsiteX4" fmla="*/ 1557338 w 1771650"/>
                <a:gd name="connsiteY4" fmla="*/ 0 h 862582"/>
                <a:gd name="connsiteX5" fmla="*/ 1747838 w 1771650"/>
                <a:gd name="connsiteY5" fmla="*/ 38100 h 862582"/>
                <a:gd name="connsiteX6" fmla="*/ 1771650 w 1771650"/>
                <a:gd name="connsiteY6" fmla="*/ 214313 h 862582"/>
                <a:gd name="connsiteX7" fmla="*/ 1133475 w 1771650"/>
                <a:gd name="connsiteY7" fmla="*/ 785813 h 862582"/>
                <a:gd name="connsiteX8" fmla="*/ 0 w 1771650"/>
                <a:gd name="connsiteY8" fmla="*/ 609600 h 862582"/>
                <a:gd name="connsiteX0" fmla="*/ 0 w 1771650"/>
                <a:gd name="connsiteY0" fmla="*/ 609600 h 862582"/>
                <a:gd name="connsiteX1" fmla="*/ 180975 w 1771650"/>
                <a:gd name="connsiteY1" fmla="*/ 590550 h 862582"/>
                <a:gd name="connsiteX2" fmla="*/ 209550 w 1771650"/>
                <a:gd name="connsiteY2" fmla="*/ 409575 h 862582"/>
                <a:gd name="connsiteX3" fmla="*/ 1052513 w 1771650"/>
                <a:gd name="connsiteY3" fmla="*/ 481013 h 862582"/>
                <a:gd name="connsiteX4" fmla="*/ 1557338 w 1771650"/>
                <a:gd name="connsiteY4" fmla="*/ 0 h 862582"/>
                <a:gd name="connsiteX5" fmla="*/ 1747838 w 1771650"/>
                <a:gd name="connsiteY5" fmla="*/ 38100 h 862582"/>
                <a:gd name="connsiteX6" fmla="*/ 1771650 w 1771650"/>
                <a:gd name="connsiteY6" fmla="*/ 214313 h 862582"/>
                <a:gd name="connsiteX7" fmla="*/ 1133475 w 1771650"/>
                <a:gd name="connsiteY7" fmla="*/ 785813 h 862582"/>
                <a:gd name="connsiteX8" fmla="*/ 0 w 1771650"/>
                <a:gd name="connsiteY8" fmla="*/ 609600 h 862582"/>
                <a:gd name="connsiteX0" fmla="*/ 0 w 1771650"/>
                <a:gd name="connsiteY0" fmla="*/ 609600 h 862582"/>
                <a:gd name="connsiteX1" fmla="*/ 180975 w 1771650"/>
                <a:gd name="connsiteY1" fmla="*/ 590550 h 862582"/>
                <a:gd name="connsiteX2" fmla="*/ 209550 w 1771650"/>
                <a:gd name="connsiteY2" fmla="*/ 409575 h 862582"/>
                <a:gd name="connsiteX3" fmla="*/ 1052513 w 1771650"/>
                <a:gd name="connsiteY3" fmla="*/ 481013 h 862582"/>
                <a:gd name="connsiteX4" fmla="*/ 1557338 w 1771650"/>
                <a:gd name="connsiteY4" fmla="*/ 0 h 862582"/>
                <a:gd name="connsiteX5" fmla="*/ 1747838 w 1771650"/>
                <a:gd name="connsiteY5" fmla="*/ 38100 h 862582"/>
                <a:gd name="connsiteX6" fmla="*/ 1771650 w 1771650"/>
                <a:gd name="connsiteY6" fmla="*/ 214313 h 862582"/>
                <a:gd name="connsiteX7" fmla="*/ 1133475 w 1771650"/>
                <a:gd name="connsiteY7" fmla="*/ 785813 h 862582"/>
                <a:gd name="connsiteX8" fmla="*/ 0 w 1771650"/>
                <a:gd name="connsiteY8" fmla="*/ 609600 h 862582"/>
                <a:gd name="connsiteX0" fmla="*/ 0 w 1771650"/>
                <a:gd name="connsiteY0" fmla="*/ 609600 h 862582"/>
                <a:gd name="connsiteX1" fmla="*/ 180975 w 1771650"/>
                <a:gd name="connsiteY1" fmla="*/ 590550 h 862582"/>
                <a:gd name="connsiteX2" fmla="*/ 209550 w 1771650"/>
                <a:gd name="connsiteY2" fmla="*/ 409575 h 862582"/>
                <a:gd name="connsiteX3" fmla="*/ 1052513 w 1771650"/>
                <a:gd name="connsiteY3" fmla="*/ 481013 h 862582"/>
                <a:gd name="connsiteX4" fmla="*/ 1557338 w 1771650"/>
                <a:gd name="connsiteY4" fmla="*/ 0 h 862582"/>
                <a:gd name="connsiteX5" fmla="*/ 1747838 w 1771650"/>
                <a:gd name="connsiteY5" fmla="*/ 38100 h 862582"/>
                <a:gd name="connsiteX6" fmla="*/ 1771650 w 1771650"/>
                <a:gd name="connsiteY6" fmla="*/ 214313 h 862582"/>
                <a:gd name="connsiteX7" fmla="*/ 1133475 w 1771650"/>
                <a:gd name="connsiteY7" fmla="*/ 785813 h 862582"/>
                <a:gd name="connsiteX8" fmla="*/ 0 w 1771650"/>
                <a:gd name="connsiteY8" fmla="*/ 609600 h 862582"/>
                <a:gd name="connsiteX0" fmla="*/ 0 w 1771650"/>
                <a:gd name="connsiteY0" fmla="*/ 609600 h 862582"/>
                <a:gd name="connsiteX1" fmla="*/ 188118 w 1771650"/>
                <a:gd name="connsiteY1" fmla="*/ 576262 h 862582"/>
                <a:gd name="connsiteX2" fmla="*/ 209550 w 1771650"/>
                <a:gd name="connsiteY2" fmla="*/ 409575 h 862582"/>
                <a:gd name="connsiteX3" fmla="*/ 1052513 w 1771650"/>
                <a:gd name="connsiteY3" fmla="*/ 481013 h 862582"/>
                <a:gd name="connsiteX4" fmla="*/ 1557338 w 1771650"/>
                <a:gd name="connsiteY4" fmla="*/ 0 h 862582"/>
                <a:gd name="connsiteX5" fmla="*/ 1747838 w 1771650"/>
                <a:gd name="connsiteY5" fmla="*/ 38100 h 862582"/>
                <a:gd name="connsiteX6" fmla="*/ 1771650 w 1771650"/>
                <a:gd name="connsiteY6" fmla="*/ 214313 h 862582"/>
                <a:gd name="connsiteX7" fmla="*/ 1133475 w 1771650"/>
                <a:gd name="connsiteY7" fmla="*/ 785813 h 862582"/>
                <a:gd name="connsiteX8" fmla="*/ 0 w 1771650"/>
                <a:gd name="connsiteY8" fmla="*/ 609600 h 862582"/>
                <a:gd name="connsiteX0" fmla="*/ 0 w 1771650"/>
                <a:gd name="connsiteY0" fmla="*/ 609600 h 862582"/>
                <a:gd name="connsiteX1" fmla="*/ 188118 w 1771650"/>
                <a:gd name="connsiteY1" fmla="*/ 578644 h 862582"/>
                <a:gd name="connsiteX2" fmla="*/ 209550 w 1771650"/>
                <a:gd name="connsiteY2" fmla="*/ 409575 h 862582"/>
                <a:gd name="connsiteX3" fmla="*/ 1052513 w 1771650"/>
                <a:gd name="connsiteY3" fmla="*/ 481013 h 862582"/>
                <a:gd name="connsiteX4" fmla="*/ 1557338 w 1771650"/>
                <a:gd name="connsiteY4" fmla="*/ 0 h 862582"/>
                <a:gd name="connsiteX5" fmla="*/ 1747838 w 1771650"/>
                <a:gd name="connsiteY5" fmla="*/ 38100 h 862582"/>
                <a:gd name="connsiteX6" fmla="*/ 1771650 w 1771650"/>
                <a:gd name="connsiteY6" fmla="*/ 214313 h 862582"/>
                <a:gd name="connsiteX7" fmla="*/ 1133475 w 1771650"/>
                <a:gd name="connsiteY7" fmla="*/ 785813 h 862582"/>
                <a:gd name="connsiteX8" fmla="*/ 0 w 1771650"/>
                <a:gd name="connsiteY8" fmla="*/ 609600 h 8625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71650" h="862582">
                  <a:moveTo>
                    <a:pt x="0" y="609600"/>
                  </a:moveTo>
                  <a:lnTo>
                    <a:pt x="188118" y="578644"/>
                  </a:lnTo>
                  <a:lnTo>
                    <a:pt x="209550" y="409575"/>
                  </a:lnTo>
                  <a:cubicBezTo>
                    <a:pt x="485775" y="612775"/>
                    <a:pt x="846932" y="570706"/>
                    <a:pt x="1052513" y="481013"/>
                  </a:cubicBezTo>
                  <a:cubicBezTo>
                    <a:pt x="1258094" y="391320"/>
                    <a:pt x="1470026" y="92869"/>
                    <a:pt x="1557338" y="0"/>
                  </a:cubicBezTo>
                  <a:lnTo>
                    <a:pt x="1747838" y="38100"/>
                  </a:lnTo>
                  <a:lnTo>
                    <a:pt x="1771650" y="214313"/>
                  </a:lnTo>
                  <a:cubicBezTo>
                    <a:pt x="1614486" y="400844"/>
                    <a:pt x="1373980" y="688976"/>
                    <a:pt x="1133475" y="785813"/>
                  </a:cubicBezTo>
                  <a:cubicBezTo>
                    <a:pt x="892970" y="882650"/>
                    <a:pt x="368300" y="944563"/>
                    <a:pt x="0" y="609600"/>
                  </a:cubicBezTo>
                  <a:close/>
                </a:path>
              </a:pathLst>
            </a:custGeom>
            <a:solidFill>
              <a:schemeClr val="accent5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FEB14148-7BC3-4783-9BCB-7745BC641CB6}"/>
                </a:ext>
              </a:extLst>
            </p:cNvPr>
            <p:cNvSpPr/>
            <p:nvPr/>
          </p:nvSpPr>
          <p:spPr>
            <a:xfrm flipV="1">
              <a:off x="8581794" y="3035344"/>
              <a:ext cx="1253757" cy="707065"/>
            </a:xfrm>
            <a:custGeom>
              <a:avLst/>
              <a:gdLst>
                <a:gd name="connsiteX0" fmla="*/ 0 w 1771650"/>
                <a:gd name="connsiteY0" fmla="*/ 609600 h 785813"/>
                <a:gd name="connsiteX1" fmla="*/ 180975 w 1771650"/>
                <a:gd name="connsiteY1" fmla="*/ 590550 h 785813"/>
                <a:gd name="connsiteX2" fmla="*/ 209550 w 1771650"/>
                <a:gd name="connsiteY2" fmla="*/ 409575 h 785813"/>
                <a:gd name="connsiteX3" fmla="*/ 1052513 w 1771650"/>
                <a:gd name="connsiteY3" fmla="*/ 481013 h 785813"/>
                <a:gd name="connsiteX4" fmla="*/ 1557338 w 1771650"/>
                <a:gd name="connsiteY4" fmla="*/ 0 h 785813"/>
                <a:gd name="connsiteX5" fmla="*/ 1747838 w 1771650"/>
                <a:gd name="connsiteY5" fmla="*/ 38100 h 785813"/>
                <a:gd name="connsiteX6" fmla="*/ 1771650 w 1771650"/>
                <a:gd name="connsiteY6" fmla="*/ 214313 h 785813"/>
                <a:gd name="connsiteX7" fmla="*/ 1133475 w 1771650"/>
                <a:gd name="connsiteY7" fmla="*/ 785813 h 785813"/>
                <a:gd name="connsiteX8" fmla="*/ 0 w 1771650"/>
                <a:gd name="connsiteY8" fmla="*/ 609600 h 785813"/>
                <a:gd name="connsiteX0" fmla="*/ 0 w 1771650"/>
                <a:gd name="connsiteY0" fmla="*/ 609600 h 798548"/>
                <a:gd name="connsiteX1" fmla="*/ 180975 w 1771650"/>
                <a:gd name="connsiteY1" fmla="*/ 590550 h 798548"/>
                <a:gd name="connsiteX2" fmla="*/ 209550 w 1771650"/>
                <a:gd name="connsiteY2" fmla="*/ 409575 h 798548"/>
                <a:gd name="connsiteX3" fmla="*/ 1052513 w 1771650"/>
                <a:gd name="connsiteY3" fmla="*/ 481013 h 798548"/>
                <a:gd name="connsiteX4" fmla="*/ 1557338 w 1771650"/>
                <a:gd name="connsiteY4" fmla="*/ 0 h 798548"/>
                <a:gd name="connsiteX5" fmla="*/ 1747838 w 1771650"/>
                <a:gd name="connsiteY5" fmla="*/ 38100 h 798548"/>
                <a:gd name="connsiteX6" fmla="*/ 1771650 w 1771650"/>
                <a:gd name="connsiteY6" fmla="*/ 214313 h 798548"/>
                <a:gd name="connsiteX7" fmla="*/ 1133475 w 1771650"/>
                <a:gd name="connsiteY7" fmla="*/ 785813 h 798548"/>
                <a:gd name="connsiteX8" fmla="*/ 0 w 1771650"/>
                <a:gd name="connsiteY8" fmla="*/ 609600 h 798548"/>
                <a:gd name="connsiteX0" fmla="*/ 0 w 1771650"/>
                <a:gd name="connsiteY0" fmla="*/ 609600 h 847384"/>
                <a:gd name="connsiteX1" fmla="*/ 180975 w 1771650"/>
                <a:gd name="connsiteY1" fmla="*/ 590550 h 847384"/>
                <a:gd name="connsiteX2" fmla="*/ 209550 w 1771650"/>
                <a:gd name="connsiteY2" fmla="*/ 409575 h 847384"/>
                <a:gd name="connsiteX3" fmla="*/ 1052513 w 1771650"/>
                <a:gd name="connsiteY3" fmla="*/ 481013 h 847384"/>
                <a:gd name="connsiteX4" fmla="*/ 1557338 w 1771650"/>
                <a:gd name="connsiteY4" fmla="*/ 0 h 847384"/>
                <a:gd name="connsiteX5" fmla="*/ 1747838 w 1771650"/>
                <a:gd name="connsiteY5" fmla="*/ 38100 h 847384"/>
                <a:gd name="connsiteX6" fmla="*/ 1771650 w 1771650"/>
                <a:gd name="connsiteY6" fmla="*/ 214313 h 847384"/>
                <a:gd name="connsiteX7" fmla="*/ 1133475 w 1771650"/>
                <a:gd name="connsiteY7" fmla="*/ 785813 h 847384"/>
                <a:gd name="connsiteX8" fmla="*/ 0 w 1771650"/>
                <a:gd name="connsiteY8" fmla="*/ 609600 h 847384"/>
                <a:gd name="connsiteX0" fmla="*/ 0 w 1771650"/>
                <a:gd name="connsiteY0" fmla="*/ 609600 h 849717"/>
                <a:gd name="connsiteX1" fmla="*/ 180975 w 1771650"/>
                <a:gd name="connsiteY1" fmla="*/ 590550 h 849717"/>
                <a:gd name="connsiteX2" fmla="*/ 209550 w 1771650"/>
                <a:gd name="connsiteY2" fmla="*/ 409575 h 849717"/>
                <a:gd name="connsiteX3" fmla="*/ 1052513 w 1771650"/>
                <a:gd name="connsiteY3" fmla="*/ 481013 h 849717"/>
                <a:gd name="connsiteX4" fmla="*/ 1557338 w 1771650"/>
                <a:gd name="connsiteY4" fmla="*/ 0 h 849717"/>
                <a:gd name="connsiteX5" fmla="*/ 1747838 w 1771650"/>
                <a:gd name="connsiteY5" fmla="*/ 38100 h 849717"/>
                <a:gd name="connsiteX6" fmla="*/ 1771650 w 1771650"/>
                <a:gd name="connsiteY6" fmla="*/ 214313 h 849717"/>
                <a:gd name="connsiteX7" fmla="*/ 1133475 w 1771650"/>
                <a:gd name="connsiteY7" fmla="*/ 785813 h 849717"/>
                <a:gd name="connsiteX8" fmla="*/ 0 w 1771650"/>
                <a:gd name="connsiteY8" fmla="*/ 609600 h 849717"/>
                <a:gd name="connsiteX0" fmla="*/ 0 w 1771650"/>
                <a:gd name="connsiteY0" fmla="*/ 609600 h 846785"/>
                <a:gd name="connsiteX1" fmla="*/ 180975 w 1771650"/>
                <a:gd name="connsiteY1" fmla="*/ 590550 h 846785"/>
                <a:gd name="connsiteX2" fmla="*/ 209550 w 1771650"/>
                <a:gd name="connsiteY2" fmla="*/ 409575 h 846785"/>
                <a:gd name="connsiteX3" fmla="*/ 1052513 w 1771650"/>
                <a:gd name="connsiteY3" fmla="*/ 481013 h 846785"/>
                <a:gd name="connsiteX4" fmla="*/ 1557338 w 1771650"/>
                <a:gd name="connsiteY4" fmla="*/ 0 h 846785"/>
                <a:gd name="connsiteX5" fmla="*/ 1747838 w 1771650"/>
                <a:gd name="connsiteY5" fmla="*/ 38100 h 846785"/>
                <a:gd name="connsiteX6" fmla="*/ 1771650 w 1771650"/>
                <a:gd name="connsiteY6" fmla="*/ 214313 h 846785"/>
                <a:gd name="connsiteX7" fmla="*/ 1133475 w 1771650"/>
                <a:gd name="connsiteY7" fmla="*/ 785813 h 846785"/>
                <a:gd name="connsiteX8" fmla="*/ 0 w 1771650"/>
                <a:gd name="connsiteY8" fmla="*/ 609600 h 846785"/>
                <a:gd name="connsiteX0" fmla="*/ 0 w 1771650"/>
                <a:gd name="connsiteY0" fmla="*/ 609600 h 846785"/>
                <a:gd name="connsiteX1" fmla="*/ 180975 w 1771650"/>
                <a:gd name="connsiteY1" fmla="*/ 590550 h 846785"/>
                <a:gd name="connsiteX2" fmla="*/ 209550 w 1771650"/>
                <a:gd name="connsiteY2" fmla="*/ 409575 h 846785"/>
                <a:gd name="connsiteX3" fmla="*/ 1052513 w 1771650"/>
                <a:gd name="connsiteY3" fmla="*/ 481013 h 846785"/>
                <a:gd name="connsiteX4" fmla="*/ 1557338 w 1771650"/>
                <a:gd name="connsiteY4" fmla="*/ 0 h 846785"/>
                <a:gd name="connsiteX5" fmla="*/ 1747838 w 1771650"/>
                <a:gd name="connsiteY5" fmla="*/ 38100 h 846785"/>
                <a:gd name="connsiteX6" fmla="*/ 1771650 w 1771650"/>
                <a:gd name="connsiteY6" fmla="*/ 214313 h 846785"/>
                <a:gd name="connsiteX7" fmla="*/ 1133475 w 1771650"/>
                <a:gd name="connsiteY7" fmla="*/ 785813 h 846785"/>
                <a:gd name="connsiteX8" fmla="*/ 0 w 1771650"/>
                <a:gd name="connsiteY8" fmla="*/ 609600 h 846785"/>
                <a:gd name="connsiteX0" fmla="*/ 0 w 1771650"/>
                <a:gd name="connsiteY0" fmla="*/ 609600 h 846785"/>
                <a:gd name="connsiteX1" fmla="*/ 180975 w 1771650"/>
                <a:gd name="connsiteY1" fmla="*/ 590550 h 846785"/>
                <a:gd name="connsiteX2" fmla="*/ 209550 w 1771650"/>
                <a:gd name="connsiteY2" fmla="*/ 409575 h 846785"/>
                <a:gd name="connsiteX3" fmla="*/ 1052513 w 1771650"/>
                <a:gd name="connsiteY3" fmla="*/ 481013 h 846785"/>
                <a:gd name="connsiteX4" fmla="*/ 1557338 w 1771650"/>
                <a:gd name="connsiteY4" fmla="*/ 0 h 846785"/>
                <a:gd name="connsiteX5" fmla="*/ 1747838 w 1771650"/>
                <a:gd name="connsiteY5" fmla="*/ 38100 h 846785"/>
                <a:gd name="connsiteX6" fmla="*/ 1771650 w 1771650"/>
                <a:gd name="connsiteY6" fmla="*/ 214313 h 846785"/>
                <a:gd name="connsiteX7" fmla="*/ 1133475 w 1771650"/>
                <a:gd name="connsiteY7" fmla="*/ 785813 h 846785"/>
                <a:gd name="connsiteX8" fmla="*/ 0 w 1771650"/>
                <a:gd name="connsiteY8" fmla="*/ 609600 h 846785"/>
                <a:gd name="connsiteX0" fmla="*/ 0 w 1771650"/>
                <a:gd name="connsiteY0" fmla="*/ 609600 h 846785"/>
                <a:gd name="connsiteX1" fmla="*/ 180975 w 1771650"/>
                <a:gd name="connsiteY1" fmla="*/ 590550 h 846785"/>
                <a:gd name="connsiteX2" fmla="*/ 209550 w 1771650"/>
                <a:gd name="connsiteY2" fmla="*/ 409575 h 846785"/>
                <a:gd name="connsiteX3" fmla="*/ 1052513 w 1771650"/>
                <a:gd name="connsiteY3" fmla="*/ 481013 h 846785"/>
                <a:gd name="connsiteX4" fmla="*/ 1557338 w 1771650"/>
                <a:gd name="connsiteY4" fmla="*/ 0 h 846785"/>
                <a:gd name="connsiteX5" fmla="*/ 1747838 w 1771650"/>
                <a:gd name="connsiteY5" fmla="*/ 38100 h 846785"/>
                <a:gd name="connsiteX6" fmla="*/ 1771650 w 1771650"/>
                <a:gd name="connsiteY6" fmla="*/ 214313 h 846785"/>
                <a:gd name="connsiteX7" fmla="*/ 1133475 w 1771650"/>
                <a:gd name="connsiteY7" fmla="*/ 785813 h 846785"/>
                <a:gd name="connsiteX8" fmla="*/ 0 w 1771650"/>
                <a:gd name="connsiteY8" fmla="*/ 609600 h 846785"/>
                <a:gd name="connsiteX0" fmla="*/ 0 w 1771650"/>
                <a:gd name="connsiteY0" fmla="*/ 609600 h 846785"/>
                <a:gd name="connsiteX1" fmla="*/ 180975 w 1771650"/>
                <a:gd name="connsiteY1" fmla="*/ 590550 h 846785"/>
                <a:gd name="connsiteX2" fmla="*/ 209550 w 1771650"/>
                <a:gd name="connsiteY2" fmla="*/ 409575 h 846785"/>
                <a:gd name="connsiteX3" fmla="*/ 1052513 w 1771650"/>
                <a:gd name="connsiteY3" fmla="*/ 481013 h 846785"/>
                <a:gd name="connsiteX4" fmla="*/ 1557338 w 1771650"/>
                <a:gd name="connsiteY4" fmla="*/ 0 h 846785"/>
                <a:gd name="connsiteX5" fmla="*/ 1747838 w 1771650"/>
                <a:gd name="connsiteY5" fmla="*/ 38100 h 846785"/>
                <a:gd name="connsiteX6" fmla="*/ 1771650 w 1771650"/>
                <a:gd name="connsiteY6" fmla="*/ 214313 h 846785"/>
                <a:gd name="connsiteX7" fmla="*/ 1133475 w 1771650"/>
                <a:gd name="connsiteY7" fmla="*/ 785813 h 846785"/>
                <a:gd name="connsiteX8" fmla="*/ 0 w 1771650"/>
                <a:gd name="connsiteY8" fmla="*/ 609600 h 846785"/>
                <a:gd name="connsiteX0" fmla="*/ 0 w 1771650"/>
                <a:gd name="connsiteY0" fmla="*/ 609600 h 846785"/>
                <a:gd name="connsiteX1" fmla="*/ 180975 w 1771650"/>
                <a:gd name="connsiteY1" fmla="*/ 590550 h 846785"/>
                <a:gd name="connsiteX2" fmla="*/ 209550 w 1771650"/>
                <a:gd name="connsiteY2" fmla="*/ 409575 h 846785"/>
                <a:gd name="connsiteX3" fmla="*/ 1052513 w 1771650"/>
                <a:gd name="connsiteY3" fmla="*/ 481013 h 846785"/>
                <a:gd name="connsiteX4" fmla="*/ 1557338 w 1771650"/>
                <a:gd name="connsiteY4" fmla="*/ 0 h 846785"/>
                <a:gd name="connsiteX5" fmla="*/ 1747838 w 1771650"/>
                <a:gd name="connsiteY5" fmla="*/ 38100 h 846785"/>
                <a:gd name="connsiteX6" fmla="*/ 1771650 w 1771650"/>
                <a:gd name="connsiteY6" fmla="*/ 214313 h 846785"/>
                <a:gd name="connsiteX7" fmla="*/ 1133475 w 1771650"/>
                <a:gd name="connsiteY7" fmla="*/ 785813 h 846785"/>
                <a:gd name="connsiteX8" fmla="*/ 0 w 1771650"/>
                <a:gd name="connsiteY8" fmla="*/ 609600 h 846785"/>
                <a:gd name="connsiteX0" fmla="*/ 0 w 1771650"/>
                <a:gd name="connsiteY0" fmla="*/ 609600 h 846785"/>
                <a:gd name="connsiteX1" fmla="*/ 180975 w 1771650"/>
                <a:gd name="connsiteY1" fmla="*/ 590550 h 846785"/>
                <a:gd name="connsiteX2" fmla="*/ 209550 w 1771650"/>
                <a:gd name="connsiteY2" fmla="*/ 409575 h 846785"/>
                <a:gd name="connsiteX3" fmla="*/ 1052513 w 1771650"/>
                <a:gd name="connsiteY3" fmla="*/ 481013 h 846785"/>
                <a:gd name="connsiteX4" fmla="*/ 1557338 w 1771650"/>
                <a:gd name="connsiteY4" fmla="*/ 0 h 846785"/>
                <a:gd name="connsiteX5" fmla="*/ 1747838 w 1771650"/>
                <a:gd name="connsiteY5" fmla="*/ 38100 h 846785"/>
                <a:gd name="connsiteX6" fmla="*/ 1771650 w 1771650"/>
                <a:gd name="connsiteY6" fmla="*/ 214313 h 846785"/>
                <a:gd name="connsiteX7" fmla="*/ 1133475 w 1771650"/>
                <a:gd name="connsiteY7" fmla="*/ 785813 h 846785"/>
                <a:gd name="connsiteX8" fmla="*/ 0 w 1771650"/>
                <a:gd name="connsiteY8" fmla="*/ 609600 h 846785"/>
                <a:gd name="connsiteX0" fmla="*/ 0 w 1771650"/>
                <a:gd name="connsiteY0" fmla="*/ 609600 h 846785"/>
                <a:gd name="connsiteX1" fmla="*/ 180975 w 1771650"/>
                <a:gd name="connsiteY1" fmla="*/ 590550 h 846785"/>
                <a:gd name="connsiteX2" fmla="*/ 209550 w 1771650"/>
                <a:gd name="connsiteY2" fmla="*/ 409575 h 846785"/>
                <a:gd name="connsiteX3" fmla="*/ 1052513 w 1771650"/>
                <a:gd name="connsiteY3" fmla="*/ 481013 h 846785"/>
                <a:gd name="connsiteX4" fmla="*/ 1557338 w 1771650"/>
                <a:gd name="connsiteY4" fmla="*/ 0 h 846785"/>
                <a:gd name="connsiteX5" fmla="*/ 1747838 w 1771650"/>
                <a:gd name="connsiteY5" fmla="*/ 38100 h 846785"/>
                <a:gd name="connsiteX6" fmla="*/ 1771650 w 1771650"/>
                <a:gd name="connsiteY6" fmla="*/ 214313 h 846785"/>
                <a:gd name="connsiteX7" fmla="*/ 1133475 w 1771650"/>
                <a:gd name="connsiteY7" fmla="*/ 785813 h 846785"/>
                <a:gd name="connsiteX8" fmla="*/ 0 w 1771650"/>
                <a:gd name="connsiteY8" fmla="*/ 609600 h 846785"/>
                <a:gd name="connsiteX0" fmla="*/ 0 w 1771650"/>
                <a:gd name="connsiteY0" fmla="*/ 609600 h 846785"/>
                <a:gd name="connsiteX1" fmla="*/ 180975 w 1771650"/>
                <a:gd name="connsiteY1" fmla="*/ 590550 h 846785"/>
                <a:gd name="connsiteX2" fmla="*/ 209550 w 1771650"/>
                <a:gd name="connsiteY2" fmla="*/ 409575 h 846785"/>
                <a:gd name="connsiteX3" fmla="*/ 1052513 w 1771650"/>
                <a:gd name="connsiteY3" fmla="*/ 481013 h 846785"/>
                <a:gd name="connsiteX4" fmla="*/ 1557338 w 1771650"/>
                <a:gd name="connsiteY4" fmla="*/ 0 h 846785"/>
                <a:gd name="connsiteX5" fmla="*/ 1747838 w 1771650"/>
                <a:gd name="connsiteY5" fmla="*/ 38100 h 846785"/>
                <a:gd name="connsiteX6" fmla="*/ 1771650 w 1771650"/>
                <a:gd name="connsiteY6" fmla="*/ 214313 h 846785"/>
                <a:gd name="connsiteX7" fmla="*/ 1133475 w 1771650"/>
                <a:gd name="connsiteY7" fmla="*/ 785813 h 846785"/>
                <a:gd name="connsiteX8" fmla="*/ 0 w 1771650"/>
                <a:gd name="connsiteY8" fmla="*/ 609600 h 846785"/>
                <a:gd name="connsiteX0" fmla="*/ 0 w 1771650"/>
                <a:gd name="connsiteY0" fmla="*/ 609600 h 862582"/>
                <a:gd name="connsiteX1" fmla="*/ 180975 w 1771650"/>
                <a:gd name="connsiteY1" fmla="*/ 590550 h 862582"/>
                <a:gd name="connsiteX2" fmla="*/ 209550 w 1771650"/>
                <a:gd name="connsiteY2" fmla="*/ 409575 h 862582"/>
                <a:gd name="connsiteX3" fmla="*/ 1052513 w 1771650"/>
                <a:gd name="connsiteY3" fmla="*/ 481013 h 862582"/>
                <a:gd name="connsiteX4" fmla="*/ 1557338 w 1771650"/>
                <a:gd name="connsiteY4" fmla="*/ 0 h 862582"/>
                <a:gd name="connsiteX5" fmla="*/ 1747838 w 1771650"/>
                <a:gd name="connsiteY5" fmla="*/ 38100 h 862582"/>
                <a:gd name="connsiteX6" fmla="*/ 1771650 w 1771650"/>
                <a:gd name="connsiteY6" fmla="*/ 214313 h 862582"/>
                <a:gd name="connsiteX7" fmla="*/ 1133475 w 1771650"/>
                <a:gd name="connsiteY7" fmla="*/ 785813 h 862582"/>
                <a:gd name="connsiteX8" fmla="*/ 0 w 1771650"/>
                <a:gd name="connsiteY8" fmla="*/ 609600 h 862582"/>
                <a:gd name="connsiteX0" fmla="*/ 0 w 1771650"/>
                <a:gd name="connsiteY0" fmla="*/ 609600 h 862582"/>
                <a:gd name="connsiteX1" fmla="*/ 180975 w 1771650"/>
                <a:gd name="connsiteY1" fmla="*/ 590550 h 862582"/>
                <a:gd name="connsiteX2" fmla="*/ 209550 w 1771650"/>
                <a:gd name="connsiteY2" fmla="*/ 409575 h 862582"/>
                <a:gd name="connsiteX3" fmla="*/ 1052513 w 1771650"/>
                <a:gd name="connsiteY3" fmla="*/ 481013 h 862582"/>
                <a:gd name="connsiteX4" fmla="*/ 1557338 w 1771650"/>
                <a:gd name="connsiteY4" fmla="*/ 0 h 862582"/>
                <a:gd name="connsiteX5" fmla="*/ 1747838 w 1771650"/>
                <a:gd name="connsiteY5" fmla="*/ 38100 h 862582"/>
                <a:gd name="connsiteX6" fmla="*/ 1771650 w 1771650"/>
                <a:gd name="connsiteY6" fmla="*/ 214313 h 862582"/>
                <a:gd name="connsiteX7" fmla="*/ 1133475 w 1771650"/>
                <a:gd name="connsiteY7" fmla="*/ 785813 h 862582"/>
                <a:gd name="connsiteX8" fmla="*/ 0 w 1771650"/>
                <a:gd name="connsiteY8" fmla="*/ 609600 h 862582"/>
                <a:gd name="connsiteX0" fmla="*/ 0 w 1771650"/>
                <a:gd name="connsiteY0" fmla="*/ 609600 h 862582"/>
                <a:gd name="connsiteX1" fmla="*/ 180975 w 1771650"/>
                <a:gd name="connsiteY1" fmla="*/ 590550 h 862582"/>
                <a:gd name="connsiteX2" fmla="*/ 209550 w 1771650"/>
                <a:gd name="connsiteY2" fmla="*/ 409575 h 862582"/>
                <a:gd name="connsiteX3" fmla="*/ 1052513 w 1771650"/>
                <a:gd name="connsiteY3" fmla="*/ 481013 h 862582"/>
                <a:gd name="connsiteX4" fmla="*/ 1557338 w 1771650"/>
                <a:gd name="connsiteY4" fmla="*/ 0 h 862582"/>
                <a:gd name="connsiteX5" fmla="*/ 1747838 w 1771650"/>
                <a:gd name="connsiteY5" fmla="*/ 38100 h 862582"/>
                <a:gd name="connsiteX6" fmla="*/ 1771650 w 1771650"/>
                <a:gd name="connsiteY6" fmla="*/ 214313 h 862582"/>
                <a:gd name="connsiteX7" fmla="*/ 1133475 w 1771650"/>
                <a:gd name="connsiteY7" fmla="*/ 785813 h 862582"/>
                <a:gd name="connsiteX8" fmla="*/ 0 w 1771650"/>
                <a:gd name="connsiteY8" fmla="*/ 609600 h 862582"/>
                <a:gd name="connsiteX0" fmla="*/ 0 w 1771650"/>
                <a:gd name="connsiteY0" fmla="*/ 609600 h 862582"/>
                <a:gd name="connsiteX1" fmla="*/ 180975 w 1771650"/>
                <a:gd name="connsiteY1" fmla="*/ 590550 h 862582"/>
                <a:gd name="connsiteX2" fmla="*/ 209550 w 1771650"/>
                <a:gd name="connsiteY2" fmla="*/ 409575 h 862582"/>
                <a:gd name="connsiteX3" fmla="*/ 1052513 w 1771650"/>
                <a:gd name="connsiteY3" fmla="*/ 481013 h 862582"/>
                <a:gd name="connsiteX4" fmla="*/ 1557338 w 1771650"/>
                <a:gd name="connsiteY4" fmla="*/ 0 h 862582"/>
                <a:gd name="connsiteX5" fmla="*/ 1747838 w 1771650"/>
                <a:gd name="connsiteY5" fmla="*/ 38100 h 862582"/>
                <a:gd name="connsiteX6" fmla="*/ 1771650 w 1771650"/>
                <a:gd name="connsiteY6" fmla="*/ 214313 h 862582"/>
                <a:gd name="connsiteX7" fmla="*/ 1133475 w 1771650"/>
                <a:gd name="connsiteY7" fmla="*/ 785813 h 862582"/>
                <a:gd name="connsiteX8" fmla="*/ 0 w 1771650"/>
                <a:gd name="connsiteY8" fmla="*/ 609600 h 862582"/>
                <a:gd name="connsiteX0" fmla="*/ 0 w 1771650"/>
                <a:gd name="connsiteY0" fmla="*/ 609600 h 862582"/>
                <a:gd name="connsiteX1" fmla="*/ 180975 w 1771650"/>
                <a:gd name="connsiteY1" fmla="*/ 590550 h 862582"/>
                <a:gd name="connsiteX2" fmla="*/ 209550 w 1771650"/>
                <a:gd name="connsiteY2" fmla="*/ 409575 h 862582"/>
                <a:gd name="connsiteX3" fmla="*/ 1052513 w 1771650"/>
                <a:gd name="connsiteY3" fmla="*/ 481013 h 862582"/>
                <a:gd name="connsiteX4" fmla="*/ 1557338 w 1771650"/>
                <a:gd name="connsiteY4" fmla="*/ 0 h 862582"/>
                <a:gd name="connsiteX5" fmla="*/ 1747838 w 1771650"/>
                <a:gd name="connsiteY5" fmla="*/ 38100 h 862582"/>
                <a:gd name="connsiteX6" fmla="*/ 1771650 w 1771650"/>
                <a:gd name="connsiteY6" fmla="*/ 214313 h 862582"/>
                <a:gd name="connsiteX7" fmla="*/ 1133475 w 1771650"/>
                <a:gd name="connsiteY7" fmla="*/ 785813 h 862582"/>
                <a:gd name="connsiteX8" fmla="*/ 0 w 1771650"/>
                <a:gd name="connsiteY8" fmla="*/ 609600 h 862582"/>
                <a:gd name="connsiteX0" fmla="*/ 0 w 1771650"/>
                <a:gd name="connsiteY0" fmla="*/ 609600 h 862582"/>
                <a:gd name="connsiteX1" fmla="*/ 188118 w 1771650"/>
                <a:gd name="connsiteY1" fmla="*/ 576262 h 862582"/>
                <a:gd name="connsiteX2" fmla="*/ 209550 w 1771650"/>
                <a:gd name="connsiteY2" fmla="*/ 409575 h 862582"/>
                <a:gd name="connsiteX3" fmla="*/ 1052513 w 1771650"/>
                <a:gd name="connsiteY3" fmla="*/ 481013 h 862582"/>
                <a:gd name="connsiteX4" fmla="*/ 1557338 w 1771650"/>
                <a:gd name="connsiteY4" fmla="*/ 0 h 862582"/>
                <a:gd name="connsiteX5" fmla="*/ 1747838 w 1771650"/>
                <a:gd name="connsiteY5" fmla="*/ 38100 h 862582"/>
                <a:gd name="connsiteX6" fmla="*/ 1771650 w 1771650"/>
                <a:gd name="connsiteY6" fmla="*/ 214313 h 862582"/>
                <a:gd name="connsiteX7" fmla="*/ 1133475 w 1771650"/>
                <a:gd name="connsiteY7" fmla="*/ 785813 h 862582"/>
                <a:gd name="connsiteX8" fmla="*/ 0 w 1771650"/>
                <a:gd name="connsiteY8" fmla="*/ 609600 h 862582"/>
                <a:gd name="connsiteX0" fmla="*/ 0 w 1771650"/>
                <a:gd name="connsiteY0" fmla="*/ 609600 h 862582"/>
                <a:gd name="connsiteX1" fmla="*/ 188118 w 1771650"/>
                <a:gd name="connsiteY1" fmla="*/ 578644 h 862582"/>
                <a:gd name="connsiteX2" fmla="*/ 209550 w 1771650"/>
                <a:gd name="connsiteY2" fmla="*/ 409575 h 862582"/>
                <a:gd name="connsiteX3" fmla="*/ 1052513 w 1771650"/>
                <a:gd name="connsiteY3" fmla="*/ 481013 h 862582"/>
                <a:gd name="connsiteX4" fmla="*/ 1557338 w 1771650"/>
                <a:gd name="connsiteY4" fmla="*/ 0 h 862582"/>
                <a:gd name="connsiteX5" fmla="*/ 1747838 w 1771650"/>
                <a:gd name="connsiteY5" fmla="*/ 38100 h 862582"/>
                <a:gd name="connsiteX6" fmla="*/ 1771650 w 1771650"/>
                <a:gd name="connsiteY6" fmla="*/ 214313 h 862582"/>
                <a:gd name="connsiteX7" fmla="*/ 1133475 w 1771650"/>
                <a:gd name="connsiteY7" fmla="*/ 785813 h 862582"/>
                <a:gd name="connsiteX8" fmla="*/ 0 w 1771650"/>
                <a:gd name="connsiteY8" fmla="*/ 609600 h 8625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71650" h="862582">
                  <a:moveTo>
                    <a:pt x="0" y="609600"/>
                  </a:moveTo>
                  <a:lnTo>
                    <a:pt x="188118" y="578644"/>
                  </a:lnTo>
                  <a:lnTo>
                    <a:pt x="209550" y="409575"/>
                  </a:lnTo>
                  <a:cubicBezTo>
                    <a:pt x="485775" y="612775"/>
                    <a:pt x="846932" y="570706"/>
                    <a:pt x="1052513" y="481013"/>
                  </a:cubicBezTo>
                  <a:cubicBezTo>
                    <a:pt x="1258094" y="391320"/>
                    <a:pt x="1470026" y="92869"/>
                    <a:pt x="1557338" y="0"/>
                  </a:cubicBezTo>
                  <a:lnTo>
                    <a:pt x="1747838" y="38100"/>
                  </a:lnTo>
                  <a:lnTo>
                    <a:pt x="1771650" y="214313"/>
                  </a:lnTo>
                  <a:cubicBezTo>
                    <a:pt x="1614486" y="400844"/>
                    <a:pt x="1373980" y="688976"/>
                    <a:pt x="1133475" y="785813"/>
                  </a:cubicBezTo>
                  <a:cubicBezTo>
                    <a:pt x="892970" y="882650"/>
                    <a:pt x="368300" y="944563"/>
                    <a:pt x="0" y="609600"/>
                  </a:cubicBezTo>
                  <a:close/>
                </a:path>
              </a:pathLst>
            </a:custGeom>
            <a:solidFill>
              <a:srgbClr val="72BF48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35799CB9-890E-44A7-8F9F-C14CAD00D869}"/>
                </a:ext>
              </a:extLst>
            </p:cNvPr>
            <p:cNvSpPr/>
            <p:nvPr/>
          </p:nvSpPr>
          <p:spPr>
            <a:xfrm>
              <a:off x="9705233" y="3274780"/>
              <a:ext cx="1253757" cy="707065"/>
            </a:xfrm>
            <a:custGeom>
              <a:avLst/>
              <a:gdLst>
                <a:gd name="connsiteX0" fmla="*/ 0 w 1771650"/>
                <a:gd name="connsiteY0" fmla="*/ 609600 h 785813"/>
                <a:gd name="connsiteX1" fmla="*/ 180975 w 1771650"/>
                <a:gd name="connsiteY1" fmla="*/ 590550 h 785813"/>
                <a:gd name="connsiteX2" fmla="*/ 209550 w 1771650"/>
                <a:gd name="connsiteY2" fmla="*/ 409575 h 785813"/>
                <a:gd name="connsiteX3" fmla="*/ 1052513 w 1771650"/>
                <a:gd name="connsiteY3" fmla="*/ 481013 h 785813"/>
                <a:gd name="connsiteX4" fmla="*/ 1557338 w 1771650"/>
                <a:gd name="connsiteY4" fmla="*/ 0 h 785813"/>
                <a:gd name="connsiteX5" fmla="*/ 1747838 w 1771650"/>
                <a:gd name="connsiteY5" fmla="*/ 38100 h 785813"/>
                <a:gd name="connsiteX6" fmla="*/ 1771650 w 1771650"/>
                <a:gd name="connsiteY6" fmla="*/ 214313 h 785813"/>
                <a:gd name="connsiteX7" fmla="*/ 1133475 w 1771650"/>
                <a:gd name="connsiteY7" fmla="*/ 785813 h 785813"/>
                <a:gd name="connsiteX8" fmla="*/ 0 w 1771650"/>
                <a:gd name="connsiteY8" fmla="*/ 609600 h 785813"/>
                <a:gd name="connsiteX0" fmla="*/ 0 w 1771650"/>
                <a:gd name="connsiteY0" fmla="*/ 609600 h 798548"/>
                <a:gd name="connsiteX1" fmla="*/ 180975 w 1771650"/>
                <a:gd name="connsiteY1" fmla="*/ 590550 h 798548"/>
                <a:gd name="connsiteX2" fmla="*/ 209550 w 1771650"/>
                <a:gd name="connsiteY2" fmla="*/ 409575 h 798548"/>
                <a:gd name="connsiteX3" fmla="*/ 1052513 w 1771650"/>
                <a:gd name="connsiteY3" fmla="*/ 481013 h 798548"/>
                <a:gd name="connsiteX4" fmla="*/ 1557338 w 1771650"/>
                <a:gd name="connsiteY4" fmla="*/ 0 h 798548"/>
                <a:gd name="connsiteX5" fmla="*/ 1747838 w 1771650"/>
                <a:gd name="connsiteY5" fmla="*/ 38100 h 798548"/>
                <a:gd name="connsiteX6" fmla="*/ 1771650 w 1771650"/>
                <a:gd name="connsiteY6" fmla="*/ 214313 h 798548"/>
                <a:gd name="connsiteX7" fmla="*/ 1133475 w 1771650"/>
                <a:gd name="connsiteY7" fmla="*/ 785813 h 798548"/>
                <a:gd name="connsiteX8" fmla="*/ 0 w 1771650"/>
                <a:gd name="connsiteY8" fmla="*/ 609600 h 798548"/>
                <a:gd name="connsiteX0" fmla="*/ 0 w 1771650"/>
                <a:gd name="connsiteY0" fmla="*/ 609600 h 847384"/>
                <a:gd name="connsiteX1" fmla="*/ 180975 w 1771650"/>
                <a:gd name="connsiteY1" fmla="*/ 590550 h 847384"/>
                <a:gd name="connsiteX2" fmla="*/ 209550 w 1771650"/>
                <a:gd name="connsiteY2" fmla="*/ 409575 h 847384"/>
                <a:gd name="connsiteX3" fmla="*/ 1052513 w 1771650"/>
                <a:gd name="connsiteY3" fmla="*/ 481013 h 847384"/>
                <a:gd name="connsiteX4" fmla="*/ 1557338 w 1771650"/>
                <a:gd name="connsiteY4" fmla="*/ 0 h 847384"/>
                <a:gd name="connsiteX5" fmla="*/ 1747838 w 1771650"/>
                <a:gd name="connsiteY5" fmla="*/ 38100 h 847384"/>
                <a:gd name="connsiteX6" fmla="*/ 1771650 w 1771650"/>
                <a:gd name="connsiteY6" fmla="*/ 214313 h 847384"/>
                <a:gd name="connsiteX7" fmla="*/ 1133475 w 1771650"/>
                <a:gd name="connsiteY7" fmla="*/ 785813 h 847384"/>
                <a:gd name="connsiteX8" fmla="*/ 0 w 1771650"/>
                <a:gd name="connsiteY8" fmla="*/ 609600 h 847384"/>
                <a:gd name="connsiteX0" fmla="*/ 0 w 1771650"/>
                <a:gd name="connsiteY0" fmla="*/ 609600 h 849717"/>
                <a:gd name="connsiteX1" fmla="*/ 180975 w 1771650"/>
                <a:gd name="connsiteY1" fmla="*/ 590550 h 849717"/>
                <a:gd name="connsiteX2" fmla="*/ 209550 w 1771650"/>
                <a:gd name="connsiteY2" fmla="*/ 409575 h 849717"/>
                <a:gd name="connsiteX3" fmla="*/ 1052513 w 1771650"/>
                <a:gd name="connsiteY3" fmla="*/ 481013 h 849717"/>
                <a:gd name="connsiteX4" fmla="*/ 1557338 w 1771650"/>
                <a:gd name="connsiteY4" fmla="*/ 0 h 849717"/>
                <a:gd name="connsiteX5" fmla="*/ 1747838 w 1771650"/>
                <a:gd name="connsiteY5" fmla="*/ 38100 h 849717"/>
                <a:gd name="connsiteX6" fmla="*/ 1771650 w 1771650"/>
                <a:gd name="connsiteY6" fmla="*/ 214313 h 849717"/>
                <a:gd name="connsiteX7" fmla="*/ 1133475 w 1771650"/>
                <a:gd name="connsiteY7" fmla="*/ 785813 h 849717"/>
                <a:gd name="connsiteX8" fmla="*/ 0 w 1771650"/>
                <a:gd name="connsiteY8" fmla="*/ 609600 h 849717"/>
                <a:gd name="connsiteX0" fmla="*/ 0 w 1771650"/>
                <a:gd name="connsiteY0" fmla="*/ 609600 h 846785"/>
                <a:gd name="connsiteX1" fmla="*/ 180975 w 1771650"/>
                <a:gd name="connsiteY1" fmla="*/ 590550 h 846785"/>
                <a:gd name="connsiteX2" fmla="*/ 209550 w 1771650"/>
                <a:gd name="connsiteY2" fmla="*/ 409575 h 846785"/>
                <a:gd name="connsiteX3" fmla="*/ 1052513 w 1771650"/>
                <a:gd name="connsiteY3" fmla="*/ 481013 h 846785"/>
                <a:gd name="connsiteX4" fmla="*/ 1557338 w 1771650"/>
                <a:gd name="connsiteY4" fmla="*/ 0 h 846785"/>
                <a:gd name="connsiteX5" fmla="*/ 1747838 w 1771650"/>
                <a:gd name="connsiteY5" fmla="*/ 38100 h 846785"/>
                <a:gd name="connsiteX6" fmla="*/ 1771650 w 1771650"/>
                <a:gd name="connsiteY6" fmla="*/ 214313 h 846785"/>
                <a:gd name="connsiteX7" fmla="*/ 1133475 w 1771650"/>
                <a:gd name="connsiteY7" fmla="*/ 785813 h 846785"/>
                <a:gd name="connsiteX8" fmla="*/ 0 w 1771650"/>
                <a:gd name="connsiteY8" fmla="*/ 609600 h 846785"/>
                <a:gd name="connsiteX0" fmla="*/ 0 w 1771650"/>
                <a:gd name="connsiteY0" fmla="*/ 609600 h 846785"/>
                <a:gd name="connsiteX1" fmla="*/ 180975 w 1771650"/>
                <a:gd name="connsiteY1" fmla="*/ 590550 h 846785"/>
                <a:gd name="connsiteX2" fmla="*/ 209550 w 1771650"/>
                <a:gd name="connsiteY2" fmla="*/ 409575 h 846785"/>
                <a:gd name="connsiteX3" fmla="*/ 1052513 w 1771650"/>
                <a:gd name="connsiteY3" fmla="*/ 481013 h 846785"/>
                <a:gd name="connsiteX4" fmla="*/ 1557338 w 1771650"/>
                <a:gd name="connsiteY4" fmla="*/ 0 h 846785"/>
                <a:gd name="connsiteX5" fmla="*/ 1747838 w 1771650"/>
                <a:gd name="connsiteY5" fmla="*/ 38100 h 846785"/>
                <a:gd name="connsiteX6" fmla="*/ 1771650 w 1771650"/>
                <a:gd name="connsiteY6" fmla="*/ 214313 h 846785"/>
                <a:gd name="connsiteX7" fmla="*/ 1133475 w 1771650"/>
                <a:gd name="connsiteY7" fmla="*/ 785813 h 846785"/>
                <a:gd name="connsiteX8" fmla="*/ 0 w 1771650"/>
                <a:gd name="connsiteY8" fmla="*/ 609600 h 846785"/>
                <a:gd name="connsiteX0" fmla="*/ 0 w 1771650"/>
                <a:gd name="connsiteY0" fmla="*/ 609600 h 846785"/>
                <a:gd name="connsiteX1" fmla="*/ 180975 w 1771650"/>
                <a:gd name="connsiteY1" fmla="*/ 590550 h 846785"/>
                <a:gd name="connsiteX2" fmla="*/ 209550 w 1771650"/>
                <a:gd name="connsiteY2" fmla="*/ 409575 h 846785"/>
                <a:gd name="connsiteX3" fmla="*/ 1052513 w 1771650"/>
                <a:gd name="connsiteY3" fmla="*/ 481013 h 846785"/>
                <a:gd name="connsiteX4" fmla="*/ 1557338 w 1771650"/>
                <a:gd name="connsiteY4" fmla="*/ 0 h 846785"/>
                <a:gd name="connsiteX5" fmla="*/ 1747838 w 1771650"/>
                <a:gd name="connsiteY5" fmla="*/ 38100 h 846785"/>
                <a:gd name="connsiteX6" fmla="*/ 1771650 w 1771650"/>
                <a:gd name="connsiteY6" fmla="*/ 214313 h 846785"/>
                <a:gd name="connsiteX7" fmla="*/ 1133475 w 1771650"/>
                <a:gd name="connsiteY7" fmla="*/ 785813 h 846785"/>
                <a:gd name="connsiteX8" fmla="*/ 0 w 1771650"/>
                <a:gd name="connsiteY8" fmla="*/ 609600 h 846785"/>
                <a:gd name="connsiteX0" fmla="*/ 0 w 1771650"/>
                <a:gd name="connsiteY0" fmla="*/ 609600 h 846785"/>
                <a:gd name="connsiteX1" fmla="*/ 180975 w 1771650"/>
                <a:gd name="connsiteY1" fmla="*/ 590550 h 846785"/>
                <a:gd name="connsiteX2" fmla="*/ 209550 w 1771650"/>
                <a:gd name="connsiteY2" fmla="*/ 409575 h 846785"/>
                <a:gd name="connsiteX3" fmla="*/ 1052513 w 1771650"/>
                <a:gd name="connsiteY3" fmla="*/ 481013 h 846785"/>
                <a:gd name="connsiteX4" fmla="*/ 1557338 w 1771650"/>
                <a:gd name="connsiteY4" fmla="*/ 0 h 846785"/>
                <a:gd name="connsiteX5" fmla="*/ 1747838 w 1771650"/>
                <a:gd name="connsiteY5" fmla="*/ 38100 h 846785"/>
                <a:gd name="connsiteX6" fmla="*/ 1771650 w 1771650"/>
                <a:gd name="connsiteY6" fmla="*/ 214313 h 846785"/>
                <a:gd name="connsiteX7" fmla="*/ 1133475 w 1771650"/>
                <a:gd name="connsiteY7" fmla="*/ 785813 h 846785"/>
                <a:gd name="connsiteX8" fmla="*/ 0 w 1771650"/>
                <a:gd name="connsiteY8" fmla="*/ 609600 h 846785"/>
                <a:gd name="connsiteX0" fmla="*/ 0 w 1771650"/>
                <a:gd name="connsiteY0" fmla="*/ 609600 h 846785"/>
                <a:gd name="connsiteX1" fmla="*/ 180975 w 1771650"/>
                <a:gd name="connsiteY1" fmla="*/ 590550 h 846785"/>
                <a:gd name="connsiteX2" fmla="*/ 209550 w 1771650"/>
                <a:gd name="connsiteY2" fmla="*/ 409575 h 846785"/>
                <a:gd name="connsiteX3" fmla="*/ 1052513 w 1771650"/>
                <a:gd name="connsiteY3" fmla="*/ 481013 h 846785"/>
                <a:gd name="connsiteX4" fmla="*/ 1557338 w 1771650"/>
                <a:gd name="connsiteY4" fmla="*/ 0 h 846785"/>
                <a:gd name="connsiteX5" fmla="*/ 1747838 w 1771650"/>
                <a:gd name="connsiteY5" fmla="*/ 38100 h 846785"/>
                <a:gd name="connsiteX6" fmla="*/ 1771650 w 1771650"/>
                <a:gd name="connsiteY6" fmla="*/ 214313 h 846785"/>
                <a:gd name="connsiteX7" fmla="*/ 1133475 w 1771650"/>
                <a:gd name="connsiteY7" fmla="*/ 785813 h 846785"/>
                <a:gd name="connsiteX8" fmla="*/ 0 w 1771650"/>
                <a:gd name="connsiteY8" fmla="*/ 609600 h 846785"/>
                <a:gd name="connsiteX0" fmla="*/ 0 w 1771650"/>
                <a:gd name="connsiteY0" fmla="*/ 609600 h 846785"/>
                <a:gd name="connsiteX1" fmla="*/ 180975 w 1771650"/>
                <a:gd name="connsiteY1" fmla="*/ 590550 h 846785"/>
                <a:gd name="connsiteX2" fmla="*/ 209550 w 1771650"/>
                <a:gd name="connsiteY2" fmla="*/ 409575 h 846785"/>
                <a:gd name="connsiteX3" fmla="*/ 1052513 w 1771650"/>
                <a:gd name="connsiteY3" fmla="*/ 481013 h 846785"/>
                <a:gd name="connsiteX4" fmla="*/ 1557338 w 1771650"/>
                <a:gd name="connsiteY4" fmla="*/ 0 h 846785"/>
                <a:gd name="connsiteX5" fmla="*/ 1747838 w 1771650"/>
                <a:gd name="connsiteY5" fmla="*/ 38100 h 846785"/>
                <a:gd name="connsiteX6" fmla="*/ 1771650 w 1771650"/>
                <a:gd name="connsiteY6" fmla="*/ 214313 h 846785"/>
                <a:gd name="connsiteX7" fmla="*/ 1133475 w 1771650"/>
                <a:gd name="connsiteY7" fmla="*/ 785813 h 846785"/>
                <a:gd name="connsiteX8" fmla="*/ 0 w 1771650"/>
                <a:gd name="connsiteY8" fmla="*/ 609600 h 846785"/>
                <a:gd name="connsiteX0" fmla="*/ 0 w 1771650"/>
                <a:gd name="connsiteY0" fmla="*/ 609600 h 846785"/>
                <a:gd name="connsiteX1" fmla="*/ 180975 w 1771650"/>
                <a:gd name="connsiteY1" fmla="*/ 590550 h 846785"/>
                <a:gd name="connsiteX2" fmla="*/ 209550 w 1771650"/>
                <a:gd name="connsiteY2" fmla="*/ 409575 h 846785"/>
                <a:gd name="connsiteX3" fmla="*/ 1052513 w 1771650"/>
                <a:gd name="connsiteY3" fmla="*/ 481013 h 846785"/>
                <a:gd name="connsiteX4" fmla="*/ 1557338 w 1771650"/>
                <a:gd name="connsiteY4" fmla="*/ 0 h 846785"/>
                <a:gd name="connsiteX5" fmla="*/ 1747838 w 1771650"/>
                <a:gd name="connsiteY5" fmla="*/ 38100 h 846785"/>
                <a:gd name="connsiteX6" fmla="*/ 1771650 w 1771650"/>
                <a:gd name="connsiteY6" fmla="*/ 214313 h 846785"/>
                <a:gd name="connsiteX7" fmla="*/ 1133475 w 1771650"/>
                <a:gd name="connsiteY7" fmla="*/ 785813 h 846785"/>
                <a:gd name="connsiteX8" fmla="*/ 0 w 1771650"/>
                <a:gd name="connsiteY8" fmla="*/ 609600 h 846785"/>
                <a:gd name="connsiteX0" fmla="*/ 0 w 1771650"/>
                <a:gd name="connsiteY0" fmla="*/ 609600 h 846785"/>
                <a:gd name="connsiteX1" fmla="*/ 180975 w 1771650"/>
                <a:gd name="connsiteY1" fmla="*/ 590550 h 846785"/>
                <a:gd name="connsiteX2" fmla="*/ 209550 w 1771650"/>
                <a:gd name="connsiteY2" fmla="*/ 409575 h 846785"/>
                <a:gd name="connsiteX3" fmla="*/ 1052513 w 1771650"/>
                <a:gd name="connsiteY3" fmla="*/ 481013 h 846785"/>
                <a:gd name="connsiteX4" fmla="*/ 1557338 w 1771650"/>
                <a:gd name="connsiteY4" fmla="*/ 0 h 846785"/>
                <a:gd name="connsiteX5" fmla="*/ 1747838 w 1771650"/>
                <a:gd name="connsiteY5" fmla="*/ 38100 h 846785"/>
                <a:gd name="connsiteX6" fmla="*/ 1771650 w 1771650"/>
                <a:gd name="connsiteY6" fmla="*/ 214313 h 846785"/>
                <a:gd name="connsiteX7" fmla="*/ 1133475 w 1771650"/>
                <a:gd name="connsiteY7" fmla="*/ 785813 h 846785"/>
                <a:gd name="connsiteX8" fmla="*/ 0 w 1771650"/>
                <a:gd name="connsiteY8" fmla="*/ 609600 h 846785"/>
                <a:gd name="connsiteX0" fmla="*/ 0 w 1771650"/>
                <a:gd name="connsiteY0" fmla="*/ 609600 h 846785"/>
                <a:gd name="connsiteX1" fmla="*/ 180975 w 1771650"/>
                <a:gd name="connsiteY1" fmla="*/ 590550 h 846785"/>
                <a:gd name="connsiteX2" fmla="*/ 209550 w 1771650"/>
                <a:gd name="connsiteY2" fmla="*/ 409575 h 846785"/>
                <a:gd name="connsiteX3" fmla="*/ 1052513 w 1771650"/>
                <a:gd name="connsiteY3" fmla="*/ 481013 h 846785"/>
                <a:gd name="connsiteX4" fmla="*/ 1557338 w 1771650"/>
                <a:gd name="connsiteY4" fmla="*/ 0 h 846785"/>
                <a:gd name="connsiteX5" fmla="*/ 1747838 w 1771650"/>
                <a:gd name="connsiteY5" fmla="*/ 38100 h 846785"/>
                <a:gd name="connsiteX6" fmla="*/ 1771650 w 1771650"/>
                <a:gd name="connsiteY6" fmla="*/ 214313 h 846785"/>
                <a:gd name="connsiteX7" fmla="*/ 1133475 w 1771650"/>
                <a:gd name="connsiteY7" fmla="*/ 785813 h 846785"/>
                <a:gd name="connsiteX8" fmla="*/ 0 w 1771650"/>
                <a:gd name="connsiteY8" fmla="*/ 609600 h 846785"/>
                <a:gd name="connsiteX0" fmla="*/ 0 w 1771650"/>
                <a:gd name="connsiteY0" fmla="*/ 609600 h 862582"/>
                <a:gd name="connsiteX1" fmla="*/ 180975 w 1771650"/>
                <a:gd name="connsiteY1" fmla="*/ 590550 h 862582"/>
                <a:gd name="connsiteX2" fmla="*/ 209550 w 1771650"/>
                <a:gd name="connsiteY2" fmla="*/ 409575 h 862582"/>
                <a:gd name="connsiteX3" fmla="*/ 1052513 w 1771650"/>
                <a:gd name="connsiteY3" fmla="*/ 481013 h 862582"/>
                <a:gd name="connsiteX4" fmla="*/ 1557338 w 1771650"/>
                <a:gd name="connsiteY4" fmla="*/ 0 h 862582"/>
                <a:gd name="connsiteX5" fmla="*/ 1747838 w 1771650"/>
                <a:gd name="connsiteY5" fmla="*/ 38100 h 862582"/>
                <a:gd name="connsiteX6" fmla="*/ 1771650 w 1771650"/>
                <a:gd name="connsiteY6" fmla="*/ 214313 h 862582"/>
                <a:gd name="connsiteX7" fmla="*/ 1133475 w 1771650"/>
                <a:gd name="connsiteY7" fmla="*/ 785813 h 862582"/>
                <a:gd name="connsiteX8" fmla="*/ 0 w 1771650"/>
                <a:gd name="connsiteY8" fmla="*/ 609600 h 862582"/>
                <a:gd name="connsiteX0" fmla="*/ 0 w 1771650"/>
                <a:gd name="connsiteY0" fmla="*/ 609600 h 862582"/>
                <a:gd name="connsiteX1" fmla="*/ 180975 w 1771650"/>
                <a:gd name="connsiteY1" fmla="*/ 590550 h 862582"/>
                <a:gd name="connsiteX2" fmla="*/ 209550 w 1771650"/>
                <a:gd name="connsiteY2" fmla="*/ 409575 h 862582"/>
                <a:gd name="connsiteX3" fmla="*/ 1052513 w 1771650"/>
                <a:gd name="connsiteY3" fmla="*/ 481013 h 862582"/>
                <a:gd name="connsiteX4" fmla="*/ 1557338 w 1771650"/>
                <a:gd name="connsiteY4" fmla="*/ 0 h 862582"/>
                <a:gd name="connsiteX5" fmla="*/ 1747838 w 1771650"/>
                <a:gd name="connsiteY5" fmla="*/ 38100 h 862582"/>
                <a:gd name="connsiteX6" fmla="*/ 1771650 w 1771650"/>
                <a:gd name="connsiteY6" fmla="*/ 214313 h 862582"/>
                <a:gd name="connsiteX7" fmla="*/ 1133475 w 1771650"/>
                <a:gd name="connsiteY7" fmla="*/ 785813 h 862582"/>
                <a:gd name="connsiteX8" fmla="*/ 0 w 1771650"/>
                <a:gd name="connsiteY8" fmla="*/ 609600 h 862582"/>
                <a:gd name="connsiteX0" fmla="*/ 0 w 1771650"/>
                <a:gd name="connsiteY0" fmla="*/ 609600 h 862582"/>
                <a:gd name="connsiteX1" fmla="*/ 180975 w 1771650"/>
                <a:gd name="connsiteY1" fmla="*/ 590550 h 862582"/>
                <a:gd name="connsiteX2" fmla="*/ 209550 w 1771650"/>
                <a:gd name="connsiteY2" fmla="*/ 409575 h 862582"/>
                <a:gd name="connsiteX3" fmla="*/ 1052513 w 1771650"/>
                <a:gd name="connsiteY3" fmla="*/ 481013 h 862582"/>
                <a:gd name="connsiteX4" fmla="*/ 1557338 w 1771650"/>
                <a:gd name="connsiteY4" fmla="*/ 0 h 862582"/>
                <a:gd name="connsiteX5" fmla="*/ 1747838 w 1771650"/>
                <a:gd name="connsiteY5" fmla="*/ 38100 h 862582"/>
                <a:gd name="connsiteX6" fmla="*/ 1771650 w 1771650"/>
                <a:gd name="connsiteY6" fmla="*/ 214313 h 862582"/>
                <a:gd name="connsiteX7" fmla="*/ 1133475 w 1771650"/>
                <a:gd name="connsiteY7" fmla="*/ 785813 h 862582"/>
                <a:gd name="connsiteX8" fmla="*/ 0 w 1771650"/>
                <a:gd name="connsiteY8" fmla="*/ 609600 h 862582"/>
                <a:gd name="connsiteX0" fmla="*/ 0 w 1771650"/>
                <a:gd name="connsiteY0" fmla="*/ 609600 h 862582"/>
                <a:gd name="connsiteX1" fmla="*/ 180975 w 1771650"/>
                <a:gd name="connsiteY1" fmla="*/ 590550 h 862582"/>
                <a:gd name="connsiteX2" fmla="*/ 209550 w 1771650"/>
                <a:gd name="connsiteY2" fmla="*/ 409575 h 862582"/>
                <a:gd name="connsiteX3" fmla="*/ 1052513 w 1771650"/>
                <a:gd name="connsiteY3" fmla="*/ 481013 h 862582"/>
                <a:gd name="connsiteX4" fmla="*/ 1557338 w 1771650"/>
                <a:gd name="connsiteY4" fmla="*/ 0 h 862582"/>
                <a:gd name="connsiteX5" fmla="*/ 1747838 w 1771650"/>
                <a:gd name="connsiteY5" fmla="*/ 38100 h 862582"/>
                <a:gd name="connsiteX6" fmla="*/ 1771650 w 1771650"/>
                <a:gd name="connsiteY6" fmla="*/ 214313 h 862582"/>
                <a:gd name="connsiteX7" fmla="*/ 1133475 w 1771650"/>
                <a:gd name="connsiteY7" fmla="*/ 785813 h 862582"/>
                <a:gd name="connsiteX8" fmla="*/ 0 w 1771650"/>
                <a:gd name="connsiteY8" fmla="*/ 609600 h 862582"/>
                <a:gd name="connsiteX0" fmla="*/ 0 w 1771650"/>
                <a:gd name="connsiteY0" fmla="*/ 609600 h 862582"/>
                <a:gd name="connsiteX1" fmla="*/ 180975 w 1771650"/>
                <a:gd name="connsiteY1" fmla="*/ 590550 h 862582"/>
                <a:gd name="connsiteX2" fmla="*/ 209550 w 1771650"/>
                <a:gd name="connsiteY2" fmla="*/ 409575 h 862582"/>
                <a:gd name="connsiteX3" fmla="*/ 1052513 w 1771650"/>
                <a:gd name="connsiteY3" fmla="*/ 481013 h 862582"/>
                <a:gd name="connsiteX4" fmla="*/ 1557338 w 1771650"/>
                <a:gd name="connsiteY4" fmla="*/ 0 h 862582"/>
                <a:gd name="connsiteX5" fmla="*/ 1747838 w 1771650"/>
                <a:gd name="connsiteY5" fmla="*/ 38100 h 862582"/>
                <a:gd name="connsiteX6" fmla="*/ 1771650 w 1771650"/>
                <a:gd name="connsiteY6" fmla="*/ 214313 h 862582"/>
                <a:gd name="connsiteX7" fmla="*/ 1133475 w 1771650"/>
                <a:gd name="connsiteY7" fmla="*/ 785813 h 862582"/>
                <a:gd name="connsiteX8" fmla="*/ 0 w 1771650"/>
                <a:gd name="connsiteY8" fmla="*/ 609600 h 862582"/>
                <a:gd name="connsiteX0" fmla="*/ 0 w 1771650"/>
                <a:gd name="connsiteY0" fmla="*/ 609600 h 862582"/>
                <a:gd name="connsiteX1" fmla="*/ 188118 w 1771650"/>
                <a:gd name="connsiteY1" fmla="*/ 576262 h 862582"/>
                <a:gd name="connsiteX2" fmla="*/ 209550 w 1771650"/>
                <a:gd name="connsiteY2" fmla="*/ 409575 h 862582"/>
                <a:gd name="connsiteX3" fmla="*/ 1052513 w 1771650"/>
                <a:gd name="connsiteY3" fmla="*/ 481013 h 862582"/>
                <a:gd name="connsiteX4" fmla="*/ 1557338 w 1771650"/>
                <a:gd name="connsiteY4" fmla="*/ 0 h 862582"/>
                <a:gd name="connsiteX5" fmla="*/ 1747838 w 1771650"/>
                <a:gd name="connsiteY5" fmla="*/ 38100 h 862582"/>
                <a:gd name="connsiteX6" fmla="*/ 1771650 w 1771650"/>
                <a:gd name="connsiteY6" fmla="*/ 214313 h 862582"/>
                <a:gd name="connsiteX7" fmla="*/ 1133475 w 1771650"/>
                <a:gd name="connsiteY7" fmla="*/ 785813 h 862582"/>
                <a:gd name="connsiteX8" fmla="*/ 0 w 1771650"/>
                <a:gd name="connsiteY8" fmla="*/ 609600 h 862582"/>
                <a:gd name="connsiteX0" fmla="*/ 0 w 1771650"/>
                <a:gd name="connsiteY0" fmla="*/ 609600 h 862582"/>
                <a:gd name="connsiteX1" fmla="*/ 188118 w 1771650"/>
                <a:gd name="connsiteY1" fmla="*/ 578644 h 862582"/>
                <a:gd name="connsiteX2" fmla="*/ 209550 w 1771650"/>
                <a:gd name="connsiteY2" fmla="*/ 409575 h 862582"/>
                <a:gd name="connsiteX3" fmla="*/ 1052513 w 1771650"/>
                <a:gd name="connsiteY3" fmla="*/ 481013 h 862582"/>
                <a:gd name="connsiteX4" fmla="*/ 1557338 w 1771650"/>
                <a:gd name="connsiteY4" fmla="*/ 0 h 862582"/>
                <a:gd name="connsiteX5" fmla="*/ 1747838 w 1771650"/>
                <a:gd name="connsiteY5" fmla="*/ 38100 h 862582"/>
                <a:gd name="connsiteX6" fmla="*/ 1771650 w 1771650"/>
                <a:gd name="connsiteY6" fmla="*/ 214313 h 862582"/>
                <a:gd name="connsiteX7" fmla="*/ 1133475 w 1771650"/>
                <a:gd name="connsiteY7" fmla="*/ 785813 h 862582"/>
                <a:gd name="connsiteX8" fmla="*/ 0 w 1771650"/>
                <a:gd name="connsiteY8" fmla="*/ 609600 h 8625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71650" h="862582">
                  <a:moveTo>
                    <a:pt x="0" y="609600"/>
                  </a:moveTo>
                  <a:lnTo>
                    <a:pt x="188118" y="578644"/>
                  </a:lnTo>
                  <a:lnTo>
                    <a:pt x="209550" y="409575"/>
                  </a:lnTo>
                  <a:cubicBezTo>
                    <a:pt x="485775" y="612775"/>
                    <a:pt x="846932" y="570706"/>
                    <a:pt x="1052513" y="481013"/>
                  </a:cubicBezTo>
                  <a:cubicBezTo>
                    <a:pt x="1258094" y="391320"/>
                    <a:pt x="1470026" y="92869"/>
                    <a:pt x="1557338" y="0"/>
                  </a:cubicBezTo>
                  <a:lnTo>
                    <a:pt x="1747838" y="38100"/>
                  </a:lnTo>
                  <a:lnTo>
                    <a:pt x="1771650" y="214313"/>
                  </a:lnTo>
                  <a:cubicBezTo>
                    <a:pt x="1614486" y="400844"/>
                    <a:pt x="1373980" y="688976"/>
                    <a:pt x="1133475" y="785813"/>
                  </a:cubicBezTo>
                  <a:cubicBezTo>
                    <a:pt x="892970" y="882650"/>
                    <a:pt x="368300" y="944563"/>
                    <a:pt x="0" y="609600"/>
                  </a:cubicBezTo>
                  <a:close/>
                </a:path>
              </a:pathLst>
            </a:custGeom>
            <a:solidFill>
              <a:srgbClr val="012041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B869DFCF-223F-48CB-A318-550E7143DF4E}"/>
                </a:ext>
              </a:extLst>
            </p:cNvPr>
            <p:cNvGrpSpPr/>
            <p:nvPr/>
          </p:nvGrpSpPr>
          <p:grpSpPr>
            <a:xfrm>
              <a:off x="743210" y="2676136"/>
              <a:ext cx="946886" cy="946884"/>
              <a:chOff x="636742" y="2158017"/>
              <a:chExt cx="1014258" cy="1014256"/>
            </a:xfrm>
          </p:grpSpPr>
          <p:sp>
            <p:nvSpPr>
              <p:cNvPr id="34" name="Oval 33">
                <a:extLst>
                  <a:ext uri="{FF2B5EF4-FFF2-40B4-BE49-F238E27FC236}">
                    <a16:creationId xmlns:a16="http://schemas.microsoft.com/office/drawing/2014/main" id="{A9D17581-4487-4D18-8809-1C0D39048CEA}"/>
                  </a:ext>
                </a:extLst>
              </p:cNvPr>
              <p:cNvSpPr/>
              <p:nvPr/>
            </p:nvSpPr>
            <p:spPr>
              <a:xfrm>
                <a:off x="636742" y="2158017"/>
                <a:ext cx="1014258" cy="101425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>
                <a:outerShdw blurRad="355600" dist="88900" dir="294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 lang="en-IN" sz="3600" b="1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" name="Oval 34">
                <a:extLst>
                  <a:ext uri="{FF2B5EF4-FFF2-40B4-BE49-F238E27FC236}">
                    <a16:creationId xmlns:a16="http://schemas.microsoft.com/office/drawing/2014/main" id="{D6C34954-2247-4715-98F5-1E926C8C63B8}"/>
                  </a:ext>
                </a:extLst>
              </p:cNvPr>
              <p:cNvSpPr/>
              <p:nvPr/>
            </p:nvSpPr>
            <p:spPr>
              <a:xfrm>
                <a:off x="728711" y="2249986"/>
                <a:ext cx="830319" cy="830317"/>
              </a:xfrm>
              <a:prstGeom prst="ellipse">
                <a:avLst/>
              </a:prstGeom>
              <a:gradFill flip="none" rotWithShape="1">
                <a:gsLst>
                  <a:gs pos="0">
                    <a:srgbClr val="72BF48"/>
                  </a:gs>
                  <a:gs pos="100000">
                    <a:srgbClr val="72BF48">
                      <a:alpha val="38000"/>
                    </a:srgbClr>
                  </a:gs>
                </a:gsLst>
                <a:lin ang="13500000" scaled="1"/>
                <a:tileRect/>
              </a:gra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24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 lang="en-IN" sz="3600" b="1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FFF88935-E3B5-4BE6-BF24-95B023B5B9F8}"/>
                </a:ext>
              </a:extLst>
            </p:cNvPr>
            <p:cNvGrpSpPr/>
            <p:nvPr/>
          </p:nvGrpSpPr>
          <p:grpSpPr>
            <a:xfrm>
              <a:off x="1868496" y="3363807"/>
              <a:ext cx="946886" cy="946884"/>
              <a:chOff x="636742" y="2158017"/>
              <a:chExt cx="1014258" cy="1014256"/>
            </a:xfrm>
          </p:grpSpPr>
          <p:sp>
            <p:nvSpPr>
              <p:cNvPr id="67" name="Oval 66">
                <a:extLst>
                  <a:ext uri="{FF2B5EF4-FFF2-40B4-BE49-F238E27FC236}">
                    <a16:creationId xmlns:a16="http://schemas.microsoft.com/office/drawing/2014/main" id="{EFF7FAAC-495E-490A-AA9F-2CCB98A3416C}"/>
                  </a:ext>
                </a:extLst>
              </p:cNvPr>
              <p:cNvSpPr/>
              <p:nvPr/>
            </p:nvSpPr>
            <p:spPr>
              <a:xfrm>
                <a:off x="636742" y="2158017"/>
                <a:ext cx="1014258" cy="101425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>
                <a:outerShdw blurRad="355600" dist="88900" dir="294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 lang="en-IN" sz="3600" b="1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8" name="Oval 67">
                <a:extLst>
                  <a:ext uri="{FF2B5EF4-FFF2-40B4-BE49-F238E27FC236}">
                    <a16:creationId xmlns:a16="http://schemas.microsoft.com/office/drawing/2014/main" id="{4E9486D1-9A54-42E8-A8E9-C395363101FA}"/>
                  </a:ext>
                </a:extLst>
              </p:cNvPr>
              <p:cNvSpPr/>
              <p:nvPr/>
            </p:nvSpPr>
            <p:spPr>
              <a:xfrm>
                <a:off x="728711" y="2249986"/>
                <a:ext cx="830319" cy="830317"/>
              </a:xfrm>
              <a:prstGeom prst="ellipse">
                <a:avLst/>
              </a:prstGeom>
              <a:gradFill flip="none" rotWithShape="1">
                <a:gsLst>
                  <a:gs pos="0">
                    <a:srgbClr val="72BF48">
                      <a:alpha val="30000"/>
                      <a:lumMod val="53000"/>
                      <a:lumOff val="47000"/>
                    </a:srgbClr>
                  </a:gs>
                  <a:gs pos="100000">
                    <a:srgbClr val="72BF48"/>
                  </a:gs>
                </a:gsLst>
                <a:lin ang="13500000" scaled="1"/>
                <a:tileRect/>
              </a:gra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24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 lang="en-IN" sz="3600" b="1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9FFFB0B0-FDF4-4F4F-AB6A-ACD95BA611E7}"/>
                </a:ext>
              </a:extLst>
            </p:cNvPr>
            <p:cNvGrpSpPr/>
            <p:nvPr/>
          </p:nvGrpSpPr>
          <p:grpSpPr>
            <a:xfrm>
              <a:off x="3003837" y="2676136"/>
              <a:ext cx="946886" cy="946884"/>
              <a:chOff x="636742" y="2158017"/>
              <a:chExt cx="1014258" cy="1014256"/>
            </a:xfrm>
          </p:grpSpPr>
          <p:sp>
            <p:nvSpPr>
              <p:cNvPr id="71" name="Oval 70">
                <a:extLst>
                  <a:ext uri="{FF2B5EF4-FFF2-40B4-BE49-F238E27FC236}">
                    <a16:creationId xmlns:a16="http://schemas.microsoft.com/office/drawing/2014/main" id="{E283AA89-3B74-4CA3-853B-D1F0870C2B3C}"/>
                  </a:ext>
                </a:extLst>
              </p:cNvPr>
              <p:cNvSpPr/>
              <p:nvPr/>
            </p:nvSpPr>
            <p:spPr>
              <a:xfrm>
                <a:off x="636742" y="2158017"/>
                <a:ext cx="1014258" cy="101425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>
                <a:outerShdw blurRad="355600" dist="88900" dir="294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 lang="en-IN" sz="3600" b="1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2" name="Oval 71">
                <a:extLst>
                  <a:ext uri="{FF2B5EF4-FFF2-40B4-BE49-F238E27FC236}">
                    <a16:creationId xmlns:a16="http://schemas.microsoft.com/office/drawing/2014/main" id="{1A4D57B8-19F0-4986-8FE5-279CFEF6F0BC}"/>
                  </a:ext>
                </a:extLst>
              </p:cNvPr>
              <p:cNvSpPr/>
              <p:nvPr/>
            </p:nvSpPr>
            <p:spPr>
              <a:xfrm>
                <a:off x="728711" y="2249986"/>
                <a:ext cx="830319" cy="830317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2">
                      <a:lumMod val="50000"/>
                    </a:schemeClr>
                  </a:gs>
                  <a:gs pos="100000">
                    <a:schemeClr val="accent2">
                      <a:lumMod val="83000"/>
                      <a:lumOff val="17000"/>
                    </a:schemeClr>
                  </a:gs>
                </a:gsLst>
                <a:lin ang="13500000" scaled="1"/>
                <a:tileRect/>
              </a:gra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24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 lang="en-IN" sz="3600" b="1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74" name="Group 73">
              <a:extLst>
                <a:ext uri="{FF2B5EF4-FFF2-40B4-BE49-F238E27FC236}">
                  <a16:creationId xmlns:a16="http://schemas.microsoft.com/office/drawing/2014/main" id="{E9E10250-A703-417E-8CF0-EF3C4D57331F}"/>
                </a:ext>
              </a:extLst>
            </p:cNvPr>
            <p:cNvGrpSpPr/>
            <p:nvPr/>
          </p:nvGrpSpPr>
          <p:grpSpPr>
            <a:xfrm>
              <a:off x="4129123" y="3363807"/>
              <a:ext cx="946886" cy="946884"/>
              <a:chOff x="636742" y="2158017"/>
              <a:chExt cx="1014258" cy="1014256"/>
            </a:xfrm>
          </p:grpSpPr>
          <p:sp>
            <p:nvSpPr>
              <p:cNvPr id="75" name="Oval 74">
                <a:extLst>
                  <a:ext uri="{FF2B5EF4-FFF2-40B4-BE49-F238E27FC236}">
                    <a16:creationId xmlns:a16="http://schemas.microsoft.com/office/drawing/2014/main" id="{534E8D73-7E81-4E2E-AB2B-3F3480D2812B}"/>
                  </a:ext>
                </a:extLst>
              </p:cNvPr>
              <p:cNvSpPr/>
              <p:nvPr/>
            </p:nvSpPr>
            <p:spPr>
              <a:xfrm>
                <a:off x="636742" y="2158017"/>
                <a:ext cx="1014258" cy="101425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>
                <a:outerShdw blurRad="355600" dist="88900" dir="294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 lang="en-IN" sz="3600" b="1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6" name="Oval 75">
                <a:extLst>
                  <a:ext uri="{FF2B5EF4-FFF2-40B4-BE49-F238E27FC236}">
                    <a16:creationId xmlns:a16="http://schemas.microsoft.com/office/drawing/2014/main" id="{BC0FCA65-C44F-41E7-BCFA-13D88151AC63}"/>
                  </a:ext>
                </a:extLst>
              </p:cNvPr>
              <p:cNvSpPr/>
              <p:nvPr/>
            </p:nvSpPr>
            <p:spPr>
              <a:xfrm>
                <a:off x="728711" y="2249986"/>
                <a:ext cx="830319" cy="830317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3">
                      <a:lumMod val="50000"/>
                    </a:schemeClr>
                  </a:gs>
                  <a:gs pos="100000">
                    <a:schemeClr val="accent3"/>
                  </a:gs>
                </a:gsLst>
                <a:lin ang="13500000" scaled="1"/>
                <a:tileRect/>
              </a:gra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24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 lang="en-IN" sz="3600" b="1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2086745C-D86F-4679-AE5C-45DE03D056E9}"/>
                </a:ext>
              </a:extLst>
            </p:cNvPr>
            <p:cNvGrpSpPr/>
            <p:nvPr/>
          </p:nvGrpSpPr>
          <p:grpSpPr>
            <a:xfrm>
              <a:off x="5247749" y="2676136"/>
              <a:ext cx="946886" cy="946884"/>
              <a:chOff x="636742" y="2158017"/>
              <a:chExt cx="1014258" cy="1014256"/>
            </a:xfrm>
          </p:grpSpPr>
          <p:sp>
            <p:nvSpPr>
              <p:cNvPr id="79" name="Oval 78">
                <a:extLst>
                  <a:ext uri="{FF2B5EF4-FFF2-40B4-BE49-F238E27FC236}">
                    <a16:creationId xmlns:a16="http://schemas.microsoft.com/office/drawing/2014/main" id="{447543E8-DFCC-4AA0-99BD-1374402F23BB}"/>
                  </a:ext>
                </a:extLst>
              </p:cNvPr>
              <p:cNvSpPr/>
              <p:nvPr/>
            </p:nvSpPr>
            <p:spPr>
              <a:xfrm>
                <a:off x="636742" y="2158017"/>
                <a:ext cx="1014258" cy="101425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>
                <a:outerShdw blurRad="355600" dist="88900" dir="294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 lang="en-IN" sz="3600" b="1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0" name="Oval 79">
                <a:extLst>
                  <a:ext uri="{FF2B5EF4-FFF2-40B4-BE49-F238E27FC236}">
                    <a16:creationId xmlns:a16="http://schemas.microsoft.com/office/drawing/2014/main" id="{40CC6183-0EB7-4FE3-9BD9-507AF92FE182}"/>
                  </a:ext>
                </a:extLst>
              </p:cNvPr>
              <p:cNvSpPr/>
              <p:nvPr/>
            </p:nvSpPr>
            <p:spPr>
              <a:xfrm>
                <a:off x="728711" y="2249986"/>
                <a:ext cx="830319" cy="830317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2">
                      <a:lumMod val="50000"/>
                    </a:schemeClr>
                  </a:gs>
                  <a:gs pos="100000">
                    <a:schemeClr val="bg2">
                      <a:lumMod val="83000"/>
                      <a:lumOff val="17000"/>
                    </a:schemeClr>
                  </a:gs>
                </a:gsLst>
                <a:lin ang="13500000" scaled="1"/>
                <a:tileRect/>
              </a:gra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24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 lang="en-IN" sz="3600" b="1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86" name="Group 85">
              <a:extLst>
                <a:ext uri="{FF2B5EF4-FFF2-40B4-BE49-F238E27FC236}">
                  <a16:creationId xmlns:a16="http://schemas.microsoft.com/office/drawing/2014/main" id="{05AAF929-FFC7-45DA-855A-6588674C663C}"/>
                </a:ext>
              </a:extLst>
            </p:cNvPr>
            <p:cNvGrpSpPr/>
            <p:nvPr/>
          </p:nvGrpSpPr>
          <p:grpSpPr>
            <a:xfrm>
              <a:off x="7482066" y="2676136"/>
              <a:ext cx="946886" cy="946884"/>
              <a:chOff x="636742" y="2158017"/>
              <a:chExt cx="1014258" cy="1014256"/>
            </a:xfrm>
          </p:grpSpPr>
          <p:sp>
            <p:nvSpPr>
              <p:cNvPr id="87" name="Oval 86">
                <a:extLst>
                  <a:ext uri="{FF2B5EF4-FFF2-40B4-BE49-F238E27FC236}">
                    <a16:creationId xmlns:a16="http://schemas.microsoft.com/office/drawing/2014/main" id="{D451F7D0-D2AB-4FCC-8A27-47A2693A1115}"/>
                  </a:ext>
                </a:extLst>
              </p:cNvPr>
              <p:cNvSpPr/>
              <p:nvPr/>
            </p:nvSpPr>
            <p:spPr>
              <a:xfrm>
                <a:off x="636742" y="2158017"/>
                <a:ext cx="1014258" cy="101425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>
                <a:outerShdw blurRad="355600" dist="88900" dir="294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 lang="en-IN" sz="3600" b="1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8" name="Oval 87">
                <a:extLst>
                  <a:ext uri="{FF2B5EF4-FFF2-40B4-BE49-F238E27FC236}">
                    <a16:creationId xmlns:a16="http://schemas.microsoft.com/office/drawing/2014/main" id="{9013FA26-23B8-4420-A762-C1306347425F}"/>
                  </a:ext>
                </a:extLst>
              </p:cNvPr>
              <p:cNvSpPr/>
              <p:nvPr/>
            </p:nvSpPr>
            <p:spPr>
              <a:xfrm>
                <a:off x="728711" y="2249986"/>
                <a:ext cx="830319" cy="830317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5">
                      <a:lumMod val="50000"/>
                    </a:schemeClr>
                  </a:gs>
                  <a:gs pos="100000">
                    <a:schemeClr val="accent5">
                      <a:lumMod val="83000"/>
                      <a:lumOff val="17000"/>
                    </a:schemeClr>
                  </a:gs>
                </a:gsLst>
                <a:lin ang="13500000" scaled="1"/>
                <a:tileRect/>
              </a:gra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24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 lang="en-IN" sz="3600" b="1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90" name="Group 89">
              <a:extLst>
                <a:ext uri="{FF2B5EF4-FFF2-40B4-BE49-F238E27FC236}">
                  <a16:creationId xmlns:a16="http://schemas.microsoft.com/office/drawing/2014/main" id="{7027C4BC-EB46-40FA-95F3-7DB9CEB5D290}"/>
                </a:ext>
              </a:extLst>
            </p:cNvPr>
            <p:cNvGrpSpPr/>
            <p:nvPr/>
          </p:nvGrpSpPr>
          <p:grpSpPr>
            <a:xfrm>
              <a:off x="8607351" y="3363807"/>
              <a:ext cx="946886" cy="946884"/>
              <a:chOff x="636742" y="2158017"/>
              <a:chExt cx="1014258" cy="1014256"/>
            </a:xfrm>
          </p:grpSpPr>
          <p:sp>
            <p:nvSpPr>
              <p:cNvPr id="91" name="Oval 90">
                <a:extLst>
                  <a:ext uri="{FF2B5EF4-FFF2-40B4-BE49-F238E27FC236}">
                    <a16:creationId xmlns:a16="http://schemas.microsoft.com/office/drawing/2014/main" id="{8848E1B9-7F5F-498C-A304-1E7718D647B9}"/>
                  </a:ext>
                </a:extLst>
              </p:cNvPr>
              <p:cNvSpPr/>
              <p:nvPr/>
            </p:nvSpPr>
            <p:spPr>
              <a:xfrm>
                <a:off x="636742" y="2158017"/>
                <a:ext cx="1014258" cy="101425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>
                <a:outerShdw blurRad="355600" dist="88900" dir="294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 lang="en-IN" sz="3600" b="1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2" name="Oval 91">
                <a:extLst>
                  <a:ext uri="{FF2B5EF4-FFF2-40B4-BE49-F238E27FC236}">
                    <a16:creationId xmlns:a16="http://schemas.microsoft.com/office/drawing/2014/main" id="{AD2F89C1-458D-4BF4-B98A-590DAC571AE2}"/>
                  </a:ext>
                </a:extLst>
              </p:cNvPr>
              <p:cNvSpPr/>
              <p:nvPr/>
            </p:nvSpPr>
            <p:spPr>
              <a:xfrm>
                <a:off x="728711" y="2249986"/>
                <a:ext cx="830319" cy="830317"/>
              </a:xfrm>
              <a:prstGeom prst="ellipse">
                <a:avLst/>
              </a:prstGeom>
              <a:gradFill flip="none" rotWithShape="1">
                <a:gsLst>
                  <a:gs pos="0">
                    <a:srgbClr val="72BF48"/>
                  </a:gs>
                  <a:gs pos="100000">
                    <a:srgbClr val="72BF48">
                      <a:alpha val="23000"/>
                    </a:srgbClr>
                  </a:gs>
                </a:gsLst>
                <a:lin ang="13500000" scaled="1"/>
                <a:tileRect/>
              </a:gra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24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 lang="en-IN" sz="3600" b="1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1F408DBC-4560-454B-BDA2-0A79A8CFFF84}"/>
                </a:ext>
              </a:extLst>
            </p:cNvPr>
            <p:cNvGrpSpPr/>
            <p:nvPr/>
          </p:nvGrpSpPr>
          <p:grpSpPr>
            <a:xfrm>
              <a:off x="9730791" y="2676136"/>
              <a:ext cx="946886" cy="946884"/>
              <a:chOff x="636742" y="2158017"/>
              <a:chExt cx="1014258" cy="1014256"/>
            </a:xfrm>
          </p:grpSpPr>
          <p:sp>
            <p:nvSpPr>
              <p:cNvPr id="95" name="Oval 94">
                <a:extLst>
                  <a:ext uri="{FF2B5EF4-FFF2-40B4-BE49-F238E27FC236}">
                    <a16:creationId xmlns:a16="http://schemas.microsoft.com/office/drawing/2014/main" id="{071BECDC-4CF1-42DA-8B02-9458E994AAAB}"/>
                  </a:ext>
                </a:extLst>
              </p:cNvPr>
              <p:cNvSpPr/>
              <p:nvPr/>
            </p:nvSpPr>
            <p:spPr>
              <a:xfrm>
                <a:off x="636742" y="2158017"/>
                <a:ext cx="1014258" cy="101425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>
                <a:outerShdw blurRad="355600" dist="88900" dir="294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 lang="en-IN" sz="3600" b="1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6" name="Oval 95">
                <a:extLst>
                  <a:ext uri="{FF2B5EF4-FFF2-40B4-BE49-F238E27FC236}">
                    <a16:creationId xmlns:a16="http://schemas.microsoft.com/office/drawing/2014/main" id="{7AE51969-07AD-47C3-8F65-F1A3835207B3}"/>
                  </a:ext>
                </a:extLst>
              </p:cNvPr>
              <p:cNvSpPr/>
              <p:nvPr/>
            </p:nvSpPr>
            <p:spPr>
              <a:xfrm>
                <a:off x="728711" y="2249986"/>
                <a:ext cx="830319" cy="830317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2">
                      <a:lumMod val="50000"/>
                      <a:alpha val="46000"/>
                    </a:schemeClr>
                  </a:gs>
                  <a:gs pos="100000">
                    <a:srgbClr val="012041"/>
                  </a:gs>
                </a:gsLst>
                <a:lin ang="13500000" scaled="1"/>
                <a:tileRect/>
              </a:gra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24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 lang="en-IN" sz="3600" b="1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02" name="Group 101">
              <a:extLst>
                <a:ext uri="{FF2B5EF4-FFF2-40B4-BE49-F238E27FC236}">
                  <a16:creationId xmlns:a16="http://schemas.microsoft.com/office/drawing/2014/main" id="{23698083-68AA-4184-8B60-87160E26FEE1}"/>
                </a:ext>
              </a:extLst>
            </p:cNvPr>
            <p:cNvGrpSpPr/>
            <p:nvPr/>
          </p:nvGrpSpPr>
          <p:grpSpPr>
            <a:xfrm>
              <a:off x="6373035" y="3363807"/>
              <a:ext cx="946886" cy="946884"/>
              <a:chOff x="636742" y="2158017"/>
              <a:chExt cx="1014258" cy="1014256"/>
            </a:xfrm>
          </p:grpSpPr>
          <p:sp>
            <p:nvSpPr>
              <p:cNvPr id="103" name="Oval 102">
                <a:extLst>
                  <a:ext uri="{FF2B5EF4-FFF2-40B4-BE49-F238E27FC236}">
                    <a16:creationId xmlns:a16="http://schemas.microsoft.com/office/drawing/2014/main" id="{E219BFD7-732C-445E-82C7-73422C860C77}"/>
                  </a:ext>
                </a:extLst>
              </p:cNvPr>
              <p:cNvSpPr/>
              <p:nvPr/>
            </p:nvSpPr>
            <p:spPr>
              <a:xfrm>
                <a:off x="636742" y="2158017"/>
                <a:ext cx="1014258" cy="101425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>
                <a:outerShdw blurRad="355600" dist="88900" dir="294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 lang="en-IN" sz="3600" b="1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" name="Oval 103">
                <a:extLst>
                  <a:ext uri="{FF2B5EF4-FFF2-40B4-BE49-F238E27FC236}">
                    <a16:creationId xmlns:a16="http://schemas.microsoft.com/office/drawing/2014/main" id="{FABB02DB-B4C4-4E8F-9A73-BF3E0F14C478}"/>
                  </a:ext>
                </a:extLst>
              </p:cNvPr>
              <p:cNvSpPr/>
              <p:nvPr/>
            </p:nvSpPr>
            <p:spPr>
              <a:xfrm>
                <a:off x="728711" y="2249986"/>
                <a:ext cx="830319" cy="830317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4">
                      <a:lumMod val="50000"/>
                    </a:schemeClr>
                  </a:gs>
                  <a:gs pos="100000">
                    <a:schemeClr val="accent4">
                      <a:lumMod val="83000"/>
                      <a:lumOff val="17000"/>
                    </a:schemeClr>
                  </a:gs>
                </a:gsLst>
                <a:lin ang="13500000" scaled="1"/>
                <a:tileRect/>
              </a:gra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24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 lang="en-IN" sz="3600" b="1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10" name="TextBox 109">
              <a:extLst>
                <a:ext uri="{FF2B5EF4-FFF2-40B4-BE49-F238E27FC236}">
                  <a16:creationId xmlns:a16="http://schemas.microsoft.com/office/drawing/2014/main" id="{AEE912D4-74E0-472B-8A83-5FB1204EC4A5}"/>
                </a:ext>
              </a:extLst>
            </p:cNvPr>
            <p:cNvSpPr txBox="1"/>
            <p:nvPr/>
          </p:nvSpPr>
          <p:spPr>
            <a:xfrm>
              <a:off x="4710591" y="4791517"/>
              <a:ext cx="2410960" cy="19650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/>
              <a:r>
                <a:rPr lang="en-US" sz="1100" b="1" dirty="0">
                  <a:latin typeface="Montserrat" pitchFamily="2" charset="77"/>
                </a:rPr>
                <a:t>Job Description. </a:t>
              </a:r>
              <a:r>
                <a:rPr lang="en-US" sz="1100" dirty="0">
                  <a:latin typeface="Montserrat" pitchFamily="2" charset="77"/>
                </a:rPr>
                <a:t> What </a:t>
              </a:r>
              <a:r>
                <a:rPr lang="en-US" sz="1100" b="1" dirty="0">
                  <a:latin typeface="Montserrat" pitchFamily="2" charset="77"/>
                </a:rPr>
                <a:t>is</a:t>
              </a:r>
              <a:r>
                <a:rPr lang="en-US" sz="1100" dirty="0">
                  <a:latin typeface="Montserrat" pitchFamily="2" charset="77"/>
                </a:rPr>
                <a:t> the overall job description?  What does the day-to-day job look like? How do the job duties fit into your likes and dislikes?  Who else will you work with ? Who do you support? How does this role fit into the mission of the organization? </a:t>
              </a:r>
              <a:endParaRPr lang="en-US" sz="1100" b="1" dirty="0">
                <a:latin typeface="Montserrat" pitchFamily="2" charset="77"/>
              </a:endParaRPr>
            </a:p>
          </p:txBody>
        </p:sp>
        <p:sp>
          <p:nvSpPr>
            <p:cNvPr id="113" name="TextBox 112">
              <a:extLst>
                <a:ext uri="{FF2B5EF4-FFF2-40B4-BE49-F238E27FC236}">
                  <a16:creationId xmlns:a16="http://schemas.microsoft.com/office/drawing/2014/main" id="{6110D398-FBED-4FE7-A848-2FB261577DAC}"/>
                </a:ext>
              </a:extLst>
            </p:cNvPr>
            <p:cNvSpPr txBox="1"/>
            <p:nvPr/>
          </p:nvSpPr>
          <p:spPr>
            <a:xfrm>
              <a:off x="7270616" y="4791517"/>
              <a:ext cx="1978638" cy="19650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/>
              <a:r>
                <a:rPr lang="en-US" sz="1100" b="1" dirty="0">
                  <a:latin typeface="Montserrat" pitchFamily="2" charset="77"/>
                </a:rPr>
                <a:t>Responsibilities. </a:t>
              </a:r>
              <a:r>
                <a:rPr lang="en-US" sz="1100" dirty="0">
                  <a:latin typeface="Montserrat" pitchFamily="2" charset="77"/>
                </a:rPr>
                <a:t>How much supervision does this role require?  How is your work evaluated?  Is there a formal evaluation process in the place. Does your immediate supervisor have an open door policy?</a:t>
              </a:r>
              <a:endParaRPr lang="en-US" sz="1100" b="1" dirty="0">
                <a:latin typeface="Montserrat" pitchFamily="2" charset="77"/>
              </a:endParaRPr>
            </a:p>
          </p:txBody>
        </p:sp>
        <p:sp>
          <p:nvSpPr>
            <p:cNvPr id="116" name="TextBox 115">
              <a:extLst>
                <a:ext uri="{FF2B5EF4-FFF2-40B4-BE49-F238E27FC236}">
                  <a16:creationId xmlns:a16="http://schemas.microsoft.com/office/drawing/2014/main" id="{ACF765FC-D877-41E6-8EDD-C52B58C87C6A}"/>
                </a:ext>
              </a:extLst>
            </p:cNvPr>
            <p:cNvSpPr txBox="1"/>
            <p:nvPr/>
          </p:nvSpPr>
          <p:spPr>
            <a:xfrm>
              <a:off x="9398319" y="4791518"/>
              <a:ext cx="2122645" cy="19650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/>
              <a:r>
                <a:rPr lang="en-US" sz="1100" b="1" dirty="0">
                  <a:latin typeface="Montserrat" pitchFamily="2" charset="77"/>
                </a:rPr>
                <a:t>Working Conditions</a:t>
              </a:r>
              <a:r>
                <a:rPr lang="en-US" sz="1100" dirty="0">
                  <a:latin typeface="Montserrat" pitchFamily="2" charset="77"/>
                </a:rPr>
                <a:t>.  Will you be working in an office? Is the environment well maintained and safe? Will you be sitting or standing?  Are there any immediate plans to change the office structure?</a:t>
              </a:r>
            </a:p>
          </p:txBody>
        </p:sp>
        <p:sp>
          <p:nvSpPr>
            <p:cNvPr id="126" name="TextBox 125">
              <a:extLst>
                <a:ext uri="{FF2B5EF4-FFF2-40B4-BE49-F238E27FC236}">
                  <a16:creationId xmlns:a16="http://schemas.microsoft.com/office/drawing/2014/main" id="{D0CC0730-4E4E-438C-8BF1-1F093B1BF60F}"/>
                </a:ext>
              </a:extLst>
            </p:cNvPr>
            <p:cNvSpPr txBox="1"/>
            <p:nvPr/>
          </p:nvSpPr>
          <p:spPr>
            <a:xfrm>
              <a:off x="3415190" y="373548"/>
              <a:ext cx="2181225" cy="1778667"/>
            </a:xfrm>
            <a:prstGeom prst="rect">
              <a:avLst/>
            </a:prstGeom>
            <a:noFill/>
          </p:spPr>
          <p:txBody>
            <a:bodyPr wrap="square" rtlCol="0" anchor="b">
              <a:spAutoFit/>
            </a:bodyPr>
            <a:lstStyle/>
            <a:p>
              <a:pPr lvl="0"/>
              <a:r>
                <a:rPr lang="en-US" sz="1100" b="1" dirty="0">
                  <a:latin typeface="Montserrat" pitchFamily="2" charset="77"/>
                </a:rPr>
                <a:t>Career Advancement</a:t>
              </a:r>
              <a:r>
                <a:rPr lang="en-US" sz="1100" dirty="0">
                  <a:latin typeface="Montserrat" pitchFamily="2" charset="77"/>
                </a:rPr>
                <a:t>.   Are there opportunities for advancement? What type of professional development is available to help you advance? Do you provide leadership training? Mentor opportunities?</a:t>
              </a:r>
            </a:p>
          </p:txBody>
        </p:sp>
        <p:sp>
          <p:nvSpPr>
            <p:cNvPr id="130" name="TextBox 129">
              <a:extLst>
                <a:ext uri="{FF2B5EF4-FFF2-40B4-BE49-F238E27FC236}">
                  <a16:creationId xmlns:a16="http://schemas.microsoft.com/office/drawing/2014/main" id="{BED3F8FD-E842-4543-86BC-1ED196BEEAEA}"/>
                </a:ext>
              </a:extLst>
            </p:cNvPr>
            <p:cNvSpPr txBox="1"/>
            <p:nvPr/>
          </p:nvSpPr>
          <p:spPr>
            <a:xfrm>
              <a:off x="6110154" y="559886"/>
              <a:ext cx="1966912" cy="1592331"/>
            </a:xfrm>
            <a:prstGeom prst="rect">
              <a:avLst/>
            </a:prstGeom>
            <a:noFill/>
          </p:spPr>
          <p:txBody>
            <a:bodyPr wrap="square" rtlCol="0" anchor="b">
              <a:spAutoFit/>
            </a:bodyPr>
            <a:lstStyle/>
            <a:p>
              <a:pPr lvl="0"/>
              <a:r>
                <a:rPr lang="en-US" sz="1100" b="1" dirty="0">
                  <a:latin typeface="Montserrat" pitchFamily="2" charset="77"/>
                </a:rPr>
                <a:t>Office culture</a:t>
              </a:r>
              <a:r>
                <a:rPr lang="en-US" sz="1100" dirty="0">
                  <a:latin typeface="Montserrat" pitchFamily="2" charset="77"/>
                </a:rPr>
                <a:t>.  How would the organization describe its office culture? What is the dress code? How would people who work here describe the culture?  </a:t>
              </a:r>
            </a:p>
          </p:txBody>
        </p:sp>
        <p:grpSp>
          <p:nvGrpSpPr>
            <p:cNvPr id="139" name="Group 138">
              <a:extLst>
                <a:ext uri="{FF2B5EF4-FFF2-40B4-BE49-F238E27FC236}">
                  <a16:creationId xmlns:a16="http://schemas.microsoft.com/office/drawing/2014/main" id="{EFB5F12A-E5C8-4D6C-BA85-ABD90DDA5D9D}"/>
                </a:ext>
              </a:extLst>
            </p:cNvPr>
            <p:cNvGrpSpPr/>
            <p:nvPr/>
          </p:nvGrpSpPr>
          <p:grpSpPr>
            <a:xfrm>
              <a:off x="694479" y="3519299"/>
              <a:ext cx="1096718" cy="1210940"/>
              <a:chOff x="584543" y="3782900"/>
              <a:chExt cx="1174751" cy="1297100"/>
            </a:xfrm>
          </p:grpSpPr>
          <p:sp>
            <p:nvSpPr>
              <p:cNvPr id="140" name="Freeform: Shape 139">
                <a:extLst>
                  <a:ext uri="{FF2B5EF4-FFF2-40B4-BE49-F238E27FC236}">
                    <a16:creationId xmlns:a16="http://schemas.microsoft.com/office/drawing/2014/main" id="{80E9BC54-CE9C-4CE0-9031-3119AB1DC8D6}"/>
                  </a:ext>
                </a:extLst>
              </p:cNvPr>
              <p:cNvSpPr/>
              <p:nvPr/>
            </p:nvSpPr>
            <p:spPr>
              <a:xfrm>
                <a:off x="584543" y="3867150"/>
                <a:ext cx="1098550" cy="1212850"/>
              </a:xfrm>
              <a:custGeom>
                <a:avLst/>
                <a:gdLst>
                  <a:gd name="connsiteX0" fmla="*/ 1117600 w 1117600"/>
                  <a:gd name="connsiteY0" fmla="*/ 0 h 1089025"/>
                  <a:gd name="connsiteX1" fmla="*/ 777875 w 1117600"/>
                  <a:gd name="connsiteY1" fmla="*/ 1089025 h 1089025"/>
                  <a:gd name="connsiteX2" fmla="*/ 0 w 1117600"/>
                  <a:gd name="connsiteY2" fmla="*/ 1089025 h 10890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17600" h="1089025">
                    <a:moveTo>
                      <a:pt x="1117600" y="0"/>
                    </a:moveTo>
                    <a:lnTo>
                      <a:pt x="777875" y="1089025"/>
                    </a:lnTo>
                    <a:lnTo>
                      <a:pt x="0" y="1089025"/>
                    </a:lnTo>
                  </a:path>
                </a:pathLst>
              </a:custGeom>
              <a:noFill/>
              <a:ln w="6350">
                <a:solidFill>
                  <a:schemeClr val="accent1"/>
                </a:solidFill>
                <a:prstDash val="sysDash"/>
                <a:headEnd type="none" w="sm" len="sm"/>
                <a:tailEnd type="oval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41" name="Group 140">
                <a:extLst>
                  <a:ext uri="{FF2B5EF4-FFF2-40B4-BE49-F238E27FC236}">
                    <a16:creationId xmlns:a16="http://schemas.microsoft.com/office/drawing/2014/main" id="{4CE6423D-17D6-40B2-8BEE-2AC20454B0DE}"/>
                  </a:ext>
                </a:extLst>
              </p:cNvPr>
              <p:cNvGrpSpPr/>
              <p:nvPr/>
            </p:nvGrpSpPr>
            <p:grpSpPr>
              <a:xfrm>
                <a:off x="1605082" y="3782900"/>
                <a:ext cx="154212" cy="284275"/>
                <a:chOff x="1605082" y="3782900"/>
                <a:chExt cx="154212" cy="284275"/>
              </a:xfrm>
            </p:grpSpPr>
            <p:sp>
              <p:nvSpPr>
                <p:cNvPr id="142" name="Oval 141">
                  <a:extLst>
                    <a:ext uri="{FF2B5EF4-FFF2-40B4-BE49-F238E27FC236}">
                      <a16:creationId xmlns:a16="http://schemas.microsoft.com/office/drawing/2014/main" id="{32108F05-F7FC-4E67-A8D8-595799833D05}"/>
                    </a:ext>
                  </a:extLst>
                </p:cNvPr>
                <p:cNvSpPr/>
                <p:nvPr/>
              </p:nvSpPr>
              <p:spPr>
                <a:xfrm>
                  <a:off x="1605082" y="3782900"/>
                  <a:ext cx="154212" cy="154212"/>
                </a:xfrm>
                <a:prstGeom prst="ellipse">
                  <a:avLst/>
                </a:prstGeom>
                <a:noFill/>
                <a:ln w="6350">
                  <a:solidFill>
                    <a:schemeClr val="bg1"/>
                  </a:solidFill>
                  <a:prstDash val="sys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3" name="Oval 142">
                  <a:extLst>
                    <a:ext uri="{FF2B5EF4-FFF2-40B4-BE49-F238E27FC236}">
                      <a16:creationId xmlns:a16="http://schemas.microsoft.com/office/drawing/2014/main" id="{7010CDBA-53E4-4C97-9A0A-71959494AAF4}"/>
                    </a:ext>
                  </a:extLst>
                </p:cNvPr>
                <p:cNvSpPr/>
                <p:nvPr/>
              </p:nvSpPr>
              <p:spPr>
                <a:xfrm flipH="1">
                  <a:off x="1657724" y="3841368"/>
                  <a:ext cx="56326" cy="56326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4" name="Freeform: Shape 143">
                  <a:extLst>
                    <a:ext uri="{FF2B5EF4-FFF2-40B4-BE49-F238E27FC236}">
                      <a16:creationId xmlns:a16="http://schemas.microsoft.com/office/drawing/2014/main" id="{CFA831C1-3769-4815-8B8F-0216CF9C9EF0}"/>
                    </a:ext>
                  </a:extLst>
                </p:cNvPr>
                <p:cNvSpPr/>
                <p:nvPr/>
              </p:nvSpPr>
              <p:spPr>
                <a:xfrm>
                  <a:off x="1628775" y="3888581"/>
                  <a:ext cx="52388" cy="178594"/>
                </a:xfrm>
                <a:custGeom>
                  <a:avLst/>
                  <a:gdLst>
                    <a:gd name="connsiteX0" fmla="*/ 52388 w 52388"/>
                    <a:gd name="connsiteY0" fmla="*/ 0 h 178594"/>
                    <a:gd name="connsiteX1" fmla="*/ 0 w 52388"/>
                    <a:gd name="connsiteY1" fmla="*/ 178594 h 17859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52388" h="178594">
                      <a:moveTo>
                        <a:pt x="52388" y="0"/>
                      </a:moveTo>
                      <a:lnTo>
                        <a:pt x="0" y="178594"/>
                      </a:lnTo>
                    </a:path>
                  </a:pathLst>
                </a:custGeom>
                <a:noFill/>
                <a:ln w="6350">
                  <a:solidFill>
                    <a:schemeClr val="bg1"/>
                  </a:solidFill>
                  <a:prstDash val="sysDash"/>
                  <a:headEnd type="none" w="sm" len="sm"/>
                  <a:tailEnd type="none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45" name="Group 144">
              <a:extLst>
                <a:ext uri="{FF2B5EF4-FFF2-40B4-BE49-F238E27FC236}">
                  <a16:creationId xmlns:a16="http://schemas.microsoft.com/office/drawing/2014/main" id="{79F226C8-D3A3-4D63-8AC3-56D40B49C17B}"/>
                </a:ext>
              </a:extLst>
            </p:cNvPr>
            <p:cNvGrpSpPr/>
            <p:nvPr/>
          </p:nvGrpSpPr>
          <p:grpSpPr>
            <a:xfrm>
              <a:off x="2619604" y="3519299"/>
              <a:ext cx="1424840" cy="1210940"/>
              <a:chOff x="233075" y="3782900"/>
              <a:chExt cx="1526219" cy="1297100"/>
            </a:xfrm>
          </p:grpSpPr>
          <p:sp>
            <p:nvSpPr>
              <p:cNvPr id="146" name="Freeform: Shape 145">
                <a:extLst>
                  <a:ext uri="{FF2B5EF4-FFF2-40B4-BE49-F238E27FC236}">
                    <a16:creationId xmlns:a16="http://schemas.microsoft.com/office/drawing/2014/main" id="{E51B881C-C8FE-4DF7-9152-2EDBBACDF833}"/>
                  </a:ext>
                </a:extLst>
              </p:cNvPr>
              <p:cNvSpPr/>
              <p:nvPr/>
            </p:nvSpPr>
            <p:spPr>
              <a:xfrm>
                <a:off x="233075" y="3867150"/>
                <a:ext cx="1450020" cy="1212850"/>
              </a:xfrm>
              <a:custGeom>
                <a:avLst/>
                <a:gdLst>
                  <a:gd name="connsiteX0" fmla="*/ 1117600 w 1117600"/>
                  <a:gd name="connsiteY0" fmla="*/ 0 h 1089025"/>
                  <a:gd name="connsiteX1" fmla="*/ 777875 w 1117600"/>
                  <a:gd name="connsiteY1" fmla="*/ 1089025 h 1089025"/>
                  <a:gd name="connsiteX2" fmla="*/ 0 w 1117600"/>
                  <a:gd name="connsiteY2" fmla="*/ 1089025 h 10890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17600" h="1089025">
                    <a:moveTo>
                      <a:pt x="1117600" y="0"/>
                    </a:moveTo>
                    <a:lnTo>
                      <a:pt x="777875" y="1089025"/>
                    </a:lnTo>
                    <a:lnTo>
                      <a:pt x="0" y="1089025"/>
                    </a:lnTo>
                  </a:path>
                </a:pathLst>
              </a:custGeom>
              <a:noFill/>
              <a:ln w="6350">
                <a:solidFill>
                  <a:schemeClr val="accent2"/>
                </a:solidFill>
                <a:prstDash val="sysDash"/>
                <a:headEnd type="none" w="sm" len="sm"/>
                <a:tailEnd type="oval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47" name="Group 146">
                <a:extLst>
                  <a:ext uri="{FF2B5EF4-FFF2-40B4-BE49-F238E27FC236}">
                    <a16:creationId xmlns:a16="http://schemas.microsoft.com/office/drawing/2014/main" id="{CB2AC4D6-107F-493A-B1F9-694A11F4B4E5}"/>
                  </a:ext>
                </a:extLst>
              </p:cNvPr>
              <p:cNvGrpSpPr/>
              <p:nvPr/>
            </p:nvGrpSpPr>
            <p:grpSpPr>
              <a:xfrm>
                <a:off x="1605082" y="3782900"/>
                <a:ext cx="154212" cy="284275"/>
                <a:chOff x="1605082" y="3782900"/>
                <a:chExt cx="154212" cy="284275"/>
              </a:xfrm>
            </p:grpSpPr>
            <p:sp>
              <p:nvSpPr>
                <p:cNvPr id="148" name="Oval 147">
                  <a:extLst>
                    <a:ext uri="{FF2B5EF4-FFF2-40B4-BE49-F238E27FC236}">
                      <a16:creationId xmlns:a16="http://schemas.microsoft.com/office/drawing/2014/main" id="{576019A1-18EA-4B72-8C62-68A5F4C7BC4D}"/>
                    </a:ext>
                  </a:extLst>
                </p:cNvPr>
                <p:cNvSpPr/>
                <p:nvPr/>
              </p:nvSpPr>
              <p:spPr>
                <a:xfrm>
                  <a:off x="1605082" y="3782900"/>
                  <a:ext cx="154212" cy="154212"/>
                </a:xfrm>
                <a:prstGeom prst="ellipse">
                  <a:avLst/>
                </a:prstGeom>
                <a:noFill/>
                <a:ln w="6350">
                  <a:solidFill>
                    <a:schemeClr val="bg1"/>
                  </a:solidFill>
                  <a:prstDash val="sys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9" name="Oval 148">
                  <a:extLst>
                    <a:ext uri="{FF2B5EF4-FFF2-40B4-BE49-F238E27FC236}">
                      <a16:creationId xmlns:a16="http://schemas.microsoft.com/office/drawing/2014/main" id="{25B2B67D-250D-42F2-8E9A-4688E523B962}"/>
                    </a:ext>
                  </a:extLst>
                </p:cNvPr>
                <p:cNvSpPr/>
                <p:nvPr/>
              </p:nvSpPr>
              <p:spPr>
                <a:xfrm flipH="1">
                  <a:off x="1657724" y="3841368"/>
                  <a:ext cx="56326" cy="56326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0" name="Freeform: Shape 149">
                  <a:extLst>
                    <a:ext uri="{FF2B5EF4-FFF2-40B4-BE49-F238E27FC236}">
                      <a16:creationId xmlns:a16="http://schemas.microsoft.com/office/drawing/2014/main" id="{072C4B4B-A34D-4DDE-8D91-276588471EC9}"/>
                    </a:ext>
                  </a:extLst>
                </p:cNvPr>
                <p:cNvSpPr/>
                <p:nvPr/>
              </p:nvSpPr>
              <p:spPr>
                <a:xfrm>
                  <a:off x="1628775" y="3888581"/>
                  <a:ext cx="52388" cy="178594"/>
                </a:xfrm>
                <a:custGeom>
                  <a:avLst/>
                  <a:gdLst>
                    <a:gd name="connsiteX0" fmla="*/ 52388 w 52388"/>
                    <a:gd name="connsiteY0" fmla="*/ 0 h 178594"/>
                    <a:gd name="connsiteX1" fmla="*/ 0 w 52388"/>
                    <a:gd name="connsiteY1" fmla="*/ 178594 h 17859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52388" h="178594">
                      <a:moveTo>
                        <a:pt x="52388" y="0"/>
                      </a:moveTo>
                      <a:lnTo>
                        <a:pt x="0" y="178594"/>
                      </a:lnTo>
                    </a:path>
                  </a:pathLst>
                </a:custGeom>
                <a:noFill/>
                <a:ln w="6350">
                  <a:solidFill>
                    <a:schemeClr val="bg1"/>
                  </a:solidFill>
                  <a:prstDash val="sysDash"/>
                  <a:headEnd type="none" w="sm" len="sm"/>
                  <a:tailEnd type="none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51" name="Group 150">
              <a:extLst>
                <a:ext uri="{FF2B5EF4-FFF2-40B4-BE49-F238E27FC236}">
                  <a16:creationId xmlns:a16="http://schemas.microsoft.com/office/drawing/2014/main" id="{1EBB29C0-2A36-4D7D-9332-43B328A61C97}"/>
                </a:ext>
              </a:extLst>
            </p:cNvPr>
            <p:cNvGrpSpPr/>
            <p:nvPr/>
          </p:nvGrpSpPr>
          <p:grpSpPr>
            <a:xfrm>
              <a:off x="4765034" y="3519299"/>
              <a:ext cx="1520657" cy="1210940"/>
              <a:chOff x="130441" y="3782900"/>
              <a:chExt cx="1628853" cy="1297100"/>
            </a:xfrm>
          </p:grpSpPr>
          <p:sp>
            <p:nvSpPr>
              <p:cNvPr id="152" name="Freeform: Shape 151">
                <a:extLst>
                  <a:ext uri="{FF2B5EF4-FFF2-40B4-BE49-F238E27FC236}">
                    <a16:creationId xmlns:a16="http://schemas.microsoft.com/office/drawing/2014/main" id="{071F7D44-1DCA-44E1-8448-1EEE1745F9F9}"/>
                  </a:ext>
                </a:extLst>
              </p:cNvPr>
              <p:cNvSpPr/>
              <p:nvPr/>
            </p:nvSpPr>
            <p:spPr>
              <a:xfrm>
                <a:off x="130441" y="3867150"/>
                <a:ext cx="1552653" cy="1212850"/>
              </a:xfrm>
              <a:custGeom>
                <a:avLst/>
                <a:gdLst>
                  <a:gd name="connsiteX0" fmla="*/ 1117600 w 1117600"/>
                  <a:gd name="connsiteY0" fmla="*/ 0 h 1089025"/>
                  <a:gd name="connsiteX1" fmla="*/ 777875 w 1117600"/>
                  <a:gd name="connsiteY1" fmla="*/ 1089025 h 1089025"/>
                  <a:gd name="connsiteX2" fmla="*/ 0 w 1117600"/>
                  <a:gd name="connsiteY2" fmla="*/ 1089025 h 10890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17600" h="1089025">
                    <a:moveTo>
                      <a:pt x="1117600" y="0"/>
                    </a:moveTo>
                    <a:lnTo>
                      <a:pt x="777875" y="1089025"/>
                    </a:lnTo>
                    <a:lnTo>
                      <a:pt x="0" y="1089025"/>
                    </a:lnTo>
                  </a:path>
                </a:pathLst>
              </a:custGeom>
              <a:noFill/>
              <a:ln w="6350">
                <a:solidFill>
                  <a:schemeClr val="bg2"/>
                </a:solidFill>
                <a:prstDash val="sysDash"/>
                <a:headEnd type="none" w="sm" len="sm"/>
                <a:tailEnd type="oval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53" name="Group 152">
                <a:extLst>
                  <a:ext uri="{FF2B5EF4-FFF2-40B4-BE49-F238E27FC236}">
                    <a16:creationId xmlns:a16="http://schemas.microsoft.com/office/drawing/2014/main" id="{1A9A6DC7-9D46-42FA-9F6A-7E0922B71638}"/>
                  </a:ext>
                </a:extLst>
              </p:cNvPr>
              <p:cNvGrpSpPr/>
              <p:nvPr/>
            </p:nvGrpSpPr>
            <p:grpSpPr>
              <a:xfrm>
                <a:off x="1605082" y="3782900"/>
                <a:ext cx="154212" cy="284275"/>
                <a:chOff x="1605082" y="3782900"/>
                <a:chExt cx="154212" cy="284275"/>
              </a:xfrm>
            </p:grpSpPr>
            <p:sp>
              <p:nvSpPr>
                <p:cNvPr id="154" name="Oval 153">
                  <a:extLst>
                    <a:ext uri="{FF2B5EF4-FFF2-40B4-BE49-F238E27FC236}">
                      <a16:creationId xmlns:a16="http://schemas.microsoft.com/office/drawing/2014/main" id="{B9798641-70AF-431A-AA5D-F25C554B028A}"/>
                    </a:ext>
                  </a:extLst>
                </p:cNvPr>
                <p:cNvSpPr/>
                <p:nvPr/>
              </p:nvSpPr>
              <p:spPr>
                <a:xfrm>
                  <a:off x="1605082" y="3782900"/>
                  <a:ext cx="154212" cy="154212"/>
                </a:xfrm>
                <a:prstGeom prst="ellipse">
                  <a:avLst/>
                </a:prstGeom>
                <a:noFill/>
                <a:ln w="6350">
                  <a:solidFill>
                    <a:schemeClr val="bg1"/>
                  </a:solidFill>
                  <a:prstDash val="sys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5" name="Oval 154">
                  <a:extLst>
                    <a:ext uri="{FF2B5EF4-FFF2-40B4-BE49-F238E27FC236}">
                      <a16:creationId xmlns:a16="http://schemas.microsoft.com/office/drawing/2014/main" id="{7AD2D1DB-2711-4CBE-B478-5AF279676850}"/>
                    </a:ext>
                  </a:extLst>
                </p:cNvPr>
                <p:cNvSpPr/>
                <p:nvPr/>
              </p:nvSpPr>
              <p:spPr>
                <a:xfrm flipH="1">
                  <a:off x="1657724" y="3841368"/>
                  <a:ext cx="56326" cy="56326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6" name="Freeform: Shape 155">
                  <a:extLst>
                    <a:ext uri="{FF2B5EF4-FFF2-40B4-BE49-F238E27FC236}">
                      <a16:creationId xmlns:a16="http://schemas.microsoft.com/office/drawing/2014/main" id="{C0BE8508-6052-4554-8759-8B36FCFAF284}"/>
                    </a:ext>
                  </a:extLst>
                </p:cNvPr>
                <p:cNvSpPr/>
                <p:nvPr/>
              </p:nvSpPr>
              <p:spPr>
                <a:xfrm>
                  <a:off x="1628775" y="3888581"/>
                  <a:ext cx="52388" cy="178594"/>
                </a:xfrm>
                <a:custGeom>
                  <a:avLst/>
                  <a:gdLst>
                    <a:gd name="connsiteX0" fmla="*/ 52388 w 52388"/>
                    <a:gd name="connsiteY0" fmla="*/ 0 h 178594"/>
                    <a:gd name="connsiteX1" fmla="*/ 0 w 52388"/>
                    <a:gd name="connsiteY1" fmla="*/ 178594 h 17859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52388" h="178594">
                      <a:moveTo>
                        <a:pt x="52388" y="0"/>
                      </a:moveTo>
                      <a:lnTo>
                        <a:pt x="0" y="178594"/>
                      </a:lnTo>
                    </a:path>
                  </a:pathLst>
                </a:custGeom>
                <a:noFill/>
                <a:ln w="6350">
                  <a:solidFill>
                    <a:schemeClr val="bg1"/>
                  </a:solidFill>
                  <a:prstDash val="sysDash"/>
                  <a:headEnd type="none" w="sm" len="sm"/>
                  <a:tailEnd type="none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57" name="Group 156">
              <a:extLst>
                <a:ext uri="{FF2B5EF4-FFF2-40B4-BE49-F238E27FC236}">
                  <a16:creationId xmlns:a16="http://schemas.microsoft.com/office/drawing/2014/main" id="{A45F8F32-24F0-4F68-B7C6-0E3F2A0275CF}"/>
                </a:ext>
              </a:extLst>
            </p:cNvPr>
            <p:cNvGrpSpPr/>
            <p:nvPr/>
          </p:nvGrpSpPr>
          <p:grpSpPr>
            <a:xfrm>
              <a:off x="7289683" y="3519299"/>
              <a:ext cx="1236489" cy="1210940"/>
              <a:chOff x="434828" y="3782900"/>
              <a:chExt cx="1324466" cy="1297100"/>
            </a:xfrm>
          </p:grpSpPr>
          <p:sp>
            <p:nvSpPr>
              <p:cNvPr id="158" name="Freeform: Shape 157">
                <a:extLst>
                  <a:ext uri="{FF2B5EF4-FFF2-40B4-BE49-F238E27FC236}">
                    <a16:creationId xmlns:a16="http://schemas.microsoft.com/office/drawing/2014/main" id="{4F1707DB-BF33-4804-9B70-F40BC48BB035}"/>
                  </a:ext>
                </a:extLst>
              </p:cNvPr>
              <p:cNvSpPr/>
              <p:nvPr/>
            </p:nvSpPr>
            <p:spPr>
              <a:xfrm>
                <a:off x="434828" y="3867150"/>
                <a:ext cx="1248265" cy="1212850"/>
              </a:xfrm>
              <a:custGeom>
                <a:avLst/>
                <a:gdLst>
                  <a:gd name="connsiteX0" fmla="*/ 1117600 w 1117600"/>
                  <a:gd name="connsiteY0" fmla="*/ 0 h 1089025"/>
                  <a:gd name="connsiteX1" fmla="*/ 777875 w 1117600"/>
                  <a:gd name="connsiteY1" fmla="*/ 1089025 h 1089025"/>
                  <a:gd name="connsiteX2" fmla="*/ 0 w 1117600"/>
                  <a:gd name="connsiteY2" fmla="*/ 1089025 h 10890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17600" h="1089025">
                    <a:moveTo>
                      <a:pt x="1117600" y="0"/>
                    </a:moveTo>
                    <a:lnTo>
                      <a:pt x="777875" y="1089025"/>
                    </a:lnTo>
                    <a:lnTo>
                      <a:pt x="0" y="1089025"/>
                    </a:lnTo>
                  </a:path>
                </a:pathLst>
              </a:custGeom>
              <a:noFill/>
              <a:ln w="6350">
                <a:solidFill>
                  <a:schemeClr val="accent4"/>
                </a:solidFill>
                <a:prstDash val="sysDash"/>
                <a:headEnd type="none" w="sm" len="sm"/>
                <a:tailEnd type="oval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59" name="Group 158">
                <a:extLst>
                  <a:ext uri="{FF2B5EF4-FFF2-40B4-BE49-F238E27FC236}">
                    <a16:creationId xmlns:a16="http://schemas.microsoft.com/office/drawing/2014/main" id="{E40E79D3-5F5A-424C-A6AE-42F366954608}"/>
                  </a:ext>
                </a:extLst>
              </p:cNvPr>
              <p:cNvGrpSpPr/>
              <p:nvPr/>
            </p:nvGrpSpPr>
            <p:grpSpPr>
              <a:xfrm>
                <a:off x="1605082" y="3782900"/>
                <a:ext cx="154212" cy="284275"/>
                <a:chOff x="1605082" y="3782900"/>
                <a:chExt cx="154212" cy="284275"/>
              </a:xfrm>
            </p:grpSpPr>
            <p:sp>
              <p:nvSpPr>
                <p:cNvPr id="160" name="Oval 159">
                  <a:extLst>
                    <a:ext uri="{FF2B5EF4-FFF2-40B4-BE49-F238E27FC236}">
                      <a16:creationId xmlns:a16="http://schemas.microsoft.com/office/drawing/2014/main" id="{4F74D417-A3B5-4837-8232-F09064AA85A4}"/>
                    </a:ext>
                  </a:extLst>
                </p:cNvPr>
                <p:cNvSpPr/>
                <p:nvPr/>
              </p:nvSpPr>
              <p:spPr>
                <a:xfrm>
                  <a:off x="1605082" y="3782900"/>
                  <a:ext cx="154212" cy="154212"/>
                </a:xfrm>
                <a:prstGeom prst="ellipse">
                  <a:avLst/>
                </a:prstGeom>
                <a:noFill/>
                <a:ln w="6350">
                  <a:solidFill>
                    <a:schemeClr val="bg1"/>
                  </a:solidFill>
                  <a:prstDash val="sys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1" name="Oval 160">
                  <a:extLst>
                    <a:ext uri="{FF2B5EF4-FFF2-40B4-BE49-F238E27FC236}">
                      <a16:creationId xmlns:a16="http://schemas.microsoft.com/office/drawing/2014/main" id="{FC82C77B-2A8A-4876-B4A9-FF9B5CE92BB3}"/>
                    </a:ext>
                  </a:extLst>
                </p:cNvPr>
                <p:cNvSpPr/>
                <p:nvPr/>
              </p:nvSpPr>
              <p:spPr>
                <a:xfrm flipH="1">
                  <a:off x="1657724" y="3841368"/>
                  <a:ext cx="56326" cy="56326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2" name="Freeform: Shape 161">
                  <a:extLst>
                    <a:ext uri="{FF2B5EF4-FFF2-40B4-BE49-F238E27FC236}">
                      <a16:creationId xmlns:a16="http://schemas.microsoft.com/office/drawing/2014/main" id="{F32E8570-BBB7-4144-B755-5730F9698916}"/>
                    </a:ext>
                  </a:extLst>
                </p:cNvPr>
                <p:cNvSpPr/>
                <p:nvPr/>
              </p:nvSpPr>
              <p:spPr>
                <a:xfrm>
                  <a:off x="1628775" y="3888581"/>
                  <a:ext cx="52388" cy="178594"/>
                </a:xfrm>
                <a:custGeom>
                  <a:avLst/>
                  <a:gdLst>
                    <a:gd name="connsiteX0" fmla="*/ 52388 w 52388"/>
                    <a:gd name="connsiteY0" fmla="*/ 0 h 178594"/>
                    <a:gd name="connsiteX1" fmla="*/ 0 w 52388"/>
                    <a:gd name="connsiteY1" fmla="*/ 178594 h 17859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52388" h="178594">
                      <a:moveTo>
                        <a:pt x="52388" y="0"/>
                      </a:moveTo>
                      <a:lnTo>
                        <a:pt x="0" y="178594"/>
                      </a:lnTo>
                    </a:path>
                  </a:pathLst>
                </a:custGeom>
                <a:noFill/>
                <a:ln w="6350">
                  <a:solidFill>
                    <a:schemeClr val="bg1"/>
                  </a:solidFill>
                  <a:prstDash val="sysDash"/>
                  <a:headEnd type="none" w="sm" len="sm"/>
                  <a:tailEnd type="none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63" name="Group 162">
              <a:extLst>
                <a:ext uri="{FF2B5EF4-FFF2-40B4-BE49-F238E27FC236}">
                  <a16:creationId xmlns:a16="http://schemas.microsoft.com/office/drawing/2014/main" id="{EC24A722-CB90-4752-8E8B-4B3E9A576F86}"/>
                </a:ext>
              </a:extLst>
            </p:cNvPr>
            <p:cNvGrpSpPr/>
            <p:nvPr/>
          </p:nvGrpSpPr>
          <p:grpSpPr>
            <a:xfrm>
              <a:off x="9408194" y="3519299"/>
              <a:ext cx="1376151" cy="1210940"/>
              <a:chOff x="285229" y="3782900"/>
              <a:chExt cx="1474065" cy="1297100"/>
            </a:xfrm>
          </p:grpSpPr>
          <p:sp>
            <p:nvSpPr>
              <p:cNvPr id="164" name="Freeform: Shape 163">
                <a:extLst>
                  <a:ext uri="{FF2B5EF4-FFF2-40B4-BE49-F238E27FC236}">
                    <a16:creationId xmlns:a16="http://schemas.microsoft.com/office/drawing/2014/main" id="{716935FF-58DA-40CA-A202-1A652DC2C0C3}"/>
                  </a:ext>
                </a:extLst>
              </p:cNvPr>
              <p:cNvSpPr/>
              <p:nvPr/>
            </p:nvSpPr>
            <p:spPr>
              <a:xfrm>
                <a:off x="285229" y="3867150"/>
                <a:ext cx="1397865" cy="1212850"/>
              </a:xfrm>
              <a:custGeom>
                <a:avLst/>
                <a:gdLst>
                  <a:gd name="connsiteX0" fmla="*/ 1117600 w 1117600"/>
                  <a:gd name="connsiteY0" fmla="*/ 0 h 1089025"/>
                  <a:gd name="connsiteX1" fmla="*/ 777875 w 1117600"/>
                  <a:gd name="connsiteY1" fmla="*/ 1089025 h 1089025"/>
                  <a:gd name="connsiteX2" fmla="*/ 0 w 1117600"/>
                  <a:gd name="connsiteY2" fmla="*/ 1089025 h 10890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17600" h="1089025">
                    <a:moveTo>
                      <a:pt x="1117600" y="0"/>
                    </a:moveTo>
                    <a:lnTo>
                      <a:pt x="777875" y="1089025"/>
                    </a:lnTo>
                    <a:lnTo>
                      <a:pt x="0" y="1089025"/>
                    </a:lnTo>
                  </a:path>
                </a:pathLst>
              </a:custGeom>
              <a:noFill/>
              <a:ln w="6350">
                <a:solidFill>
                  <a:schemeClr val="tx2"/>
                </a:solidFill>
                <a:prstDash val="sysDash"/>
                <a:headEnd type="none" w="sm" len="sm"/>
                <a:tailEnd type="oval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65" name="Group 164">
                <a:extLst>
                  <a:ext uri="{FF2B5EF4-FFF2-40B4-BE49-F238E27FC236}">
                    <a16:creationId xmlns:a16="http://schemas.microsoft.com/office/drawing/2014/main" id="{9AF6E387-2791-4E0A-B12F-3921B0612983}"/>
                  </a:ext>
                </a:extLst>
              </p:cNvPr>
              <p:cNvGrpSpPr/>
              <p:nvPr/>
            </p:nvGrpSpPr>
            <p:grpSpPr>
              <a:xfrm>
                <a:off x="1605082" y="3782900"/>
                <a:ext cx="154212" cy="284275"/>
                <a:chOff x="1605082" y="3782900"/>
                <a:chExt cx="154212" cy="284275"/>
              </a:xfrm>
            </p:grpSpPr>
            <p:sp>
              <p:nvSpPr>
                <p:cNvPr id="166" name="Oval 165">
                  <a:extLst>
                    <a:ext uri="{FF2B5EF4-FFF2-40B4-BE49-F238E27FC236}">
                      <a16:creationId xmlns:a16="http://schemas.microsoft.com/office/drawing/2014/main" id="{BCEBC7DD-423B-48F1-8C9E-0DFCB2B67D6B}"/>
                    </a:ext>
                  </a:extLst>
                </p:cNvPr>
                <p:cNvSpPr/>
                <p:nvPr/>
              </p:nvSpPr>
              <p:spPr>
                <a:xfrm>
                  <a:off x="1605082" y="3782900"/>
                  <a:ext cx="154212" cy="154212"/>
                </a:xfrm>
                <a:prstGeom prst="ellipse">
                  <a:avLst/>
                </a:prstGeom>
                <a:noFill/>
                <a:ln w="6350">
                  <a:solidFill>
                    <a:schemeClr val="bg1"/>
                  </a:solidFill>
                  <a:prstDash val="sys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7" name="Oval 166">
                  <a:extLst>
                    <a:ext uri="{FF2B5EF4-FFF2-40B4-BE49-F238E27FC236}">
                      <a16:creationId xmlns:a16="http://schemas.microsoft.com/office/drawing/2014/main" id="{BB148EE1-CFD4-4139-9B0B-B0906C16EB23}"/>
                    </a:ext>
                  </a:extLst>
                </p:cNvPr>
                <p:cNvSpPr/>
                <p:nvPr/>
              </p:nvSpPr>
              <p:spPr>
                <a:xfrm flipH="1">
                  <a:off x="1657724" y="3841368"/>
                  <a:ext cx="56326" cy="56326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8" name="Freeform: Shape 167">
                  <a:extLst>
                    <a:ext uri="{FF2B5EF4-FFF2-40B4-BE49-F238E27FC236}">
                      <a16:creationId xmlns:a16="http://schemas.microsoft.com/office/drawing/2014/main" id="{E483F005-5C71-492C-88D1-32472E951C29}"/>
                    </a:ext>
                  </a:extLst>
                </p:cNvPr>
                <p:cNvSpPr/>
                <p:nvPr/>
              </p:nvSpPr>
              <p:spPr>
                <a:xfrm>
                  <a:off x="1628775" y="3888581"/>
                  <a:ext cx="52388" cy="178594"/>
                </a:xfrm>
                <a:custGeom>
                  <a:avLst/>
                  <a:gdLst>
                    <a:gd name="connsiteX0" fmla="*/ 52388 w 52388"/>
                    <a:gd name="connsiteY0" fmla="*/ 0 h 178594"/>
                    <a:gd name="connsiteX1" fmla="*/ 0 w 52388"/>
                    <a:gd name="connsiteY1" fmla="*/ 178594 h 17859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52388" h="178594">
                      <a:moveTo>
                        <a:pt x="52388" y="0"/>
                      </a:moveTo>
                      <a:lnTo>
                        <a:pt x="0" y="178594"/>
                      </a:lnTo>
                    </a:path>
                  </a:pathLst>
                </a:custGeom>
                <a:noFill/>
                <a:ln w="6350">
                  <a:solidFill>
                    <a:schemeClr val="bg1"/>
                  </a:solidFill>
                  <a:prstDash val="sysDash"/>
                  <a:headEnd type="none" w="sm" len="sm"/>
                  <a:tailEnd type="none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69" name="Group 168">
              <a:extLst>
                <a:ext uri="{FF2B5EF4-FFF2-40B4-BE49-F238E27FC236}">
                  <a16:creationId xmlns:a16="http://schemas.microsoft.com/office/drawing/2014/main" id="{B2B425B8-2A44-401C-B591-1F0D90325290}"/>
                </a:ext>
              </a:extLst>
            </p:cNvPr>
            <p:cNvGrpSpPr/>
            <p:nvPr/>
          </p:nvGrpSpPr>
          <p:grpSpPr>
            <a:xfrm flipV="1">
              <a:off x="1395890" y="2181008"/>
              <a:ext cx="1409030" cy="1210941"/>
              <a:chOff x="250010" y="3782900"/>
              <a:chExt cx="1509284" cy="1297101"/>
            </a:xfrm>
          </p:grpSpPr>
          <p:sp>
            <p:nvSpPr>
              <p:cNvPr id="170" name="Freeform: Shape 169">
                <a:extLst>
                  <a:ext uri="{FF2B5EF4-FFF2-40B4-BE49-F238E27FC236}">
                    <a16:creationId xmlns:a16="http://schemas.microsoft.com/office/drawing/2014/main" id="{E53CAA68-96BB-4517-BFF3-D0C40F532D50}"/>
                  </a:ext>
                </a:extLst>
              </p:cNvPr>
              <p:cNvSpPr/>
              <p:nvPr/>
            </p:nvSpPr>
            <p:spPr>
              <a:xfrm>
                <a:off x="250010" y="3867152"/>
                <a:ext cx="1433087" cy="1212849"/>
              </a:xfrm>
              <a:custGeom>
                <a:avLst/>
                <a:gdLst>
                  <a:gd name="connsiteX0" fmla="*/ 1117600 w 1117600"/>
                  <a:gd name="connsiteY0" fmla="*/ 0 h 1089025"/>
                  <a:gd name="connsiteX1" fmla="*/ 777875 w 1117600"/>
                  <a:gd name="connsiteY1" fmla="*/ 1089025 h 1089025"/>
                  <a:gd name="connsiteX2" fmla="*/ 0 w 1117600"/>
                  <a:gd name="connsiteY2" fmla="*/ 1089025 h 10890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17600" h="1089025">
                    <a:moveTo>
                      <a:pt x="1117600" y="0"/>
                    </a:moveTo>
                    <a:lnTo>
                      <a:pt x="777875" y="1089025"/>
                    </a:lnTo>
                    <a:lnTo>
                      <a:pt x="0" y="1089025"/>
                    </a:lnTo>
                  </a:path>
                </a:pathLst>
              </a:custGeom>
              <a:noFill/>
              <a:ln w="6350">
                <a:solidFill>
                  <a:schemeClr val="accent1">
                    <a:lumMod val="60000"/>
                    <a:lumOff val="40000"/>
                  </a:schemeClr>
                </a:solidFill>
                <a:prstDash val="sysDash"/>
                <a:headEnd type="none" w="sm" len="sm"/>
                <a:tailEnd type="oval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71" name="Group 170">
                <a:extLst>
                  <a:ext uri="{FF2B5EF4-FFF2-40B4-BE49-F238E27FC236}">
                    <a16:creationId xmlns:a16="http://schemas.microsoft.com/office/drawing/2014/main" id="{944ECBDE-F99F-4A2F-B52A-1FC1B83CFCB1}"/>
                  </a:ext>
                </a:extLst>
              </p:cNvPr>
              <p:cNvGrpSpPr/>
              <p:nvPr/>
            </p:nvGrpSpPr>
            <p:grpSpPr>
              <a:xfrm>
                <a:off x="1605082" y="3782900"/>
                <a:ext cx="154212" cy="284275"/>
                <a:chOff x="1605082" y="3782900"/>
                <a:chExt cx="154212" cy="284275"/>
              </a:xfrm>
            </p:grpSpPr>
            <p:sp>
              <p:nvSpPr>
                <p:cNvPr id="172" name="Oval 171">
                  <a:extLst>
                    <a:ext uri="{FF2B5EF4-FFF2-40B4-BE49-F238E27FC236}">
                      <a16:creationId xmlns:a16="http://schemas.microsoft.com/office/drawing/2014/main" id="{31B16547-A704-4252-821F-569D8D0B8417}"/>
                    </a:ext>
                  </a:extLst>
                </p:cNvPr>
                <p:cNvSpPr/>
                <p:nvPr/>
              </p:nvSpPr>
              <p:spPr>
                <a:xfrm>
                  <a:off x="1605082" y="3782900"/>
                  <a:ext cx="154212" cy="154212"/>
                </a:xfrm>
                <a:prstGeom prst="ellipse">
                  <a:avLst/>
                </a:prstGeom>
                <a:noFill/>
                <a:ln w="6350">
                  <a:solidFill>
                    <a:schemeClr val="bg1"/>
                  </a:solidFill>
                  <a:prstDash val="sys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3" name="Oval 172">
                  <a:extLst>
                    <a:ext uri="{FF2B5EF4-FFF2-40B4-BE49-F238E27FC236}">
                      <a16:creationId xmlns:a16="http://schemas.microsoft.com/office/drawing/2014/main" id="{55EACCC7-1D0E-419A-A6EE-D2DFFEFB8382}"/>
                    </a:ext>
                  </a:extLst>
                </p:cNvPr>
                <p:cNvSpPr/>
                <p:nvPr/>
              </p:nvSpPr>
              <p:spPr>
                <a:xfrm flipH="1">
                  <a:off x="1657724" y="3841368"/>
                  <a:ext cx="56326" cy="56326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4" name="Freeform: Shape 173">
                  <a:extLst>
                    <a:ext uri="{FF2B5EF4-FFF2-40B4-BE49-F238E27FC236}">
                      <a16:creationId xmlns:a16="http://schemas.microsoft.com/office/drawing/2014/main" id="{560495B7-298B-426F-8F2E-702FBA4AC4E9}"/>
                    </a:ext>
                  </a:extLst>
                </p:cNvPr>
                <p:cNvSpPr/>
                <p:nvPr/>
              </p:nvSpPr>
              <p:spPr>
                <a:xfrm>
                  <a:off x="1628775" y="3888581"/>
                  <a:ext cx="52388" cy="178594"/>
                </a:xfrm>
                <a:custGeom>
                  <a:avLst/>
                  <a:gdLst>
                    <a:gd name="connsiteX0" fmla="*/ 52388 w 52388"/>
                    <a:gd name="connsiteY0" fmla="*/ 0 h 178594"/>
                    <a:gd name="connsiteX1" fmla="*/ 0 w 52388"/>
                    <a:gd name="connsiteY1" fmla="*/ 178594 h 17859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52388" h="178594">
                      <a:moveTo>
                        <a:pt x="52388" y="0"/>
                      </a:moveTo>
                      <a:lnTo>
                        <a:pt x="0" y="178594"/>
                      </a:lnTo>
                    </a:path>
                  </a:pathLst>
                </a:custGeom>
                <a:noFill/>
                <a:ln w="6350">
                  <a:solidFill>
                    <a:schemeClr val="bg1"/>
                  </a:solidFill>
                  <a:prstDash val="sysDash"/>
                  <a:headEnd type="none" w="sm" len="sm"/>
                  <a:tailEnd type="none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75" name="Group 174">
              <a:extLst>
                <a:ext uri="{FF2B5EF4-FFF2-40B4-BE49-F238E27FC236}">
                  <a16:creationId xmlns:a16="http://schemas.microsoft.com/office/drawing/2014/main" id="{D970F087-C263-4D9A-87B0-CE9259A587CB}"/>
                </a:ext>
              </a:extLst>
            </p:cNvPr>
            <p:cNvGrpSpPr/>
            <p:nvPr/>
          </p:nvGrpSpPr>
          <p:grpSpPr>
            <a:xfrm flipV="1">
              <a:off x="3452474" y="2181009"/>
              <a:ext cx="1630347" cy="1210940"/>
              <a:chOff x="12946" y="3782900"/>
              <a:chExt cx="1746348" cy="1297100"/>
            </a:xfrm>
          </p:grpSpPr>
          <p:sp>
            <p:nvSpPr>
              <p:cNvPr id="176" name="Freeform: Shape 175">
                <a:extLst>
                  <a:ext uri="{FF2B5EF4-FFF2-40B4-BE49-F238E27FC236}">
                    <a16:creationId xmlns:a16="http://schemas.microsoft.com/office/drawing/2014/main" id="{8827C8C8-069C-4203-9A5C-2FBC43CFDEB5}"/>
                  </a:ext>
                </a:extLst>
              </p:cNvPr>
              <p:cNvSpPr/>
              <p:nvPr/>
            </p:nvSpPr>
            <p:spPr>
              <a:xfrm>
                <a:off x="12946" y="3867150"/>
                <a:ext cx="1670150" cy="1212850"/>
              </a:xfrm>
              <a:custGeom>
                <a:avLst/>
                <a:gdLst>
                  <a:gd name="connsiteX0" fmla="*/ 1117600 w 1117600"/>
                  <a:gd name="connsiteY0" fmla="*/ 0 h 1089025"/>
                  <a:gd name="connsiteX1" fmla="*/ 777875 w 1117600"/>
                  <a:gd name="connsiteY1" fmla="*/ 1089025 h 1089025"/>
                  <a:gd name="connsiteX2" fmla="*/ 0 w 1117600"/>
                  <a:gd name="connsiteY2" fmla="*/ 1089025 h 10890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17600" h="1089025">
                    <a:moveTo>
                      <a:pt x="1117600" y="0"/>
                    </a:moveTo>
                    <a:lnTo>
                      <a:pt x="777875" y="1089025"/>
                    </a:lnTo>
                    <a:lnTo>
                      <a:pt x="0" y="1089025"/>
                    </a:lnTo>
                  </a:path>
                </a:pathLst>
              </a:custGeom>
              <a:noFill/>
              <a:ln w="6350">
                <a:solidFill>
                  <a:schemeClr val="accent3"/>
                </a:solidFill>
                <a:prstDash val="sysDash"/>
                <a:headEnd type="none" w="sm" len="sm"/>
                <a:tailEnd type="oval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77" name="Group 176">
                <a:extLst>
                  <a:ext uri="{FF2B5EF4-FFF2-40B4-BE49-F238E27FC236}">
                    <a16:creationId xmlns:a16="http://schemas.microsoft.com/office/drawing/2014/main" id="{24E324BE-ABD4-4F5C-8506-77FCB2BD9625}"/>
                  </a:ext>
                </a:extLst>
              </p:cNvPr>
              <p:cNvGrpSpPr/>
              <p:nvPr/>
            </p:nvGrpSpPr>
            <p:grpSpPr>
              <a:xfrm>
                <a:off x="1605082" y="3782900"/>
                <a:ext cx="154212" cy="284275"/>
                <a:chOff x="1605082" y="3782900"/>
                <a:chExt cx="154212" cy="284275"/>
              </a:xfrm>
            </p:grpSpPr>
            <p:sp>
              <p:nvSpPr>
                <p:cNvPr id="178" name="Oval 177">
                  <a:extLst>
                    <a:ext uri="{FF2B5EF4-FFF2-40B4-BE49-F238E27FC236}">
                      <a16:creationId xmlns:a16="http://schemas.microsoft.com/office/drawing/2014/main" id="{A9DD704E-5FAB-4817-B78E-1F6E79B5AA6E}"/>
                    </a:ext>
                  </a:extLst>
                </p:cNvPr>
                <p:cNvSpPr/>
                <p:nvPr/>
              </p:nvSpPr>
              <p:spPr>
                <a:xfrm>
                  <a:off x="1605082" y="3782900"/>
                  <a:ext cx="154212" cy="154212"/>
                </a:xfrm>
                <a:prstGeom prst="ellipse">
                  <a:avLst/>
                </a:prstGeom>
                <a:noFill/>
                <a:ln w="6350">
                  <a:solidFill>
                    <a:schemeClr val="bg1"/>
                  </a:solidFill>
                  <a:prstDash val="sys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9" name="Oval 178">
                  <a:extLst>
                    <a:ext uri="{FF2B5EF4-FFF2-40B4-BE49-F238E27FC236}">
                      <a16:creationId xmlns:a16="http://schemas.microsoft.com/office/drawing/2014/main" id="{CB91B785-2D54-42E5-B0FE-365FA974CFA8}"/>
                    </a:ext>
                  </a:extLst>
                </p:cNvPr>
                <p:cNvSpPr/>
                <p:nvPr/>
              </p:nvSpPr>
              <p:spPr>
                <a:xfrm flipH="1">
                  <a:off x="1657724" y="3841368"/>
                  <a:ext cx="56326" cy="56326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0" name="Freeform: Shape 179">
                  <a:extLst>
                    <a:ext uri="{FF2B5EF4-FFF2-40B4-BE49-F238E27FC236}">
                      <a16:creationId xmlns:a16="http://schemas.microsoft.com/office/drawing/2014/main" id="{C557C9DB-1274-42F3-A256-6E88A54B0412}"/>
                    </a:ext>
                  </a:extLst>
                </p:cNvPr>
                <p:cNvSpPr/>
                <p:nvPr/>
              </p:nvSpPr>
              <p:spPr>
                <a:xfrm>
                  <a:off x="1628775" y="3888581"/>
                  <a:ext cx="52388" cy="178594"/>
                </a:xfrm>
                <a:custGeom>
                  <a:avLst/>
                  <a:gdLst>
                    <a:gd name="connsiteX0" fmla="*/ 52388 w 52388"/>
                    <a:gd name="connsiteY0" fmla="*/ 0 h 178594"/>
                    <a:gd name="connsiteX1" fmla="*/ 0 w 52388"/>
                    <a:gd name="connsiteY1" fmla="*/ 178594 h 17859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52388" h="178594">
                      <a:moveTo>
                        <a:pt x="52388" y="0"/>
                      </a:moveTo>
                      <a:lnTo>
                        <a:pt x="0" y="178594"/>
                      </a:lnTo>
                    </a:path>
                  </a:pathLst>
                </a:custGeom>
                <a:noFill/>
                <a:ln w="6350">
                  <a:solidFill>
                    <a:schemeClr val="bg1"/>
                  </a:solidFill>
                  <a:prstDash val="sysDash"/>
                  <a:headEnd type="none" w="sm" len="sm"/>
                  <a:tailEnd type="none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81" name="Group 180">
              <a:extLst>
                <a:ext uri="{FF2B5EF4-FFF2-40B4-BE49-F238E27FC236}">
                  <a16:creationId xmlns:a16="http://schemas.microsoft.com/office/drawing/2014/main" id="{3EF2DD50-8A43-43C2-AF5B-ACEE1CAC4B3D}"/>
                </a:ext>
              </a:extLst>
            </p:cNvPr>
            <p:cNvGrpSpPr/>
            <p:nvPr/>
          </p:nvGrpSpPr>
          <p:grpSpPr>
            <a:xfrm flipV="1">
              <a:off x="6137678" y="2181009"/>
              <a:ext cx="1175176" cy="1210940"/>
              <a:chOff x="500503" y="3782900"/>
              <a:chExt cx="1258791" cy="1297100"/>
            </a:xfrm>
          </p:grpSpPr>
          <p:sp>
            <p:nvSpPr>
              <p:cNvPr id="182" name="Freeform: Shape 181">
                <a:extLst>
                  <a:ext uri="{FF2B5EF4-FFF2-40B4-BE49-F238E27FC236}">
                    <a16:creationId xmlns:a16="http://schemas.microsoft.com/office/drawing/2014/main" id="{77A0B3A5-735E-4391-871A-E30335BBAC20}"/>
                  </a:ext>
                </a:extLst>
              </p:cNvPr>
              <p:cNvSpPr/>
              <p:nvPr/>
            </p:nvSpPr>
            <p:spPr>
              <a:xfrm>
                <a:off x="500503" y="3867150"/>
                <a:ext cx="1182592" cy="1212850"/>
              </a:xfrm>
              <a:custGeom>
                <a:avLst/>
                <a:gdLst>
                  <a:gd name="connsiteX0" fmla="*/ 1117600 w 1117600"/>
                  <a:gd name="connsiteY0" fmla="*/ 0 h 1089025"/>
                  <a:gd name="connsiteX1" fmla="*/ 777875 w 1117600"/>
                  <a:gd name="connsiteY1" fmla="*/ 1089025 h 1089025"/>
                  <a:gd name="connsiteX2" fmla="*/ 0 w 1117600"/>
                  <a:gd name="connsiteY2" fmla="*/ 1089025 h 10890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17600" h="1089025">
                    <a:moveTo>
                      <a:pt x="1117600" y="0"/>
                    </a:moveTo>
                    <a:lnTo>
                      <a:pt x="777875" y="1089025"/>
                    </a:lnTo>
                    <a:lnTo>
                      <a:pt x="0" y="1089025"/>
                    </a:lnTo>
                  </a:path>
                </a:pathLst>
              </a:custGeom>
              <a:noFill/>
              <a:ln w="6350">
                <a:solidFill>
                  <a:schemeClr val="accent4"/>
                </a:solidFill>
                <a:prstDash val="sysDash"/>
                <a:headEnd type="none" w="sm" len="sm"/>
                <a:tailEnd type="oval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83" name="Group 182">
                <a:extLst>
                  <a:ext uri="{FF2B5EF4-FFF2-40B4-BE49-F238E27FC236}">
                    <a16:creationId xmlns:a16="http://schemas.microsoft.com/office/drawing/2014/main" id="{6DCD5CA8-D1DE-4B16-88FA-8E1DEAE48EC0}"/>
                  </a:ext>
                </a:extLst>
              </p:cNvPr>
              <p:cNvGrpSpPr/>
              <p:nvPr/>
            </p:nvGrpSpPr>
            <p:grpSpPr>
              <a:xfrm>
                <a:off x="1605082" y="3782900"/>
                <a:ext cx="154212" cy="284275"/>
                <a:chOff x="1605082" y="3782900"/>
                <a:chExt cx="154212" cy="284275"/>
              </a:xfrm>
            </p:grpSpPr>
            <p:sp>
              <p:nvSpPr>
                <p:cNvPr id="184" name="Oval 183">
                  <a:extLst>
                    <a:ext uri="{FF2B5EF4-FFF2-40B4-BE49-F238E27FC236}">
                      <a16:creationId xmlns:a16="http://schemas.microsoft.com/office/drawing/2014/main" id="{8C5EA3DF-4460-48B0-90D6-FBC15528EC66}"/>
                    </a:ext>
                  </a:extLst>
                </p:cNvPr>
                <p:cNvSpPr/>
                <p:nvPr/>
              </p:nvSpPr>
              <p:spPr>
                <a:xfrm>
                  <a:off x="1605082" y="3782900"/>
                  <a:ext cx="154212" cy="154212"/>
                </a:xfrm>
                <a:prstGeom prst="ellipse">
                  <a:avLst/>
                </a:prstGeom>
                <a:noFill/>
                <a:ln w="6350">
                  <a:solidFill>
                    <a:schemeClr val="bg1"/>
                  </a:solidFill>
                  <a:prstDash val="sys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5" name="Oval 184">
                  <a:extLst>
                    <a:ext uri="{FF2B5EF4-FFF2-40B4-BE49-F238E27FC236}">
                      <a16:creationId xmlns:a16="http://schemas.microsoft.com/office/drawing/2014/main" id="{D484AEEF-F3D4-4C11-B5DB-E7457893931E}"/>
                    </a:ext>
                  </a:extLst>
                </p:cNvPr>
                <p:cNvSpPr/>
                <p:nvPr/>
              </p:nvSpPr>
              <p:spPr>
                <a:xfrm flipH="1">
                  <a:off x="1657724" y="3841368"/>
                  <a:ext cx="56326" cy="56326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6" name="Freeform: Shape 185">
                  <a:extLst>
                    <a:ext uri="{FF2B5EF4-FFF2-40B4-BE49-F238E27FC236}">
                      <a16:creationId xmlns:a16="http://schemas.microsoft.com/office/drawing/2014/main" id="{628804FF-F286-4534-85DC-24D2EB5C8013}"/>
                    </a:ext>
                  </a:extLst>
                </p:cNvPr>
                <p:cNvSpPr/>
                <p:nvPr/>
              </p:nvSpPr>
              <p:spPr>
                <a:xfrm>
                  <a:off x="1628775" y="3888581"/>
                  <a:ext cx="52388" cy="178594"/>
                </a:xfrm>
                <a:custGeom>
                  <a:avLst/>
                  <a:gdLst>
                    <a:gd name="connsiteX0" fmla="*/ 52388 w 52388"/>
                    <a:gd name="connsiteY0" fmla="*/ 0 h 178594"/>
                    <a:gd name="connsiteX1" fmla="*/ 0 w 52388"/>
                    <a:gd name="connsiteY1" fmla="*/ 178594 h 17859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52388" h="178594">
                      <a:moveTo>
                        <a:pt x="52388" y="0"/>
                      </a:moveTo>
                      <a:lnTo>
                        <a:pt x="0" y="178594"/>
                      </a:lnTo>
                    </a:path>
                  </a:pathLst>
                </a:custGeom>
                <a:noFill/>
                <a:ln w="6350">
                  <a:solidFill>
                    <a:schemeClr val="bg1"/>
                  </a:solidFill>
                  <a:prstDash val="sysDash"/>
                  <a:headEnd type="none" w="sm" len="sm"/>
                  <a:tailEnd type="none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187" name="TextBox 186">
              <a:extLst>
                <a:ext uri="{FF2B5EF4-FFF2-40B4-BE49-F238E27FC236}">
                  <a16:creationId xmlns:a16="http://schemas.microsoft.com/office/drawing/2014/main" id="{B4020C96-DCDC-4B12-8888-3A35D1609CCC}"/>
                </a:ext>
              </a:extLst>
            </p:cNvPr>
            <p:cNvSpPr txBox="1"/>
            <p:nvPr/>
          </p:nvSpPr>
          <p:spPr>
            <a:xfrm>
              <a:off x="8483933" y="574036"/>
              <a:ext cx="2580813" cy="1592331"/>
            </a:xfrm>
            <a:prstGeom prst="rect">
              <a:avLst/>
            </a:prstGeom>
            <a:noFill/>
          </p:spPr>
          <p:txBody>
            <a:bodyPr wrap="square" rtlCol="0" anchor="b">
              <a:spAutoFit/>
            </a:bodyPr>
            <a:lstStyle/>
            <a:p>
              <a:pPr lvl="0"/>
              <a:r>
                <a:rPr lang="en-US" sz="1100" b="1" dirty="0">
                  <a:latin typeface="Montserrat" pitchFamily="2" charset="77"/>
                </a:rPr>
                <a:t>Hours.  </a:t>
              </a:r>
              <a:r>
                <a:rPr lang="en-US" sz="1100" dirty="0">
                  <a:latin typeface="Montserrat" pitchFamily="2" charset="77"/>
                </a:rPr>
                <a:t>What are the office hours? Is there overtime required? Do you need to work nights and/or weekends? Is there travel involved with this position? If so, how often would you be traveling for this position?</a:t>
              </a:r>
              <a:endParaRPr lang="en-US" sz="1100" b="1" dirty="0">
                <a:latin typeface="Montserrat" pitchFamily="2" charset="77"/>
              </a:endParaRPr>
            </a:p>
          </p:txBody>
        </p:sp>
        <p:grpSp>
          <p:nvGrpSpPr>
            <p:cNvPr id="188" name="Group 187">
              <a:extLst>
                <a:ext uri="{FF2B5EF4-FFF2-40B4-BE49-F238E27FC236}">
                  <a16:creationId xmlns:a16="http://schemas.microsoft.com/office/drawing/2014/main" id="{2B0EB1BD-28D6-45BF-9D62-9D0BAAFE44CF}"/>
                </a:ext>
              </a:extLst>
            </p:cNvPr>
            <p:cNvGrpSpPr/>
            <p:nvPr/>
          </p:nvGrpSpPr>
          <p:grpSpPr>
            <a:xfrm flipV="1">
              <a:off x="8508694" y="2180705"/>
              <a:ext cx="1054138" cy="1211243"/>
              <a:chOff x="630153" y="3782900"/>
              <a:chExt cx="1129141" cy="1297424"/>
            </a:xfrm>
          </p:grpSpPr>
          <p:sp>
            <p:nvSpPr>
              <p:cNvPr id="189" name="Freeform: Shape 188">
                <a:extLst>
                  <a:ext uri="{FF2B5EF4-FFF2-40B4-BE49-F238E27FC236}">
                    <a16:creationId xmlns:a16="http://schemas.microsoft.com/office/drawing/2014/main" id="{FF40E426-8D6E-4A57-A5A6-59367C39E30A}"/>
                  </a:ext>
                </a:extLst>
              </p:cNvPr>
              <p:cNvSpPr/>
              <p:nvPr/>
            </p:nvSpPr>
            <p:spPr>
              <a:xfrm>
                <a:off x="630153" y="3867474"/>
                <a:ext cx="1053231" cy="1212850"/>
              </a:xfrm>
              <a:custGeom>
                <a:avLst/>
                <a:gdLst>
                  <a:gd name="connsiteX0" fmla="*/ 1117600 w 1117600"/>
                  <a:gd name="connsiteY0" fmla="*/ 0 h 1089025"/>
                  <a:gd name="connsiteX1" fmla="*/ 777875 w 1117600"/>
                  <a:gd name="connsiteY1" fmla="*/ 1089025 h 1089025"/>
                  <a:gd name="connsiteX2" fmla="*/ 0 w 1117600"/>
                  <a:gd name="connsiteY2" fmla="*/ 1089025 h 10890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17600" h="1089025">
                    <a:moveTo>
                      <a:pt x="1117600" y="0"/>
                    </a:moveTo>
                    <a:lnTo>
                      <a:pt x="777875" y="1089025"/>
                    </a:lnTo>
                    <a:lnTo>
                      <a:pt x="0" y="1089025"/>
                    </a:lnTo>
                  </a:path>
                </a:pathLst>
              </a:custGeom>
              <a:noFill/>
              <a:ln w="6350">
                <a:solidFill>
                  <a:schemeClr val="accent6"/>
                </a:solidFill>
                <a:prstDash val="sysDash"/>
                <a:headEnd type="none" w="sm" len="sm"/>
                <a:tailEnd type="oval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90" name="Group 189">
                <a:extLst>
                  <a:ext uri="{FF2B5EF4-FFF2-40B4-BE49-F238E27FC236}">
                    <a16:creationId xmlns:a16="http://schemas.microsoft.com/office/drawing/2014/main" id="{AD0CF747-1BC2-4809-9F3D-22F97F20F722}"/>
                  </a:ext>
                </a:extLst>
              </p:cNvPr>
              <p:cNvGrpSpPr/>
              <p:nvPr/>
            </p:nvGrpSpPr>
            <p:grpSpPr>
              <a:xfrm>
                <a:off x="1605082" y="3782900"/>
                <a:ext cx="154212" cy="284275"/>
                <a:chOff x="1605082" y="3782900"/>
                <a:chExt cx="154212" cy="284275"/>
              </a:xfrm>
            </p:grpSpPr>
            <p:sp>
              <p:nvSpPr>
                <p:cNvPr id="191" name="Oval 190">
                  <a:extLst>
                    <a:ext uri="{FF2B5EF4-FFF2-40B4-BE49-F238E27FC236}">
                      <a16:creationId xmlns:a16="http://schemas.microsoft.com/office/drawing/2014/main" id="{9891CD47-6858-4A80-ABA8-1C1C86B7CC23}"/>
                    </a:ext>
                  </a:extLst>
                </p:cNvPr>
                <p:cNvSpPr/>
                <p:nvPr/>
              </p:nvSpPr>
              <p:spPr>
                <a:xfrm>
                  <a:off x="1605082" y="3782900"/>
                  <a:ext cx="154212" cy="154212"/>
                </a:xfrm>
                <a:prstGeom prst="ellipse">
                  <a:avLst/>
                </a:prstGeom>
                <a:noFill/>
                <a:ln w="6350">
                  <a:solidFill>
                    <a:schemeClr val="bg1"/>
                  </a:solidFill>
                  <a:prstDash val="sys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2" name="Oval 191">
                  <a:extLst>
                    <a:ext uri="{FF2B5EF4-FFF2-40B4-BE49-F238E27FC236}">
                      <a16:creationId xmlns:a16="http://schemas.microsoft.com/office/drawing/2014/main" id="{82396F05-B29C-4217-BD00-6EF65F023126}"/>
                    </a:ext>
                  </a:extLst>
                </p:cNvPr>
                <p:cNvSpPr/>
                <p:nvPr/>
              </p:nvSpPr>
              <p:spPr>
                <a:xfrm flipH="1">
                  <a:off x="1657724" y="3841368"/>
                  <a:ext cx="56326" cy="56326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3" name="Freeform: Shape 192">
                  <a:extLst>
                    <a:ext uri="{FF2B5EF4-FFF2-40B4-BE49-F238E27FC236}">
                      <a16:creationId xmlns:a16="http://schemas.microsoft.com/office/drawing/2014/main" id="{963431B9-8541-40DA-9FCF-2BCF72BF45E0}"/>
                    </a:ext>
                  </a:extLst>
                </p:cNvPr>
                <p:cNvSpPr/>
                <p:nvPr/>
              </p:nvSpPr>
              <p:spPr>
                <a:xfrm>
                  <a:off x="1628775" y="3888581"/>
                  <a:ext cx="52388" cy="178594"/>
                </a:xfrm>
                <a:custGeom>
                  <a:avLst/>
                  <a:gdLst>
                    <a:gd name="connsiteX0" fmla="*/ 52388 w 52388"/>
                    <a:gd name="connsiteY0" fmla="*/ 0 h 178594"/>
                    <a:gd name="connsiteX1" fmla="*/ 0 w 52388"/>
                    <a:gd name="connsiteY1" fmla="*/ 178594 h 17859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52388" h="178594">
                      <a:moveTo>
                        <a:pt x="52388" y="0"/>
                      </a:moveTo>
                      <a:lnTo>
                        <a:pt x="0" y="178594"/>
                      </a:lnTo>
                    </a:path>
                  </a:pathLst>
                </a:custGeom>
                <a:noFill/>
                <a:ln w="6350">
                  <a:solidFill>
                    <a:schemeClr val="bg1"/>
                  </a:solidFill>
                  <a:prstDash val="sysDash"/>
                  <a:headEnd type="none" w="sm" len="sm"/>
                  <a:tailEnd type="none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194" name="TextBox 193">
              <a:extLst>
                <a:ext uri="{FF2B5EF4-FFF2-40B4-BE49-F238E27FC236}">
                  <a16:creationId xmlns:a16="http://schemas.microsoft.com/office/drawing/2014/main" id="{5545AF5F-394A-4172-8DA2-9C58B67BCFD2}"/>
                </a:ext>
              </a:extLst>
            </p:cNvPr>
            <p:cNvSpPr txBox="1"/>
            <p:nvPr/>
          </p:nvSpPr>
          <p:spPr>
            <a:xfrm>
              <a:off x="671037" y="4791517"/>
              <a:ext cx="1253757" cy="17786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/>
              <a:r>
                <a:rPr lang="en-US" sz="1100" b="1" dirty="0">
                  <a:latin typeface="Montserrat" pitchFamily="2" charset="77"/>
                </a:rPr>
                <a:t>Salary</a:t>
              </a:r>
              <a:r>
                <a:rPr lang="en-US" sz="1100" dirty="0">
                  <a:latin typeface="Montserrat" pitchFamily="2" charset="77"/>
                </a:rPr>
                <a:t>. How much does the job pay? What will be your net paycheck after taxes and other deductions?</a:t>
              </a:r>
            </a:p>
          </p:txBody>
        </p:sp>
        <p:sp>
          <p:nvSpPr>
            <p:cNvPr id="196" name="TextBox 195">
              <a:extLst>
                <a:ext uri="{FF2B5EF4-FFF2-40B4-BE49-F238E27FC236}">
                  <a16:creationId xmlns:a16="http://schemas.microsoft.com/office/drawing/2014/main" id="{1026D3B6-4971-49D6-9E6C-EB3294D5CBD5}"/>
                </a:ext>
              </a:extLst>
            </p:cNvPr>
            <p:cNvSpPr txBox="1"/>
            <p:nvPr/>
          </p:nvSpPr>
          <p:spPr>
            <a:xfrm>
              <a:off x="1348259" y="373548"/>
              <a:ext cx="1966912" cy="1778667"/>
            </a:xfrm>
            <a:prstGeom prst="rect">
              <a:avLst/>
            </a:prstGeom>
            <a:noFill/>
          </p:spPr>
          <p:txBody>
            <a:bodyPr wrap="square" rtlCol="0" anchor="b">
              <a:spAutoFit/>
            </a:bodyPr>
            <a:lstStyle/>
            <a:p>
              <a:pPr lvl="0"/>
              <a:r>
                <a:rPr lang="en-US" sz="1100" b="1" dirty="0">
                  <a:latin typeface="Montserrat" pitchFamily="2" charset="77"/>
                </a:rPr>
                <a:t>Location</a:t>
              </a:r>
              <a:r>
                <a:rPr lang="en-US" sz="1100" dirty="0">
                  <a:latin typeface="Montserrat" pitchFamily="2" charset="77"/>
                </a:rPr>
                <a:t>.  Where is the job located? Are there options for telework or flexibility in scheduling.  Consider if you have transportation to get to the job or the ability to telework?</a:t>
              </a:r>
            </a:p>
          </p:txBody>
        </p:sp>
        <p:sp>
          <p:nvSpPr>
            <p:cNvPr id="197" name="TextBox 196">
              <a:extLst>
                <a:ext uri="{FF2B5EF4-FFF2-40B4-BE49-F238E27FC236}">
                  <a16:creationId xmlns:a16="http://schemas.microsoft.com/office/drawing/2014/main" id="{7496B7D1-245A-4A53-8E0D-099C072DAD34}"/>
                </a:ext>
              </a:extLst>
            </p:cNvPr>
            <p:cNvSpPr txBox="1"/>
            <p:nvPr/>
          </p:nvSpPr>
          <p:spPr>
            <a:xfrm>
              <a:off x="2586515" y="4791517"/>
              <a:ext cx="1957387" cy="17786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/>
              <a:r>
                <a:rPr lang="en-US" sz="1100" b="1" dirty="0">
                  <a:latin typeface="Montserrat" pitchFamily="2" charset="77"/>
                </a:rPr>
                <a:t>Benefits</a:t>
              </a:r>
              <a:r>
                <a:rPr lang="en-US" sz="1100" dirty="0">
                  <a:latin typeface="Montserrat" pitchFamily="2" charset="77"/>
                </a:rPr>
                <a:t>. Will the employer provide benefits such as health care, dental and vision insurance, matching funds for a 401k plan, pension, paid vacation and sick leave?</a:t>
              </a:r>
            </a:p>
          </p:txBody>
        </p:sp>
        <p:pic>
          <p:nvPicPr>
            <p:cNvPr id="6" name="Graphic 5" descr="Wallet">
              <a:extLst>
                <a:ext uri="{FF2B5EF4-FFF2-40B4-BE49-F238E27FC236}">
                  <a16:creationId xmlns:a16="http://schemas.microsoft.com/office/drawing/2014/main" id="{3CCDE45E-92B2-4CB7-AC9F-51B2A22EF38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913273" y="2852914"/>
              <a:ext cx="610312" cy="610312"/>
            </a:xfrm>
            <a:prstGeom prst="rect">
              <a:avLst/>
            </a:prstGeom>
          </p:spPr>
        </p:pic>
        <p:pic>
          <p:nvPicPr>
            <p:cNvPr id="9" name="Graphic 8" descr="City">
              <a:extLst>
                <a:ext uri="{FF2B5EF4-FFF2-40B4-BE49-F238E27FC236}">
                  <a16:creationId xmlns:a16="http://schemas.microsoft.com/office/drawing/2014/main" id="{13D0313E-F84E-47BA-B2A2-725ACADBBDE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6510700" y="3501471"/>
              <a:ext cx="671557" cy="671557"/>
            </a:xfrm>
            <a:prstGeom prst="rect">
              <a:avLst/>
            </a:prstGeom>
          </p:spPr>
        </p:pic>
        <p:pic>
          <p:nvPicPr>
            <p:cNvPr id="11" name="Graphic 10" descr="Medical">
              <a:extLst>
                <a:ext uri="{FF2B5EF4-FFF2-40B4-BE49-F238E27FC236}">
                  <a16:creationId xmlns:a16="http://schemas.microsoft.com/office/drawing/2014/main" id="{BBDBED1D-E351-4222-B108-C97AEDEE494D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3103105" y="2775403"/>
              <a:ext cx="748350" cy="748350"/>
            </a:xfrm>
            <a:prstGeom prst="rect">
              <a:avLst/>
            </a:prstGeom>
          </p:spPr>
        </p:pic>
        <p:pic>
          <p:nvPicPr>
            <p:cNvPr id="13" name="Graphic 12" descr="Business Growth">
              <a:extLst>
                <a:ext uri="{FF2B5EF4-FFF2-40B4-BE49-F238E27FC236}">
                  <a16:creationId xmlns:a16="http://schemas.microsoft.com/office/drawing/2014/main" id="{30237D93-2872-4C19-88B6-EC251F36ED49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4272337" y="3507020"/>
              <a:ext cx="660459" cy="660459"/>
            </a:xfrm>
            <a:prstGeom prst="rect">
              <a:avLst/>
            </a:prstGeom>
          </p:spPr>
        </p:pic>
        <p:pic>
          <p:nvPicPr>
            <p:cNvPr id="24" name="Graphic 23" descr="Briefcase">
              <a:extLst>
                <a:ext uri="{FF2B5EF4-FFF2-40B4-BE49-F238E27FC236}">
                  <a16:creationId xmlns:a16="http://schemas.microsoft.com/office/drawing/2014/main" id="{574F9301-0635-4F9D-9D90-BBBA280FEDDA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p:blipFill>
          <p:spPr>
            <a:xfrm>
              <a:off x="5413831" y="2842217"/>
              <a:ext cx="614723" cy="614723"/>
            </a:xfrm>
            <a:prstGeom prst="rect">
              <a:avLst/>
            </a:prstGeom>
          </p:spPr>
        </p:pic>
        <p:pic>
          <p:nvPicPr>
            <p:cNvPr id="26" name="Graphic 25" descr="Building">
              <a:extLst>
                <a:ext uri="{FF2B5EF4-FFF2-40B4-BE49-F238E27FC236}">
                  <a16:creationId xmlns:a16="http://schemas.microsoft.com/office/drawing/2014/main" id="{37313BA9-D594-4588-B18D-AD481B0D8B3B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p:blipFill>
          <p:spPr>
            <a:xfrm>
              <a:off x="9874103" y="2819447"/>
              <a:ext cx="660262" cy="660262"/>
            </a:xfrm>
            <a:prstGeom prst="rect">
              <a:avLst/>
            </a:prstGeom>
          </p:spPr>
        </p:pic>
        <p:pic>
          <p:nvPicPr>
            <p:cNvPr id="28" name="Graphic 27" descr="Hierarchy">
              <a:extLst>
                <a:ext uri="{FF2B5EF4-FFF2-40B4-BE49-F238E27FC236}">
                  <a16:creationId xmlns:a16="http://schemas.microsoft.com/office/drawing/2014/main" id="{4DC5AED1-DFD8-4C47-95A8-84E1954A223F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/>
            </a:stretch>
          </p:blipFill>
          <p:spPr>
            <a:xfrm>
              <a:off x="7609043" y="2803112"/>
              <a:ext cx="692932" cy="692932"/>
            </a:xfrm>
            <a:prstGeom prst="rect">
              <a:avLst/>
            </a:prstGeom>
          </p:spPr>
        </p:pic>
        <p:pic>
          <p:nvPicPr>
            <p:cNvPr id="30" name="Graphic 29" descr="Clock">
              <a:extLst>
                <a:ext uri="{FF2B5EF4-FFF2-40B4-BE49-F238E27FC236}">
                  <a16:creationId xmlns:a16="http://schemas.microsoft.com/office/drawing/2014/main" id="{5BF2F839-9E16-4FB1-B210-BBDC54633164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8"/>
                </a:ext>
              </a:extLst>
            </a:blip>
            <a:stretch>
              <a:fillRect/>
            </a:stretch>
          </p:blipFill>
          <p:spPr>
            <a:xfrm>
              <a:off x="8726589" y="3483044"/>
              <a:ext cx="708410" cy="708410"/>
            </a:xfrm>
            <a:prstGeom prst="rect">
              <a:avLst/>
            </a:prstGeom>
          </p:spPr>
        </p:pic>
        <p:pic>
          <p:nvPicPr>
            <p:cNvPr id="32" name="Graphic 31" descr="Globe">
              <a:extLst>
                <a:ext uri="{FF2B5EF4-FFF2-40B4-BE49-F238E27FC236}">
                  <a16:creationId xmlns:a16="http://schemas.microsoft.com/office/drawing/2014/main" id="{CE140009-84D0-4834-AB7B-F06F99760EC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0"/>
                </a:ext>
              </a:extLst>
            </a:blip>
            <a:stretch>
              <a:fillRect/>
            </a:stretch>
          </p:blipFill>
          <p:spPr>
            <a:xfrm>
              <a:off x="2061711" y="3557021"/>
              <a:ext cx="560457" cy="56045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6864161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DE31C438-4318-12A4-0030-AC80C141B1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Insurance Markets</a:t>
            </a:r>
            <a:br>
              <a:rPr lang="en-US" sz="2400" dirty="0"/>
            </a:br>
            <a:r>
              <a:rPr lang="en-US" sz="2400" dirty="0"/>
              <a:t>So Many Types: what’s your passion?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18DC4716-DF8C-901F-764D-F7E10C0CB11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Great Careers to Consider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F9381E-605B-A716-84CF-4DAD69D3C75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Invest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F60B6BE4-CE51-18FF-A624-3A57E8673C0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091354" y="1202653"/>
            <a:ext cx="3344162" cy="4211558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Architects &amp; Engineers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Auto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Aviation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Builders Risk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Classic Cars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Cyber Liability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Employment Practices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Environmental Liability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Equine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Flood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Homeowners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Hotels &amp; Motels</a:t>
            </a:r>
          </a:p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FAE9A5-7FEB-F289-1F37-61C165802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BD87E752-9DA3-AF6E-D120-DEB50CF9A311}"/>
              </a:ext>
            </a:extLst>
          </p:cNvPr>
          <p:cNvSpPr>
            <a:spLocks noGrp="1"/>
          </p:cNvSpPr>
          <p:nvPr>
            <p:ph sz="quarter" idx="18"/>
          </p:nvPr>
        </p:nvSpPr>
        <p:spPr/>
        <p:txBody>
          <a:bodyPr/>
          <a:lstStyle/>
          <a:p>
            <a:r>
              <a:rPr lang="en-US" dirty="0"/>
              <a:t>Great Careers to Consider</a:t>
            </a:r>
          </a:p>
        </p:txBody>
      </p:sp>
      <p:pic>
        <p:nvPicPr>
          <p:cNvPr id="14" name="Content Placeholder 19" descr="A stack of books">
            <a:extLst>
              <a:ext uri="{FF2B5EF4-FFF2-40B4-BE49-F238E27FC236}">
                <a16:creationId xmlns:a16="http://schemas.microsoft.com/office/drawing/2014/main" id="{374A4BDF-64F6-F955-0990-0F1BB5D813E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-257300" y="2947817"/>
            <a:ext cx="3448249" cy="3448249"/>
          </a:xfrm>
          <a:prstGeom prst="rect">
            <a:avLst/>
          </a:prstGeom>
        </p:spPr>
      </p:pic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B73F279F-E296-C0A3-55A3-6A523BBFE3FE}"/>
              </a:ext>
            </a:extLst>
          </p:cNvPr>
          <p:cNvSpPr txBox="1">
            <a:spLocks/>
          </p:cNvSpPr>
          <p:nvPr/>
        </p:nvSpPr>
        <p:spPr>
          <a:xfrm>
            <a:off x="7991997" y="1323221"/>
            <a:ext cx="3344162" cy="421155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ts val="26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0" i="0" kern="1200">
                <a:solidFill>
                  <a:srgbClr val="012041"/>
                </a:solidFill>
                <a:latin typeface="Montserrat" pitchFamily="2" charset="77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ts val="26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tx1"/>
                </a:solidFill>
                <a:latin typeface="Montserrat" pitchFamily="2" charset="77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ts val="26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tx1"/>
                </a:solidFill>
                <a:latin typeface="Montserrat" pitchFamily="2" charset="77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ts val="26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tx1"/>
                </a:solidFill>
                <a:latin typeface="Montserrat" pitchFamily="2" charset="77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ts val="26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tx1"/>
                </a:solidFill>
                <a:latin typeface="Montserrat" pitchFamily="2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lnSpc>
                <a:spcPct val="100000"/>
              </a:lnSpc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en-US" sz="1400" dirty="0"/>
              <a:t>Life &amp; Health</a:t>
            </a:r>
          </a:p>
          <a:p>
            <a:pPr marL="285750" indent="-285750">
              <a:lnSpc>
                <a:spcPct val="100000"/>
              </a:lnSpc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en-US" sz="1400" dirty="0"/>
              <a:t>Liquor Liability</a:t>
            </a:r>
          </a:p>
          <a:p>
            <a:pPr marL="285750" indent="-285750">
              <a:lnSpc>
                <a:spcPct val="100000"/>
              </a:lnSpc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en-US" sz="1400" dirty="0"/>
              <a:t>Marine</a:t>
            </a:r>
          </a:p>
          <a:p>
            <a:pPr marL="285750" indent="-285750">
              <a:lnSpc>
                <a:spcPct val="100000"/>
              </a:lnSpc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en-US" sz="1400" dirty="0"/>
              <a:t>Product Liability</a:t>
            </a:r>
          </a:p>
          <a:p>
            <a:pPr marL="285750" indent="-285750">
              <a:lnSpc>
                <a:spcPct val="100000"/>
              </a:lnSpc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en-US" sz="1400" dirty="0"/>
              <a:t>Public Entities</a:t>
            </a:r>
          </a:p>
          <a:p>
            <a:pPr marL="285750" indent="-285750">
              <a:lnSpc>
                <a:spcPct val="100000"/>
              </a:lnSpc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en-US" sz="1400" dirty="0"/>
              <a:t>Publishers Liability</a:t>
            </a:r>
          </a:p>
          <a:p>
            <a:pPr marL="285750" indent="-285750">
              <a:lnSpc>
                <a:spcPct val="100000"/>
              </a:lnSpc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en-US" sz="1400" dirty="0"/>
              <a:t>Restaurants &amp; Bars</a:t>
            </a:r>
          </a:p>
          <a:p>
            <a:pPr marL="285750" indent="-285750">
              <a:lnSpc>
                <a:spcPct val="100000"/>
              </a:lnSpc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en-US" sz="1400" dirty="0"/>
              <a:t>RVs</a:t>
            </a:r>
          </a:p>
          <a:p>
            <a:pPr marL="285750" indent="-285750">
              <a:lnSpc>
                <a:spcPct val="100000"/>
              </a:lnSpc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en-US" sz="1400" dirty="0"/>
              <a:t>Special Event</a:t>
            </a:r>
          </a:p>
          <a:p>
            <a:pPr marL="285750" indent="-285750">
              <a:lnSpc>
                <a:spcPct val="100000"/>
              </a:lnSpc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en-US" sz="1400" dirty="0"/>
              <a:t>Trucking</a:t>
            </a:r>
          </a:p>
          <a:p>
            <a:pPr marL="285750" indent="-285750">
              <a:lnSpc>
                <a:spcPct val="100000"/>
              </a:lnSpc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en-US" sz="1400" dirty="0"/>
              <a:t>Umbrellas</a:t>
            </a:r>
          </a:p>
          <a:p>
            <a:pPr marL="285750" indent="-285750">
              <a:lnSpc>
                <a:spcPct val="100000"/>
              </a:lnSpc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en-US" sz="1400" dirty="0"/>
              <a:t>Workers Comp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55800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8231DF-6136-F220-06EE-78483BBFB9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Important Career Skills</a:t>
            </a:r>
          </a:p>
        </p:txBody>
      </p:sp>
      <p:pic>
        <p:nvPicPr>
          <p:cNvPr id="15" name="Content Placeholder 14" descr="A couple of women sitting at a table looking at each other&#10;&#10;Description automatically generated with medium confidence">
            <a:extLst>
              <a:ext uri="{FF2B5EF4-FFF2-40B4-BE49-F238E27FC236}">
                <a16:creationId xmlns:a16="http://schemas.microsoft.com/office/drawing/2014/main" id="{943321C6-4658-2488-CB2D-514135F1687A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2136775" y="2031206"/>
            <a:ext cx="1828800" cy="1219200"/>
          </a:xfr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5240DD-6109-19F4-B874-B824760D376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sz="1200" dirty="0"/>
              <a:t>Writing</a:t>
            </a:r>
          </a:p>
          <a:p>
            <a:r>
              <a:rPr lang="en-US" sz="1200" dirty="0"/>
              <a:t>Speaking</a:t>
            </a:r>
          </a:p>
          <a:p>
            <a:r>
              <a:rPr lang="en-US" sz="1200" dirty="0"/>
              <a:t>Listening</a:t>
            </a:r>
          </a:p>
          <a:p>
            <a:r>
              <a:rPr lang="en-US" sz="1200" dirty="0"/>
              <a:t>E-mail and telephone etiquette</a:t>
            </a:r>
          </a:p>
          <a:p>
            <a:endParaRPr lang="en-US" sz="1200" dirty="0"/>
          </a:p>
        </p:txBody>
      </p:sp>
      <p:pic>
        <p:nvPicPr>
          <p:cNvPr id="17" name="Content Placeholder 16" descr="A person writing on a whiteboard&#10;&#10;Description automatically generated">
            <a:extLst>
              <a:ext uri="{FF2B5EF4-FFF2-40B4-BE49-F238E27FC236}">
                <a16:creationId xmlns:a16="http://schemas.microsoft.com/office/drawing/2014/main" id="{51C4B660-6C03-1D57-8F81-9BF490248992}"/>
              </a:ext>
            </a:extLst>
          </p:cNvPr>
          <p:cNvPicPr>
            <a:picLocks noGrp="1" noChangeAspect="1"/>
          </p:cNvPicPr>
          <p:nvPr>
            <p:ph sz="quarter" idx="15"/>
          </p:nvPr>
        </p:nvPicPr>
        <p:blipFill>
          <a:blip r:embed="rId4">
            <a:extLs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5181600" y="2062645"/>
            <a:ext cx="1828800" cy="1101660"/>
          </a:xfr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60DBC03-3B5B-DFC8-1E23-55DF6D17F1A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sz="1200" dirty="0"/>
              <a:t>Thinking outside the box</a:t>
            </a:r>
          </a:p>
          <a:p>
            <a:r>
              <a:rPr lang="en-US" sz="1200" dirty="0"/>
              <a:t>Entrepreneurship</a:t>
            </a:r>
          </a:p>
          <a:p>
            <a:r>
              <a:rPr lang="en-US" sz="1200" dirty="0"/>
              <a:t>Creativity: spark new ideas</a:t>
            </a:r>
          </a:p>
          <a:p>
            <a:r>
              <a:rPr lang="en-US" sz="1200" dirty="0"/>
              <a:t>Decision Making</a:t>
            </a:r>
          </a:p>
          <a:p>
            <a:endParaRPr lang="en-US" sz="1200" dirty="0"/>
          </a:p>
        </p:txBody>
      </p:sp>
      <p:pic>
        <p:nvPicPr>
          <p:cNvPr id="20" name="Content Placeholder 19">
            <a:extLst>
              <a:ext uri="{FF2B5EF4-FFF2-40B4-BE49-F238E27FC236}">
                <a16:creationId xmlns:a16="http://schemas.microsoft.com/office/drawing/2014/main" id="{82065F4A-F549-B5BA-4DB6-D6FFB6A0C259}"/>
              </a:ext>
            </a:extLst>
          </p:cNvPr>
          <p:cNvPicPr>
            <a:picLocks noGrp="1" noChangeAspect="1"/>
          </p:cNvPicPr>
          <p:nvPr>
            <p:ph sz="quarter" idx="17"/>
          </p:nvPr>
        </p:nvPicPr>
        <p:blipFill>
          <a:blip r:embed="rId6">
            <a:extLst>
              <a:ext uri="{837473B0-CC2E-450A-ABE3-18F120FF3D39}">
                <a1611:picAttrSrcUrl xmlns:a1611="http://schemas.microsoft.com/office/drawing/2016/11/main" r:id="rId7"/>
              </a:ext>
            </a:extLst>
          </a:blip>
          <a:stretch>
            <a:fillRect/>
          </a:stretch>
        </p:blipFill>
        <p:spPr>
          <a:xfrm>
            <a:off x="8234363" y="2029619"/>
            <a:ext cx="1828800" cy="1219200"/>
          </a:xfr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9E6C8920-A1B7-EED1-47CA-A70E5741058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89013" y="4241439"/>
            <a:ext cx="2103120" cy="1629972"/>
          </a:xfrm>
        </p:spPr>
        <p:txBody>
          <a:bodyPr/>
          <a:lstStyle/>
          <a:p>
            <a:r>
              <a:rPr lang="en-US" sz="1200" dirty="0"/>
              <a:t>Word Processing &amp; Spreadsheet</a:t>
            </a:r>
          </a:p>
          <a:p>
            <a:r>
              <a:rPr lang="en-US" sz="1200" dirty="0"/>
              <a:t>Database &amp; Analytics</a:t>
            </a:r>
          </a:p>
          <a:p>
            <a:r>
              <a:rPr lang="en-US" sz="1200" dirty="0"/>
              <a:t>Electronic Presentation </a:t>
            </a:r>
          </a:p>
          <a:p>
            <a:r>
              <a:rPr lang="en-US" sz="1200" dirty="0"/>
              <a:t>Web Navigation &amp; Research</a:t>
            </a:r>
          </a:p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EFBDE9A1-5A75-C920-DFDB-55C0865937A1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r>
              <a:rPr lang="en-US" sz="1400" dirty="0"/>
              <a:t>COMMUNICATION</a:t>
            </a:r>
          </a:p>
          <a:p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2632BBAC-87A3-A275-BA61-3479C7EB83B1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044440" y="3799982"/>
            <a:ext cx="2103120" cy="360000"/>
          </a:xfrm>
        </p:spPr>
        <p:txBody>
          <a:bodyPr/>
          <a:lstStyle/>
          <a:p>
            <a:r>
              <a:rPr lang="en-US" sz="1400" dirty="0"/>
              <a:t>PROBLEM-SOLVING</a:t>
            </a:r>
          </a:p>
          <a:p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899356C-19D4-B294-5BF5-CAC518B0D13B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r>
              <a:rPr lang="en-US" sz="1400" dirty="0"/>
              <a:t>TECHNOLOGY</a:t>
            </a:r>
          </a:p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7027A4E-932B-2A97-27CE-D11EC77DA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2F5803C5-EE85-C375-30CB-16977766A992}"/>
              </a:ext>
            </a:extLst>
          </p:cNvPr>
          <p:cNvSpPr>
            <a:spLocks noGrp="1"/>
          </p:cNvSpPr>
          <p:nvPr>
            <p:ph sz="quarter" idx="38"/>
          </p:nvPr>
        </p:nvSpPr>
        <p:spPr/>
        <p:txBody>
          <a:bodyPr/>
          <a:lstStyle/>
          <a:p>
            <a:r>
              <a:rPr lang="en-US" sz="1000" dirty="0">
                <a:solidFill>
                  <a:schemeClr val="tx1"/>
                </a:solidFill>
              </a:rPr>
              <a:t>Great Careers to Consider</a:t>
            </a:r>
            <a:endParaRPr lang="en-US" dirty="0"/>
          </a:p>
        </p:txBody>
      </p:sp>
      <p:sp>
        <p:nvSpPr>
          <p:cNvPr id="22" name="Footer Placeholder 21">
            <a:extLst>
              <a:ext uri="{FF2B5EF4-FFF2-40B4-BE49-F238E27FC236}">
                <a16:creationId xmlns:a16="http://schemas.microsoft.com/office/drawing/2014/main" id="{F223929A-DF4D-6750-D98B-83A4DE669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Invest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36426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8231DF-6136-F220-06EE-78483BBFB9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Important Career Skills</a:t>
            </a:r>
          </a:p>
        </p:txBody>
      </p:sp>
      <p:pic>
        <p:nvPicPr>
          <p:cNvPr id="15" name="Content Placeholder 14" descr="A picture containing text, person, indoor, computer&#10;&#10;Description automatically generated">
            <a:extLst>
              <a:ext uri="{FF2B5EF4-FFF2-40B4-BE49-F238E27FC236}">
                <a16:creationId xmlns:a16="http://schemas.microsoft.com/office/drawing/2014/main" id="{D15FABF6-85B5-8DF4-A899-62B166528514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2136775" y="2031802"/>
            <a:ext cx="1828800" cy="1218009"/>
          </a:xfr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5240DD-6109-19F4-B874-B824760D376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874044" y="4505857"/>
            <a:ext cx="2370538" cy="1188720"/>
          </a:xfrm>
        </p:spPr>
        <p:txBody>
          <a:bodyPr/>
          <a:lstStyle/>
          <a:p>
            <a:r>
              <a:rPr lang="en-US" sz="1200" dirty="0"/>
              <a:t>Remain relevant</a:t>
            </a:r>
          </a:p>
          <a:p>
            <a:r>
              <a:rPr lang="en-US" sz="1200" dirty="0"/>
              <a:t>Intellectual &amp; Career Growth</a:t>
            </a:r>
          </a:p>
          <a:p>
            <a:r>
              <a:rPr lang="en-US" sz="1200" dirty="0"/>
              <a:t>Prepare for the unexpected</a:t>
            </a:r>
          </a:p>
          <a:p>
            <a:r>
              <a:rPr lang="en-US" sz="1200" dirty="0"/>
              <a:t>Broaden your capabilities</a:t>
            </a:r>
          </a:p>
        </p:txBody>
      </p:sp>
      <p:pic>
        <p:nvPicPr>
          <p:cNvPr id="18" name="Content Placeholder 17" descr="A picture containing text, person, indoor, wall&#10;&#10;Description automatically generated">
            <a:extLst>
              <a:ext uri="{FF2B5EF4-FFF2-40B4-BE49-F238E27FC236}">
                <a16:creationId xmlns:a16="http://schemas.microsoft.com/office/drawing/2014/main" id="{96560FE5-7DB9-06C7-89F7-C609195B859A}"/>
              </a:ext>
            </a:extLst>
          </p:cNvPr>
          <p:cNvPicPr>
            <a:picLocks noGrp="1" noChangeAspect="1"/>
          </p:cNvPicPr>
          <p:nvPr>
            <p:ph sz="quarter" idx="15"/>
          </p:nvPr>
        </p:nvPicPr>
        <p:blipFill>
          <a:blip r:embed="rId4">
            <a:extLs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5181600" y="2045311"/>
            <a:ext cx="1828800" cy="1195753"/>
          </a:xfr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60DBC03-3B5B-DFC8-1E23-55DF6D17F1A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10731" y="4505857"/>
            <a:ext cx="2370538" cy="1109346"/>
          </a:xfrm>
        </p:spPr>
        <p:txBody>
          <a:bodyPr/>
          <a:lstStyle/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200" kern="1200" dirty="0">
                <a:solidFill>
                  <a:schemeClr val="tx1"/>
                </a:solidFill>
              </a:rPr>
              <a:t>Empathy &amp; Honesty</a:t>
            </a:r>
          </a:p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200" kern="1200" dirty="0">
                <a:solidFill>
                  <a:schemeClr val="tx1"/>
                </a:solidFill>
              </a:rPr>
              <a:t>Persuasive &amp; Positive</a:t>
            </a:r>
          </a:p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200" kern="1200" dirty="0">
                <a:solidFill>
                  <a:schemeClr val="tx1"/>
                </a:solidFill>
              </a:rPr>
              <a:t>Patience</a:t>
            </a:r>
          </a:p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200" kern="1200" dirty="0">
                <a:solidFill>
                  <a:schemeClr val="tx1"/>
                </a:solidFill>
              </a:rPr>
              <a:t>Taking Responsibility</a:t>
            </a:r>
          </a:p>
          <a:p>
            <a:endParaRPr lang="en-US" sz="1200" dirty="0"/>
          </a:p>
        </p:txBody>
      </p:sp>
      <p:pic>
        <p:nvPicPr>
          <p:cNvPr id="21" name="Content Placeholder 20">
            <a:extLst>
              <a:ext uri="{FF2B5EF4-FFF2-40B4-BE49-F238E27FC236}">
                <a16:creationId xmlns:a16="http://schemas.microsoft.com/office/drawing/2014/main" id="{A195CBF2-8106-0160-4538-B658348F7EEB}"/>
              </a:ext>
            </a:extLst>
          </p:cNvPr>
          <p:cNvPicPr>
            <a:picLocks noGrp="1" noChangeAspect="1"/>
          </p:cNvPicPr>
          <p:nvPr>
            <p:ph sz="quarter" idx="17"/>
          </p:nvPr>
        </p:nvPicPr>
        <p:blipFill>
          <a:blip r:embed="rId6">
            <a:extLst>
              <a:ext uri="{837473B0-CC2E-450A-ABE3-18F120FF3D39}">
                <a1611:picAttrSrcUrl xmlns:a1611="http://schemas.microsoft.com/office/drawing/2016/11/main" r:id="rId7"/>
              </a:ext>
            </a:extLst>
          </a:blip>
          <a:srcRect/>
          <a:stretch/>
        </p:blipFill>
        <p:spPr>
          <a:xfrm>
            <a:off x="8234363" y="2029619"/>
            <a:ext cx="1828800" cy="1219200"/>
          </a:xfr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9E6C8920-A1B7-EED1-47CA-A70E5741058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27181" y="4505857"/>
            <a:ext cx="2370538" cy="1165146"/>
          </a:xfrm>
        </p:spPr>
        <p:txBody>
          <a:bodyPr/>
          <a:lstStyle/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200" kern="1200" dirty="0">
                <a:solidFill>
                  <a:schemeClr val="tx1"/>
                </a:solidFill>
              </a:rPr>
              <a:t>Prioritizing Tasks</a:t>
            </a:r>
          </a:p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200" kern="1200" dirty="0">
                <a:solidFill>
                  <a:schemeClr val="tx1"/>
                </a:solidFill>
              </a:rPr>
              <a:t>Organized Approach</a:t>
            </a:r>
          </a:p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200" kern="1200" dirty="0">
                <a:solidFill>
                  <a:schemeClr val="tx1"/>
                </a:solidFill>
              </a:rPr>
              <a:t>Delegation</a:t>
            </a:r>
          </a:p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200" kern="1200" dirty="0">
                <a:solidFill>
                  <a:schemeClr val="tx1"/>
                </a:solidFill>
              </a:rPr>
              <a:t>Goal setting</a:t>
            </a:r>
          </a:p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EFBDE9A1-5A75-C920-DFDB-55C0865937A1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r>
              <a:rPr lang="en-US" sz="1400" dirty="0"/>
              <a:t>CONTINUOUS LEARNER</a:t>
            </a:r>
          </a:p>
          <a:p>
            <a:endParaRPr lang="en-US" sz="1400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2632BBAC-87A3-A275-BA61-3479C7EB83B1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044440" y="3799982"/>
            <a:ext cx="2103120" cy="360000"/>
          </a:xfrm>
        </p:spPr>
        <p:txBody>
          <a:bodyPr/>
          <a:lstStyle/>
          <a:p>
            <a:r>
              <a:rPr lang="en-US" sz="1400" dirty="0"/>
              <a:t>CUSTOMER RELATIONS</a:t>
            </a:r>
          </a:p>
          <a:p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899356C-19D4-B294-5BF5-CAC518B0D13B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r>
              <a:rPr lang="en-US" sz="1400" dirty="0"/>
              <a:t>TIME MANAGEMENT SKILLS</a:t>
            </a:r>
          </a:p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7027A4E-932B-2A97-27CE-D11EC77DA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26" name="Content Placeholder 25">
            <a:extLst>
              <a:ext uri="{FF2B5EF4-FFF2-40B4-BE49-F238E27FC236}">
                <a16:creationId xmlns:a16="http://schemas.microsoft.com/office/drawing/2014/main" id="{1C1F7E14-31F9-DF11-67C5-78053BC554FE}"/>
              </a:ext>
            </a:extLst>
          </p:cNvPr>
          <p:cNvSpPr>
            <a:spLocks noGrp="1"/>
          </p:cNvSpPr>
          <p:nvPr>
            <p:ph sz="quarter" idx="38"/>
          </p:nvPr>
        </p:nvSpPr>
        <p:spPr/>
        <p:txBody>
          <a:bodyPr/>
          <a:lstStyle/>
          <a:p>
            <a:r>
              <a:rPr lang="en-US" sz="1000" dirty="0">
                <a:solidFill>
                  <a:schemeClr val="tx1"/>
                </a:solidFill>
              </a:rPr>
              <a:t>Great Careers to Consider</a:t>
            </a:r>
            <a:endParaRPr lang="en-US" dirty="0"/>
          </a:p>
        </p:txBody>
      </p:sp>
      <p:sp>
        <p:nvSpPr>
          <p:cNvPr id="27" name="Footer Placeholder 26">
            <a:extLst>
              <a:ext uri="{FF2B5EF4-FFF2-40B4-BE49-F238E27FC236}">
                <a16:creationId xmlns:a16="http://schemas.microsoft.com/office/drawing/2014/main" id="{B2BAA653-A72B-4B63-8DCD-9DAC30B13A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Invest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69211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DE31C438-4318-12A4-0030-AC80C141B1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Many Career Choices in Insurance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18DC4716-DF8C-901F-764D-F7E10C0CB11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Great Careers to Consider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F9381E-605B-A716-84CF-4DAD69D3C75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Invest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F60B6BE4-CE51-18FF-A624-3A57E8673C0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091354" y="1323221"/>
            <a:ext cx="3344162" cy="4740947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b="1" dirty="0"/>
              <a:t>Sales &amp; Marketing</a:t>
            </a:r>
          </a:p>
          <a:p>
            <a:pPr>
              <a:lnSpc>
                <a:spcPct val="100000"/>
              </a:lnSpc>
            </a:pPr>
            <a:r>
              <a:rPr lang="en-US" i="1" dirty="0"/>
              <a:t>Insurance Agent, Product Manager</a:t>
            </a:r>
            <a:br>
              <a:rPr lang="en-US" i="1" dirty="0"/>
            </a:br>
            <a:endParaRPr lang="en-US" dirty="0"/>
          </a:p>
          <a:p>
            <a:pPr>
              <a:lnSpc>
                <a:spcPct val="100000"/>
              </a:lnSpc>
            </a:pPr>
            <a:r>
              <a:rPr lang="en-US" b="1" dirty="0"/>
              <a:t>Customer Service</a:t>
            </a:r>
          </a:p>
          <a:p>
            <a:pPr>
              <a:lnSpc>
                <a:spcPct val="100000"/>
              </a:lnSpc>
            </a:pPr>
            <a:r>
              <a:rPr lang="en-US" i="1" dirty="0"/>
              <a:t>Account Executive</a:t>
            </a:r>
            <a:br>
              <a:rPr lang="en-US" i="1" dirty="0"/>
            </a:br>
            <a:endParaRPr lang="en-US" dirty="0"/>
          </a:p>
          <a:p>
            <a:pPr>
              <a:lnSpc>
                <a:spcPct val="100000"/>
              </a:lnSpc>
            </a:pPr>
            <a:r>
              <a:rPr lang="en-US" b="1" dirty="0"/>
              <a:t>Analytics</a:t>
            </a:r>
          </a:p>
          <a:p>
            <a:pPr>
              <a:lnSpc>
                <a:spcPct val="100000"/>
              </a:lnSpc>
            </a:pPr>
            <a:r>
              <a:rPr lang="en-US" i="1" dirty="0"/>
              <a:t>Actuary or Analyst</a:t>
            </a:r>
            <a:br>
              <a:rPr lang="en-US" i="1" dirty="0"/>
            </a:br>
            <a:endParaRPr lang="en-US" dirty="0"/>
          </a:p>
          <a:p>
            <a:pPr>
              <a:lnSpc>
                <a:spcPct val="100000"/>
              </a:lnSpc>
            </a:pPr>
            <a:r>
              <a:rPr lang="en-US" b="1" dirty="0"/>
              <a:t>Finance</a:t>
            </a:r>
          </a:p>
          <a:p>
            <a:pPr>
              <a:lnSpc>
                <a:spcPct val="100000"/>
              </a:lnSpc>
            </a:pPr>
            <a:r>
              <a:rPr lang="en-US" i="1" dirty="0"/>
              <a:t>Finance Professional</a:t>
            </a:r>
            <a:br>
              <a:rPr lang="en-US" i="1" dirty="0"/>
            </a:br>
            <a:endParaRPr lang="en-US" dirty="0"/>
          </a:p>
          <a:p>
            <a:pPr>
              <a:lnSpc>
                <a:spcPct val="100000"/>
              </a:lnSpc>
            </a:pPr>
            <a:r>
              <a:rPr lang="en-US" b="1" dirty="0"/>
              <a:t>Catastrophe Adjusting</a:t>
            </a:r>
          </a:p>
          <a:p>
            <a:pPr>
              <a:lnSpc>
                <a:spcPct val="100000"/>
              </a:lnSpc>
            </a:pPr>
            <a:r>
              <a:rPr lang="en-US" i="1" dirty="0"/>
              <a:t>Claims Adjuster</a:t>
            </a:r>
            <a:br>
              <a:rPr lang="en-US" i="1" dirty="0"/>
            </a:br>
            <a:endParaRPr lang="en-US" dirty="0"/>
          </a:p>
          <a:p>
            <a:pPr>
              <a:lnSpc>
                <a:spcPct val="100000"/>
              </a:lnSpc>
            </a:pPr>
            <a:r>
              <a:rPr lang="en-US" b="1" dirty="0"/>
              <a:t>Risk Analysis</a:t>
            </a:r>
          </a:p>
          <a:p>
            <a:pPr>
              <a:lnSpc>
                <a:spcPct val="100000"/>
              </a:lnSpc>
            </a:pPr>
            <a:r>
              <a:rPr lang="en-US" i="1" dirty="0"/>
              <a:t>Underwriter</a:t>
            </a:r>
          </a:p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FAE9A5-7FEB-F289-1F37-61C165802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BD87E752-9DA3-AF6E-D120-DEB50CF9A311}"/>
              </a:ext>
            </a:extLst>
          </p:cNvPr>
          <p:cNvSpPr>
            <a:spLocks noGrp="1"/>
          </p:cNvSpPr>
          <p:nvPr>
            <p:ph sz="quarter" idx="18"/>
          </p:nvPr>
        </p:nvSpPr>
        <p:spPr/>
        <p:txBody>
          <a:bodyPr/>
          <a:lstStyle/>
          <a:p>
            <a:r>
              <a:rPr lang="en-US" dirty="0"/>
              <a:t>Great Careers to Consider</a:t>
            </a:r>
          </a:p>
        </p:txBody>
      </p:sp>
      <p:pic>
        <p:nvPicPr>
          <p:cNvPr id="14" name="Content Placeholder 19" descr="A stack of books">
            <a:extLst>
              <a:ext uri="{FF2B5EF4-FFF2-40B4-BE49-F238E27FC236}">
                <a16:creationId xmlns:a16="http://schemas.microsoft.com/office/drawing/2014/main" id="{374A4BDF-64F6-F955-0990-0F1BB5D813E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-257300" y="2947817"/>
            <a:ext cx="3448249" cy="3448249"/>
          </a:xfrm>
          <a:prstGeom prst="rect">
            <a:avLst/>
          </a:prstGeom>
        </p:spPr>
      </p:pic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B73F279F-E296-C0A3-55A3-6A523BBFE3FE}"/>
              </a:ext>
            </a:extLst>
          </p:cNvPr>
          <p:cNvSpPr txBox="1">
            <a:spLocks/>
          </p:cNvSpPr>
          <p:nvPr/>
        </p:nvSpPr>
        <p:spPr>
          <a:xfrm>
            <a:off x="7991997" y="1323221"/>
            <a:ext cx="3344162" cy="421155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ts val="26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0" i="0" kern="1200">
                <a:solidFill>
                  <a:srgbClr val="012041"/>
                </a:solidFill>
                <a:latin typeface="Montserrat" pitchFamily="2" charset="77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ts val="26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tx1"/>
                </a:solidFill>
                <a:latin typeface="Montserrat" pitchFamily="2" charset="77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ts val="26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tx1"/>
                </a:solidFill>
                <a:latin typeface="Montserrat" pitchFamily="2" charset="77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ts val="26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tx1"/>
                </a:solidFill>
                <a:latin typeface="Montserrat" pitchFamily="2" charset="77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ts val="26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tx1"/>
                </a:solidFill>
                <a:latin typeface="Montserrat" pitchFamily="2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b="1" dirty="0"/>
              <a:t>Engineering</a:t>
            </a:r>
          </a:p>
          <a:p>
            <a:pPr>
              <a:lnSpc>
                <a:spcPct val="100000"/>
              </a:lnSpc>
            </a:pPr>
            <a:r>
              <a:rPr lang="en-US" i="1" dirty="0"/>
              <a:t>Risk Manager</a:t>
            </a:r>
            <a:br>
              <a:rPr lang="en-US" i="1" dirty="0"/>
            </a:br>
            <a:endParaRPr lang="en-US" i="1" dirty="0"/>
          </a:p>
          <a:p>
            <a:pPr>
              <a:lnSpc>
                <a:spcPct val="100000"/>
              </a:lnSpc>
            </a:pPr>
            <a:r>
              <a:rPr lang="en-US" b="1" dirty="0"/>
              <a:t>Technology</a:t>
            </a:r>
          </a:p>
          <a:p>
            <a:pPr>
              <a:lnSpc>
                <a:spcPct val="100000"/>
              </a:lnSpc>
            </a:pPr>
            <a:r>
              <a:rPr lang="en-US" i="1" dirty="0"/>
              <a:t>Technical Support </a:t>
            </a:r>
            <a:br>
              <a:rPr lang="en-US" i="1" dirty="0"/>
            </a:br>
            <a:endParaRPr lang="en-US" i="1" dirty="0"/>
          </a:p>
          <a:p>
            <a:pPr>
              <a:lnSpc>
                <a:spcPct val="100000"/>
              </a:lnSpc>
            </a:pPr>
            <a:r>
              <a:rPr lang="en-US" b="1" dirty="0"/>
              <a:t>Management</a:t>
            </a:r>
          </a:p>
          <a:p>
            <a:pPr>
              <a:lnSpc>
                <a:spcPct val="100000"/>
              </a:lnSpc>
            </a:pPr>
            <a:r>
              <a:rPr lang="en-US" i="1" dirty="0"/>
              <a:t>Director,  Attorney</a:t>
            </a:r>
            <a:br>
              <a:rPr lang="en-US" i="1" dirty="0"/>
            </a:br>
            <a:endParaRPr lang="en-US" i="1" dirty="0"/>
          </a:p>
          <a:p>
            <a:pPr>
              <a:lnSpc>
                <a:spcPct val="100000"/>
              </a:lnSpc>
            </a:pPr>
            <a:r>
              <a:rPr lang="en-US" b="1" dirty="0"/>
              <a:t>Communications</a:t>
            </a:r>
          </a:p>
          <a:p>
            <a:pPr>
              <a:lnSpc>
                <a:spcPct val="100000"/>
              </a:lnSpc>
            </a:pPr>
            <a:r>
              <a:rPr lang="en-US" i="1" dirty="0"/>
              <a:t>Public Relations, Social Media, Graphic Design</a:t>
            </a:r>
            <a:br>
              <a:rPr lang="en-US" i="1" dirty="0"/>
            </a:br>
            <a:endParaRPr lang="en-US" i="1" dirty="0"/>
          </a:p>
          <a:p>
            <a:pPr>
              <a:lnSpc>
                <a:spcPct val="100000"/>
              </a:lnSpc>
            </a:pPr>
            <a:r>
              <a:rPr lang="en-US" b="1" dirty="0"/>
              <a:t>Office Administration</a:t>
            </a:r>
          </a:p>
          <a:p>
            <a:pPr>
              <a:lnSpc>
                <a:spcPct val="100000"/>
              </a:lnSpc>
            </a:pPr>
            <a:r>
              <a:rPr lang="en-US" i="1" dirty="0"/>
              <a:t>Office Manager</a:t>
            </a:r>
            <a:br>
              <a:rPr lang="en-US" i="1" dirty="0"/>
            </a:br>
            <a:endParaRPr lang="en-US" dirty="0"/>
          </a:p>
          <a:p>
            <a:pPr>
              <a:lnSpc>
                <a:spcPct val="100000"/>
              </a:lnSpc>
            </a:pPr>
            <a:r>
              <a:rPr lang="en-US" b="1" dirty="0"/>
              <a:t>Other</a:t>
            </a:r>
          </a:p>
          <a:p>
            <a:pPr>
              <a:lnSpc>
                <a:spcPct val="100000"/>
              </a:lnSpc>
            </a:pPr>
            <a:r>
              <a:rPr lang="en-US" i="1" dirty="0"/>
              <a:t>Human Resources, Investigator, Drone Pilot</a:t>
            </a:r>
          </a:p>
          <a:p>
            <a:pPr marL="285750" indent="-285750">
              <a:lnSpc>
                <a:spcPct val="100000"/>
              </a:lnSpc>
              <a:spcAft>
                <a:spcPts val="500"/>
              </a:spcAft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49778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82">
      <a:dk1>
        <a:sysClr val="windowText" lastClr="000000"/>
      </a:dk1>
      <a:lt1>
        <a:sysClr val="window" lastClr="FFFFFF"/>
      </a:lt1>
      <a:dk2>
        <a:srgbClr val="0A4054"/>
      </a:dk2>
      <a:lt2>
        <a:srgbClr val="E7E6E6"/>
      </a:lt2>
      <a:accent1>
        <a:srgbClr val="66B2B0"/>
      </a:accent1>
      <a:accent2>
        <a:srgbClr val="F2494C"/>
      </a:accent2>
      <a:accent3>
        <a:srgbClr val="F39891"/>
      </a:accent3>
      <a:accent4>
        <a:srgbClr val="F9AA19"/>
      </a:accent4>
      <a:accent5>
        <a:srgbClr val="F9C996"/>
      </a:accent5>
      <a:accent6>
        <a:srgbClr val="9FD1D0"/>
      </a:accent6>
      <a:hlink>
        <a:srgbClr val="0563C1"/>
      </a:hlink>
      <a:folHlink>
        <a:srgbClr val="954F72"/>
      </a:folHlink>
    </a:clrScheme>
    <a:fontScheme name="Custom 117">
      <a:majorFont>
        <a:latin typeface="Posterama"/>
        <a:ea typeface=""/>
        <a:cs typeface=""/>
      </a:majorFont>
      <a:minorFont>
        <a:latin typeface="Avenir Next LT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chitecture pitch deck_JB_v2" id="{E6E25CD2-8512-4B49-9A83-9AC317278B8F}" vid="{100AFDCD-A339-4D94-B373-F9848C2D26B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95576DCC410D04695D9E4139B5B132A" ma:contentTypeVersion="2" ma:contentTypeDescription="Create a new document." ma:contentTypeScope="" ma:versionID="ed8a17455706c691bd72690e41ea2681">
  <xsd:schema xmlns:xsd="http://www.w3.org/2001/XMLSchema" xmlns:xs="http://www.w3.org/2001/XMLSchema" xmlns:p="http://schemas.microsoft.com/office/2006/metadata/properties" xmlns:ns1="http://schemas.microsoft.com/sharepoint/v3" xmlns:ns2="75ba9b19-c7fc-4cc6-9f2b-e24a1e978856" targetNamespace="http://schemas.microsoft.com/office/2006/metadata/properties" ma:root="true" ma:fieldsID="b5c5f2ba7a95f5ff7d299f0f5988d5d8" ns1:_="" ns2:_="">
    <xsd:import namespace="http://schemas.microsoft.com/sharepoint/v3"/>
    <xsd:import namespace="75ba9b19-c7fc-4cc6-9f2b-e24a1e978856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ba9b19-c7fc-4cc6-9f2b-e24a1e97885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7069D1F-6C1F-4FA3-8CCB-EA801E558BEC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F39DA126-5689-4D74-98B1-105B179E4F23}"/>
</file>

<file path=customXml/itemProps3.xml><?xml version="1.0" encoding="utf-8"?>
<ds:datastoreItem xmlns:ds="http://schemas.openxmlformats.org/officeDocument/2006/customXml" ds:itemID="{8042A908-4308-42B2-AD36-76827C57E704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f42aa342-8706-4288-bd11-ebb85995028c}" enabled="1" method="Standard" siteId="{72f988bf-86f1-41af-91ab-2d7cd011db47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433</TotalTime>
  <Words>1789</Words>
  <Application>Microsoft Macintosh PowerPoint</Application>
  <PresentationFormat>Widescreen</PresentationFormat>
  <Paragraphs>257</Paragraphs>
  <Slides>16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Avenir Next LT Pro Light</vt:lpstr>
      <vt:lpstr>Calibri</vt:lpstr>
      <vt:lpstr>Montserrat</vt:lpstr>
      <vt:lpstr>Posterama</vt:lpstr>
      <vt:lpstr>Office Theme</vt:lpstr>
      <vt:lpstr>Great Careers to Consider</vt:lpstr>
      <vt:lpstr>PowerPoint Presentation</vt:lpstr>
      <vt:lpstr>PowerPoint Presentation</vt:lpstr>
      <vt:lpstr>Welcome to the Wonderful World of Insurance Careers </vt:lpstr>
      <vt:lpstr>Important Job Search Considerations</vt:lpstr>
      <vt:lpstr>Insurance Markets So Many Types: what’s your passion?</vt:lpstr>
      <vt:lpstr>Important Career Skills</vt:lpstr>
      <vt:lpstr>Important Career Skills</vt:lpstr>
      <vt:lpstr>Many Career Choices in Insurance</vt:lpstr>
      <vt:lpstr>From analytics to marketing and sales to information technology; from damage appraisal and investigation to customer service to human resources and finance to risk management — there's a place for you in insurance.</vt:lpstr>
      <vt:lpstr>PowerPoint Presentation</vt:lpstr>
      <vt:lpstr>Underwriter Insurance Company Professions</vt:lpstr>
      <vt:lpstr>Sales Producer (Insurance Agent)</vt:lpstr>
      <vt:lpstr>PowerPoint Presentation</vt:lpstr>
      <vt:lpstr> Innovation and Trends in Insurance Leading to New Careers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PITCH DECK</dc:title>
  <dc:creator>Kimberly Fox</dc:creator>
  <cp:lastModifiedBy>Kimberly Fox</cp:lastModifiedBy>
  <cp:revision>29</cp:revision>
  <dcterms:created xsi:type="dcterms:W3CDTF">2023-01-17T18:27:50Z</dcterms:created>
  <dcterms:modified xsi:type="dcterms:W3CDTF">2023-05-23T15:24:57Z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0x010100995576DCC410D04695D9E4139B5B132A</vt:lpwstr>
  </property>
  <property fmtid="{D5CDD505-2E9C-101B-9397-08002B2CF9AE}" pid="3" name="MediaServiceImageTags">
    <vt:lpwstr/>
  </property>
  <property fmtid="{D5CDD505-2E9C-101B-9397-08002B2CF9AE}" pid="4" name="NXPowerLiteLastOptimized">
    <vt:lpwstr>601023</vt:lpwstr>
  </property>
  <property fmtid="{D5CDD505-2E9C-101B-9397-08002B2CF9AE}" pid="5" name="NXPowerLiteSettings">
    <vt:lpwstr>C700052003A000</vt:lpwstr>
  </property>
  <property fmtid="{D5CDD505-2E9C-101B-9397-08002B2CF9AE}" pid="6" name="NXPowerLiteVersion">
    <vt:lpwstr>D8.0.8</vt:lpwstr>
  </property>
</Properties>
</file>