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97" r:id="rId5"/>
    <p:sldMasterId id="2147483850" r:id="rId6"/>
    <p:sldMasterId id="2147483863" r:id="rId7"/>
  </p:sldMasterIdLst>
  <p:notesMasterIdLst>
    <p:notesMasterId r:id="rId58"/>
  </p:notesMasterIdLst>
  <p:sldIdLst>
    <p:sldId id="282" r:id="rId8"/>
    <p:sldId id="521" r:id="rId9"/>
    <p:sldId id="298" r:id="rId10"/>
    <p:sldId id="469" r:id="rId11"/>
    <p:sldId id="479" r:id="rId12"/>
    <p:sldId id="324" r:id="rId13"/>
    <p:sldId id="522" r:id="rId14"/>
    <p:sldId id="481" r:id="rId15"/>
    <p:sldId id="523" r:id="rId16"/>
    <p:sldId id="325" r:id="rId17"/>
    <p:sldId id="524" r:id="rId18"/>
    <p:sldId id="494" r:id="rId19"/>
    <p:sldId id="570" r:id="rId20"/>
    <p:sldId id="571" r:id="rId21"/>
    <p:sldId id="526" r:id="rId22"/>
    <p:sldId id="569" r:id="rId23"/>
    <p:sldId id="577" r:id="rId24"/>
    <p:sldId id="576" r:id="rId25"/>
    <p:sldId id="574" r:id="rId26"/>
    <p:sldId id="575" r:id="rId27"/>
    <p:sldId id="263" r:id="rId28"/>
    <p:sldId id="527" r:id="rId29"/>
    <p:sldId id="270" r:id="rId30"/>
    <p:sldId id="540" r:id="rId31"/>
    <p:sldId id="264" r:id="rId32"/>
    <p:sldId id="529" r:id="rId33"/>
    <p:sldId id="268" r:id="rId34"/>
    <p:sldId id="530" r:id="rId35"/>
    <p:sldId id="258" r:id="rId36"/>
    <p:sldId id="528" r:id="rId37"/>
    <p:sldId id="265" r:id="rId38"/>
    <p:sldId id="535" r:id="rId39"/>
    <p:sldId id="259" r:id="rId40"/>
    <p:sldId id="537" r:id="rId41"/>
    <p:sldId id="266" r:id="rId42"/>
    <p:sldId id="531" r:id="rId43"/>
    <p:sldId id="261" r:id="rId44"/>
    <p:sldId id="538" r:id="rId45"/>
    <p:sldId id="262" r:id="rId46"/>
    <p:sldId id="539" r:id="rId47"/>
    <p:sldId id="269" r:id="rId48"/>
    <p:sldId id="536" r:id="rId49"/>
    <p:sldId id="499" r:id="rId50"/>
    <p:sldId id="532" r:id="rId51"/>
    <p:sldId id="572" r:id="rId52"/>
    <p:sldId id="346" r:id="rId53"/>
    <p:sldId id="409" r:id="rId54"/>
    <p:sldId id="470" r:id="rId55"/>
    <p:sldId id="495" r:id="rId56"/>
    <p:sldId id="56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D30"/>
    <a:srgbClr val="012041"/>
    <a:srgbClr val="0A4054"/>
    <a:srgbClr val="6098D1"/>
    <a:srgbClr val="72BF48"/>
    <a:srgbClr val="E2E42F"/>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5C2BE-E898-4EED-ABA3-DB02FE141BEF}" v="2" dt="2024-02-07T15:56:03.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5" autoAdjust="0"/>
    <p:restoredTop sz="67881" autoAdjust="0"/>
  </p:normalViewPr>
  <p:slideViewPr>
    <p:cSldViewPr snapToGrid="0">
      <p:cViewPr varScale="1">
        <p:scale>
          <a:sx n="39" d="100"/>
          <a:sy n="39" d="100"/>
        </p:scale>
        <p:origin x="552" y="36"/>
      </p:cViewPr>
      <p:guideLst>
        <p:guide pos="6504"/>
        <p:guide orient="horz" pos="3696"/>
        <p:guide orient="horz" pos="1968"/>
      </p:guideLst>
    </p:cSldViewPr>
  </p:slideViewPr>
  <p:outlineViewPr>
    <p:cViewPr>
      <p:scale>
        <a:sx n="33" d="100"/>
        <a:sy n="33" d="100"/>
      </p:scale>
      <p:origin x="0" y="-7479"/>
    </p:cViewPr>
  </p:outlineViewPr>
  <p:notesTextViewPr>
    <p:cViewPr>
      <p:scale>
        <a:sx n="3" d="2"/>
        <a:sy n="3" d="2"/>
      </p:scale>
      <p:origin x="0" y="-50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u="sng" kern="100" dirty="0">
                <a:effectLst/>
                <a:latin typeface="Calibri" panose="020F0502020204030204" pitchFamily="34" charset="0"/>
                <a:ea typeface="Calibri" panose="020F0502020204030204" pitchFamily="34" charset="0"/>
                <a:cs typeface="Times New Roman" panose="02020603050405020304" pitchFamily="18" charset="0"/>
              </a:rPr>
              <a:t>Download lesson plan</a:t>
            </a:r>
            <a:br>
              <a:rPr lang="en-US" sz="1200" b="0" u="sng" kern="100" dirty="0">
                <a:effectLst/>
                <a:latin typeface="Calibri" panose="020F0502020204030204" pitchFamily="34" charset="0"/>
                <a:ea typeface="Calibri" panose="020F0502020204030204" pitchFamily="34" charset="0"/>
                <a:cs typeface="Times New Roman" panose="02020603050405020304" pitchFamily="18" charset="0"/>
              </a:rPr>
            </a:br>
            <a:r>
              <a:rPr lang="en-US" dirty="0"/>
              <a:t>www.investprogram.org/classroomconnection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Time: 25 to 50 minutes</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25 minutes – Risks and Perils Activity including Basic Insurance Terms </a:t>
            </a:r>
          </a:p>
          <a:p>
            <a:pPr marL="0" marR="0">
              <a:lnSpc>
                <a:spcPct val="107000"/>
              </a:lnSpc>
              <a:spcBef>
                <a:spcPts val="0"/>
              </a:spcBef>
              <a:spcAft>
                <a:spcPts val="0"/>
              </a:spcAft>
            </a:pPr>
            <a:br>
              <a:rPr lang="en-US" sz="200" i="1" u="none" kern="100">
                <a:effectLst/>
                <a:latin typeface="Calibri" panose="020F0502020204030204" pitchFamily="34" charset="0"/>
                <a:ea typeface="Calibri" panose="020F0502020204030204" pitchFamily="34" charset="0"/>
                <a:cs typeface="Times New Roman" panose="02020603050405020304" pitchFamily="18" charset="0"/>
              </a:rPr>
            </a:br>
            <a:r>
              <a:rPr lang="en-US" sz="1200" i="1" u="none" kern="100">
                <a:effectLst/>
                <a:latin typeface="Calibri" panose="020F0502020204030204" pitchFamily="34" charset="0"/>
                <a:ea typeface="Calibri" panose="020F0502020204030204" pitchFamily="34" charset="0"/>
                <a:cs typeface="Times New Roman" panose="02020603050405020304" pitchFamily="18" charset="0"/>
              </a:rPr>
              <a:t>Optional </a:t>
            </a:r>
            <a:r>
              <a:rPr lang="en-US" sz="1200" i="1" u="none" kern="100" dirty="0">
                <a:effectLst/>
                <a:latin typeface="Calibri" panose="020F0502020204030204" pitchFamily="34" charset="0"/>
                <a:ea typeface="Calibri" panose="020F0502020204030204" pitchFamily="34" charset="0"/>
                <a:cs typeface="Times New Roman" panose="02020603050405020304" pitchFamily="18" charset="0"/>
              </a:rPr>
              <a:t>Introductory Instruction</a:t>
            </a:r>
          </a:p>
          <a:p>
            <a:pPr marL="342900" marR="0" lvl="0" indent="-3429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15 minutes – Introductions with Insurance Professional Volunteers</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10 minutes – Basic Overview of Insurance</a:t>
            </a:r>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a:t>
            </a:fld>
            <a:endParaRPr lang="en-US" dirty="0"/>
          </a:p>
        </p:txBody>
      </p:sp>
    </p:spTree>
    <p:extLst>
      <p:ext uri="{BB962C8B-B14F-4D97-AF65-F5344CB8AC3E}">
        <p14:creationId xmlns:p14="http://schemas.microsoft.com/office/powerpoint/2010/main" val="91732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Optional Introductory Content: Basic Overview of Insurance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dirty="0"/>
              <a:t>Benefits and Costs of Insurance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house burned down, what would happen? </a:t>
            </a:r>
            <a:br>
              <a:rPr lang="en-US" dirty="0"/>
            </a:br>
            <a:r>
              <a:rPr lang="en-US" sz="1200" dirty="0">
                <a:latin typeface="Montserrat"/>
              </a:rPr>
              <a:t>If your house burned down and you didn’t have insurance, your family may not be able to pay for the repairs and would be unlikely to have the funds to purchase another home.</a:t>
            </a:r>
            <a:br>
              <a:rPr lang="en-US" sz="1200" dirty="0">
                <a:latin typeface="Montserrat"/>
              </a:rPr>
            </a:br>
            <a:endParaRPr lang="en-US" sz="1200" dirty="0">
              <a:latin typeface="Mont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 only would you be affected without insurance, other businesses would also be affected.</a:t>
            </a:r>
            <a:br>
              <a:rPr lang="en-US" sz="1200" dirty="0"/>
            </a:b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There would be a negative ripple effect on the economy.</a:t>
            </a:r>
            <a:br>
              <a:rPr lang="en-US" sz="1200" dirty="0">
                <a:latin typeface="Montserrat"/>
              </a:rPr>
            </a:br>
            <a:endParaRPr lang="en-US" sz="1200" dirty="0">
              <a:latin typeface="Mont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10</a:t>
            </a:fld>
            <a:endParaRPr lang="en-US"/>
          </a:p>
        </p:txBody>
      </p:sp>
    </p:spTree>
    <p:extLst>
      <p:ext uri="{BB962C8B-B14F-4D97-AF65-F5344CB8AC3E}">
        <p14:creationId xmlns:p14="http://schemas.microsoft.com/office/powerpoint/2010/main" val="17902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Core Instructional Content: Risks and Perils </a:t>
            </a:r>
            <a:br>
              <a:rPr lang="en-US" sz="1200" b="1" i="1" dirty="0"/>
            </a:br>
            <a:endParaRPr lang="en-US" sz="1200" b="1" i="1" dirty="0">
              <a:solidFill>
                <a:srgbClr val="6098D1"/>
              </a:solidFill>
            </a:endParaRPr>
          </a:p>
          <a:p>
            <a:pPr marL="0" lvl="0" indent="0">
              <a:buFont typeface="Arial" panose="020B0604020202020204" pitchFamily="34" charset="0"/>
              <a:buNone/>
            </a:pPr>
            <a:r>
              <a:rPr lang="en-US" sz="1200" b="0" i="0" u="sng" dirty="0">
                <a:solidFill>
                  <a:srgbClr val="6098D1"/>
                </a:solidFill>
              </a:rPr>
              <a:t>Basic Insurance Terms </a:t>
            </a:r>
          </a:p>
          <a:p>
            <a:pPr marL="285750" lvl="0" indent="-285750">
              <a:buFont typeface="Arial" panose="020B0604020202020204" pitchFamily="34" charset="0"/>
              <a:buChar char="•"/>
            </a:pPr>
            <a:r>
              <a:rPr lang="en-US" sz="1200" b="0" i="0" dirty="0">
                <a:solidFill>
                  <a:srgbClr val="6098D1"/>
                </a:solidFill>
              </a:rPr>
              <a:t>Insurance (Previously Discussed)</a:t>
            </a:r>
          </a:p>
          <a:p>
            <a:pPr marL="285750" lvl="0" indent="-285750">
              <a:buFont typeface="Arial" panose="020B0604020202020204" pitchFamily="34" charset="0"/>
              <a:buChar char="•"/>
            </a:pPr>
            <a:r>
              <a:rPr lang="en-US" sz="1200" b="0" i="0" dirty="0">
                <a:solidFill>
                  <a:srgbClr val="6098D1"/>
                </a:solidFill>
              </a:rPr>
              <a:t>Risk</a:t>
            </a:r>
          </a:p>
          <a:p>
            <a:pPr marL="285750" lvl="0" indent="-285750">
              <a:buFont typeface="Arial" panose="020B0604020202020204" pitchFamily="34" charset="0"/>
              <a:buChar char="•"/>
            </a:pPr>
            <a:r>
              <a:rPr lang="en-US" sz="1200" b="0" i="0" dirty="0">
                <a:solidFill>
                  <a:srgbClr val="6098D1"/>
                </a:solidFill>
              </a:rPr>
              <a:t>Peril</a:t>
            </a:r>
          </a:p>
          <a:p>
            <a:pPr marL="285750" lvl="0" indent="-285750">
              <a:buFont typeface="Arial" panose="020B0604020202020204" pitchFamily="34" charset="0"/>
              <a:buChar char="•"/>
            </a:pPr>
            <a:r>
              <a:rPr lang="en-US" sz="1200" b="0" i="0" dirty="0">
                <a:solidFill>
                  <a:srgbClr val="6098D1"/>
                </a:solidFill>
              </a:rPr>
              <a:t>Hazard</a:t>
            </a:r>
          </a:p>
          <a:p>
            <a:pPr marL="285750" lvl="0" indent="-285750">
              <a:buFont typeface="Arial" panose="020B0604020202020204" pitchFamily="34" charset="0"/>
              <a:buChar char="•"/>
            </a:pPr>
            <a:r>
              <a:rPr lang="en-US" sz="1200" b="0" i="0" dirty="0">
                <a:solidFill>
                  <a:srgbClr val="6098D1"/>
                </a:solidFill>
              </a:rPr>
              <a:t>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72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2000"/>
              </a:spcAft>
            </a:pPr>
            <a:r>
              <a:rPr lang="en-US" sz="1200" b="1" i="1" dirty="0"/>
              <a:t>Core Instructional Content: Risk and Perils</a:t>
            </a:r>
            <a:br>
              <a:rPr lang="en-US" sz="1200" b="1" i="1" dirty="0"/>
            </a:b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 few students answer: </a:t>
            </a:r>
            <a:r>
              <a:rPr kumimoji="0" lang="en-US" sz="1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Wha</a:t>
            </a:r>
            <a:r>
              <a:rPr lang="en-US" sz="1800" b="1" dirty="0">
                <a:solidFill>
                  <a:prstClr val="white"/>
                </a:solidFill>
                <a:latin typeface="Montserrat" panose="00000500000000000000" pitchFamily="2" charset="0"/>
              </a:rPr>
              <a:t>t does risk</a:t>
            </a:r>
            <a:r>
              <a:rPr kumimoji="0" lang="en-US" sz="18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 mean?</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38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Core Instructional Content: Risk and Perils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What is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risk is the possibility of a loss. It exists whenever there is an uncertainty about an outcome.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“Taking</a:t>
            </a:r>
            <a:r>
              <a:rPr lang="en-US" baseline="0" dirty="0"/>
              <a:t> a risk” means not knowing exactly what will happen. </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Facing risks is part of life, and is the basic problem dealt with insurance. </a:t>
            </a:r>
            <a:br>
              <a:rPr lang="en-US" baseline="0" dirty="0"/>
            </a:br>
            <a:br>
              <a:rPr lang="en-US" baseline="0" dirty="0"/>
            </a:b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23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Core Instructional Content: Risk and Perils</a:t>
            </a:r>
            <a:br>
              <a:rPr lang="en-US" sz="1200" b="1" i="1" dirty="0"/>
            </a:b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Pure vs Speculative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Risk comes in two forms: Pure and Speculative Risk </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solidFill>
                  <a:srgbClr val="6098D1"/>
                </a:solidFill>
              </a:rPr>
              <a:t>Pure risk </a:t>
            </a:r>
            <a:r>
              <a:rPr lang="en-US" sz="1200" baseline="0" dirty="0"/>
              <a:t>is the only insurable type of risk. It exists whenever there are only two possible outcomes: loss or no loss. </a:t>
            </a:r>
            <a:br>
              <a:rPr lang="en-US" sz="1200" baseline="0" dirty="0"/>
            </a:b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solidFill>
                  <a:srgbClr val="6098D1"/>
                </a:solidFill>
              </a:rPr>
              <a:t>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628650" lvl="1"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a:p>
            <a:pPr marL="628650" lvl="1" indent="-171450">
              <a:lnSpc>
                <a:spcPct val="100000"/>
              </a:lnSpc>
              <a:spcBef>
                <a:spcPts val="0"/>
              </a:spcBef>
              <a:buFont typeface="Arial" panose="020B0604020202020204" pitchFamily="34" charset="0"/>
              <a:buChar char="•"/>
              <a:defRPr/>
            </a:pPr>
            <a:r>
              <a:rPr lang="en-US" sz="1200" baseline="0" dirty="0"/>
              <a:t>The potential for gain or profit is a violation of the general principles of insurable interest and indemnity.</a:t>
            </a:r>
            <a:endParaRPr kumimoji="0" lang="en-US" sz="1200" b="0" i="0" u="none" strike="noStrike" kern="1200" cap="none" spc="0" normalizeH="0" baseline="0" noProof="0" dirty="0">
              <a:ln>
                <a:noFill/>
              </a:ln>
              <a:solidFill>
                <a:srgbClr val="01204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70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Core Instructional Content: Risk and Perils</a:t>
            </a:r>
            <a:br>
              <a:rPr lang="en-US" sz="1200" b="1" i="1" dirty="0"/>
            </a:b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What is a Peril?</a:t>
            </a:r>
          </a:p>
          <a:p>
            <a:pPr>
              <a:spcBef>
                <a:spcPts val="1200"/>
              </a:spcBef>
              <a:buClr>
                <a:srgbClr val="012041"/>
              </a:buClr>
            </a:pPr>
            <a:r>
              <a:rPr lang="en-US" sz="2000" b="0" dirty="0">
                <a:latin typeface="Montserrat"/>
              </a:rPr>
              <a:t>A </a:t>
            </a:r>
            <a:r>
              <a:rPr lang="en-US" sz="2000" b="0" dirty="0">
                <a:solidFill>
                  <a:srgbClr val="6098D1"/>
                </a:solidFill>
                <a:latin typeface="Montserrat"/>
              </a:rPr>
              <a:t>Peril</a:t>
            </a:r>
            <a:r>
              <a:rPr lang="en-US" sz="2000" b="0" dirty="0">
                <a:latin typeface="Montserrat"/>
              </a:rPr>
              <a:t> is the </a:t>
            </a:r>
            <a:r>
              <a:rPr lang="en-US" sz="2000" b="0" dirty="0">
                <a:solidFill>
                  <a:schemeClr val="accent5"/>
                </a:solidFill>
                <a:latin typeface="Montserrat"/>
              </a:rPr>
              <a:t>cause of a loss</a:t>
            </a:r>
            <a:r>
              <a:rPr lang="en-US" sz="2000" b="0" dirty="0">
                <a:latin typeface="Montserrat"/>
              </a:rPr>
              <a:t>.</a:t>
            </a:r>
          </a:p>
          <a:p>
            <a:pPr>
              <a:spcBef>
                <a:spcPts val="1200"/>
              </a:spcBef>
              <a:buClr>
                <a:srgbClr val="012041"/>
              </a:buClr>
            </a:pPr>
            <a:br>
              <a:rPr lang="en-US" sz="2000" b="0" dirty="0">
                <a:latin typeface="Montserrat"/>
              </a:rPr>
            </a:br>
            <a:r>
              <a:rPr lang="en-US" sz="2000" b="0" dirty="0">
                <a:latin typeface="Montserrat"/>
              </a:rPr>
              <a:t>Types of perils include: </a:t>
            </a:r>
          </a:p>
          <a:p>
            <a:pPr marL="285750" lvl="0" indent="-285750">
              <a:spcBef>
                <a:spcPts val="1200"/>
              </a:spcBef>
              <a:buClr>
                <a:srgbClr val="012041"/>
              </a:buClr>
              <a:buFont typeface="Arial" panose="020B0604020202020204" pitchFamily="34" charset="0"/>
              <a:buChar char="•"/>
            </a:pPr>
            <a:r>
              <a:rPr lang="en-US" sz="2000" b="0" dirty="0">
                <a:solidFill>
                  <a:srgbClr val="6098D1"/>
                </a:solidFill>
                <a:latin typeface="Montserrat"/>
              </a:rPr>
              <a:t>Fire</a:t>
            </a:r>
          </a:p>
          <a:p>
            <a:pPr marL="285750" lvl="0" indent="-285750">
              <a:spcBef>
                <a:spcPts val="1200"/>
              </a:spcBef>
              <a:buClr>
                <a:srgbClr val="012041"/>
              </a:buClr>
              <a:buFont typeface="Arial" panose="020B0604020202020204" pitchFamily="34" charset="0"/>
              <a:buChar char="•"/>
            </a:pPr>
            <a:r>
              <a:rPr lang="en-US" sz="2000" b="0" dirty="0">
                <a:solidFill>
                  <a:srgbClr val="6098D1"/>
                </a:solidFill>
                <a:latin typeface="Montserrat"/>
              </a:rPr>
              <a:t>Flood</a:t>
            </a:r>
          </a:p>
          <a:p>
            <a:pPr marL="285750" lvl="0" indent="-285750">
              <a:spcBef>
                <a:spcPts val="1200"/>
              </a:spcBef>
              <a:buClr>
                <a:srgbClr val="012041"/>
              </a:buClr>
              <a:buFont typeface="Arial" panose="020B0604020202020204" pitchFamily="34" charset="0"/>
              <a:buChar char="•"/>
            </a:pPr>
            <a:r>
              <a:rPr lang="en-US" sz="2000" b="0" dirty="0">
                <a:solidFill>
                  <a:srgbClr val="6098D1"/>
                </a:solidFill>
                <a:latin typeface="Montserrat"/>
              </a:rPr>
              <a:t>Theft</a:t>
            </a:r>
          </a:p>
          <a:p>
            <a:pPr marL="285750" lvl="0" indent="-285750">
              <a:spcBef>
                <a:spcPts val="1200"/>
              </a:spcBef>
              <a:buClr>
                <a:srgbClr val="012041"/>
              </a:buClr>
              <a:buFont typeface="Arial" panose="020B0604020202020204" pitchFamily="34" charset="0"/>
              <a:buChar char="•"/>
            </a:pPr>
            <a:r>
              <a:rPr lang="en-US" sz="2000" b="0" dirty="0">
                <a:solidFill>
                  <a:srgbClr val="6098D1"/>
                </a:solidFill>
                <a:latin typeface="Montserrat"/>
              </a:rPr>
              <a:t>Earthquake</a:t>
            </a: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53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Core Instructional Content: Risk and Perils</a:t>
            </a:r>
            <a:br>
              <a:rPr lang="en-US" sz="1200" b="1" i="1" dirty="0"/>
            </a:br>
            <a:endParaRPr lang="en-US" sz="1200"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*Ask a student to read aloud the definition of hazard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Risk vs Peril in Summary</a:t>
            </a:r>
          </a:p>
          <a:p>
            <a:pPr>
              <a:lnSpc>
                <a:spcPct val="150000"/>
              </a:lnSpc>
              <a:spcBef>
                <a:spcPts val="1200"/>
              </a:spcBef>
              <a:buClr>
                <a:srgbClr val="012041"/>
              </a:buClr>
            </a:pPr>
            <a:r>
              <a:rPr lang="en-US" sz="1200" dirty="0">
                <a:latin typeface="Montserrat"/>
              </a:rPr>
              <a:t>A </a:t>
            </a:r>
            <a:r>
              <a:rPr lang="en-US" sz="1200" b="1" dirty="0">
                <a:solidFill>
                  <a:srgbClr val="6098D1"/>
                </a:solidFill>
                <a:latin typeface="Montserrat"/>
              </a:rPr>
              <a:t>risk</a:t>
            </a:r>
            <a:r>
              <a:rPr lang="en-US" sz="1200" dirty="0">
                <a:latin typeface="Montserrat"/>
              </a:rPr>
              <a:t> is the </a:t>
            </a:r>
            <a:r>
              <a:rPr lang="en-US" sz="1200" b="1" dirty="0">
                <a:latin typeface="Montserrat"/>
              </a:rPr>
              <a:t>possibility of a loss,</a:t>
            </a:r>
            <a:r>
              <a:rPr lang="en-US" sz="1200" b="1" dirty="0">
                <a:solidFill>
                  <a:srgbClr val="6098D1"/>
                </a:solidFill>
                <a:latin typeface="Montserrat"/>
              </a:rPr>
              <a:t> </a:t>
            </a:r>
            <a:r>
              <a:rPr lang="en-US" sz="1200" dirty="0">
                <a:latin typeface="Montserrat"/>
              </a:rPr>
              <a:t>but a</a:t>
            </a:r>
            <a:r>
              <a:rPr lang="en-US" sz="1200" dirty="0">
                <a:solidFill>
                  <a:srgbClr val="6098D1"/>
                </a:solidFill>
                <a:latin typeface="Montserrat"/>
              </a:rPr>
              <a:t> </a:t>
            </a:r>
            <a:r>
              <a:rPr lang="en-US" sz="1200" b="1" dirty="0">
                <a:solidFill>
                  <a:srgbClr val="6098D1"/>
                </a:solidFill>
                <a:latin typeface="Montserrat"/>
              </a:rPr>
              <a:t>peril</a:t>
            </a:r>
            <a:r>
              <a:rPr lang="en-US" sz="1200" dirty="0">
                <a:solidFill>
                  <a:srgbClr val="6098D1"/>
                </a:solidFill>
                <a:latin typeface="Montserrat"/>
              </a:rPr>
              <a:t> </a:t>
            </a:r>
            <a:r>
              <a:rPr lang="en-US" sz="1200" dirty="0">
                <a:latin typeface="Montserrat"/>
              </a:rPr>
              <a:t>is a </a:t>
            </a:r>
            <a:r>
              <a:rPr lang="en-US" sz="1200" b="1" dirty="0">
                <a:latin typeface="Montserrat"/>
              </a:rPr>
              <a:t>cause of loss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68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Core Instructional Content: Risk and Perils</a:t>
            </a:r>
            <a:br>
              <a:rPr lang="en-US" sz="1200" b="1" i="1" dirty="0"/>
            </a:br>
            <a:endParaRPr lang="en-US" sz="1200"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*Ask a student to read aloud what a hazard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What is a Hazard</a:t>
            </a:r>
          </a:p>
          <a:p>
            <a:pPr>
              <a:lnSpc>
                <a:spcPct val="150000"/>
              </a:lnSpc>
              <a:spcBef>
                <a:spcPts val="1200"/>
              </a:spcBef>
              <a:buClr>
                <a:srgbClr val="012041"/>
              </a:buClr>
            </a:pPr>
            <a:r>
              <a:rPr lang="en-US" sz="1200" dirty="0">
                <a:latin typeface="Montserrat"/>
              </a:rPr>
              <a:t>A </a:t>
            </a:r>
            <a:r>
              <a:rPr lang="en-US" sz="1200" b="1" dirty="0">
                <a:solidFill>
                  <a:srgbClr val="6098D1"/>
                </a:solidFill>
                <a:latin typeface="Montserrat"/>
              </a:rPr>
              <a:t>hazard</a:t>
            </a:r>
            <a:r>
              <a:rPr lang="en-US" sz="1200" dirty="0">
                <a:latin typeface="Montserrat"/>
              </a:rPr>
              <a:t> is a </a:t>
            </a:r>
            <a:r>
              <a:rPr lang="en-US" sz="1200" b="1" dirty="0">
                <a:latin typeface="Montserrat"/>
              </a:rPr>
              <a:t>condition that makes a peril more likely to happen </a:t>
            </a:r>
            <a:r>
              <a:rPr lang="en-US" sz="1200" dirty="0">
                <a:latin typeface="Montserrat"/>
              </a:rPr>
              <a:t>or that </a:t>
            </a:r>
            <a:r>
              <a:rPr lang="en-US" sz="1200" b="1" dirty="0">
                <a:solidFill>
                  <a:srgbClr val="6098D1"/>
                </a:solidFill>
                <a:latin typeface="Montserrat"/>
              </a:rPr>
              <a:t>increases the probability of a loss.</a:t>
            </a:r>
          </a:p>
          <a:p>
            <a:r>
              <a:rPr lang="en-US" baseline="0" dirty="0"/>
              <a:t> </a:t>
            </a:r>
            <a:endParaRPr lang="en-US" dirty="0"/>
          </a:p>
          <a:p>
            <a:r>
              <a:rPr lang="en-US" dirty="0"/>
              <a:t>Examples of hazards:</a:t>
            </a:r>
            <a:br>
              <a:rPr lang="en-US" dirty="0"/>
            </a:br>
            <a:r>
              <a:rPr lang="en-US" dirty="0"/>
              <a:t>Leaving</a:t>
            </a:r>
            <a:r>
              <a:rPr lang="en-US" baseline="0" dirty="0"/>
              <a:t> the door to your house unlocked when no one is there is a hazard since it increases the likelihood that a theft will take place. </a:t>
            </a: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7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dirty="0"/>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215865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dirty="0"/>
              <a:t>Core Instructional Content: Risk and Perils Activity – Approximately 15 minutes </a:t>
            </a:r>
          </a:p>
          <a:p>
            <a:endParaRPr lang="en-US" sz="1000" b="1" i="0" dirty="0"/>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Students will divide into teams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where they will identify if the pictures on each slide are examples of a risk or a peril. For each picture they also must come up with an explanation to justify their answer on if it is a risk or peril. Each team must assign a scribe and a speaker.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The scribe’s role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is to write the team’s answer (risk or peril) along with an explanation (why is it a risk or peril) on a piece of paper or notecard.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The speaker’s role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is to share out loud their team’s explanation. </a:t>
            </a:r>
          </a:p>
          <a:p>
            <a:pPr marL="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RULES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first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Risk or Peril…and Why?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slide is shown. Each team’s scribe must write a complete answer including if it is a risk or peril and explain why before their team speaker can stand up. All the speakers must be standing before the first team’s speaker is allowed to share their answer. The instructor must pay attention to which group’s speaker was the first to stand up. Then, the speaker shares whether the slide shown was a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Risk or Peril…and Why?”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the first team’s speaker answers correctly on if it is a risk or peril they are given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point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they also provide a credible explanation on why it’s a risk or peril they are given an additional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point,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a total of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points.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other teams are then given an opportunity to score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point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they correctly answer if it is a risk or peril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also provide a credible explanation on why it is a risk or peril.</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round begins showing the next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Risk or Peril…and Why?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slide.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One point – risk or peril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only given to the first team that correctly answers if it is a risk or peril. They are also given an additional point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if</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provide a credible explanation as to why it is a risk or peril.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One point – explanation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given to all teams that correctly answered if it was a risk or peril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provide a credible explanation on why it is a risk or peril.  </a:t>
            </a:r>
          </a:p>
          <a:p>
            <a:pPr marL="342900" marR="0" lvl="0" indent="-342900">
              <a:lnSpc>
                <a:spcPct val="107000"/>
              </a:lnSpc>
              <a:spcBef>
                <a:spcPts val="0"/>
              </a:spcBef>
              <a:spcAft>
                <a:spcPts val="0"/>
              </a:spcAft>
              <a:buFont typeface="Wingdings" panose="05000000000000000000"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620395" algn="l"/>
              </a:tabLst>
            </a:pPr>
            <a:r>
              <a:rPr lang="en-US" sz="18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Frequently Asked Questions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What if the first team to stand answer’s incorrectly on if it’s a risk or peril?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second team to stand has an opportunity to answer with the potential of receiving 2 points. The remaining teams then have an opportunity to score 1 point if they correctly answer both if it was a risk or peril correctly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also provide a credible explanation on why it is a risk or peril.</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What if a team answer’s incorrectly if it’s a risk or peril but provides a credible explanation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points are earned as they got the initial question wrong.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What if the first team answer’s correctly on it being a risk or peril but doesn’t provide a credible explanation?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only score 1 point.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What if the team speaker says something different from what was written by the scribe?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are disqualified from that round and get no points.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What if the team speaker stands before the scribe has completed writing?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are disqualified from that round and get no points.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37515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i="1" dirty="0"/>
              <a:t>Optional Introductory Content </a:t>
            </a:r>
          </a:p>
          <a:p>
            <a:pPr marL="0" marR="0">
              <a:lnSpc>
                <a:spcPct val="107000"/>
              </a:lnSpc>
              <a:spcBef>
                <a:spcPts val="0"/>
              </a:spcBef>
              <a:spcAft>
                <a:spcPts val="800"/>
              </a:spcAft>
            </a:pPr>
            <a:endParaRPr lang="en-US" sz="1000" b="1" i="1" dirty="0"/>
          </a:p>
          <a:p>
            <a:pPr marL="0" marR="0">
              <a:lnSpc>
                <a:spcPct val="107000"/>
              </a:lnSpc>
              <a:spcBef>
                <a:spcPts val="0"/>
              </a:spcBef>
              <a:spcAft>
                <a:spcPts val="800"/>
              </a:spcAft>
            </a:pPr>
            <a:r>
              <a:rPr lang="en-US" dirty="0"/>
              <a:t>*Ask insurance professionals “what they do in the industry?</a:t>
            </a:r>
            <a:br>
              <a:rPr lang="en-US" dirty="0"/>
            </a:br>
            <a:br>
              <a:rPr lang="en-US" dirty="0"/>
            </a:br>
            <a:r>
              <a:rPr lang="en-US" dirty="0"/>
              <a:t>Other potential questions: How did they get started in the insurance industry? What’s the biggest skill someone needs to have to be successful in your job? Share one of the most memorable times you have had in your current job? Where do you see yourself in the next 3-5 years in your career? What do you think is the biggest myth about the insurance industry?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5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i="0" dirty="0"/>
              <a:t>Core Instructional Content: Risk and Perils Activity – Approximately 15 minutes </a:t>
            </a:r>
          </a:p>
          <a:p>
            <a:endParaRPr lang="en-US" sz="800" b="1" i="0" dirty="0"/>
          </a:p>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Students will divide into teams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where they will identify if the pictures on each slide are examples of a risk or a peril. For each picture they also must come up with an explanation to justify their answer on if it is a risk or peril. Each team must assign a scribe and a speaker. </a:t>
            </a:r>
            <a:br>
              <a:rPr lang="en-US" sz="1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The scribe’s role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is to write the team’s answer (risk or peril) along with an explanation (why is it a risk or peril) on a piece of paper or notecard.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The speaker’s role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is to share out loud their team’s explanation. </a:t>
            </a:r>
          </a:p>
          <a:p>
            <a:pPr marL="0" marR="0">
              <a:lnSpc>
                <a:spcPct val="107000"/>
              </a:lnSpc>
              <a:spcBef>
                <a:spcPts val="0"/>
              </a:spcBef>
              <a:spcAft>
                <a:spcPts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RULES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first </a:t>
            </a:r>
            <a:r>
              <a:rPr lang="en-US" sz="1200" b="1" i="1" kern="100" dirty="0">
                <a:effectLst/>
                <a:latin typeface="Calibri" panose="020F0502020204030204" pitchFamily="34" charset="0"/>
                <a:ea typeface="Calibri" panose="020F0502020204030204" pitchFamily="34" charset="0"/>
                <a:cs typeface="Times New Roman" panose="02020603050405020304" pitchFamily="18" charset="0"/>
              </a:rPr>
              <a:t>Risk or Peril…and Why?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slide is shown. Each team’s scribe must write a complete answer including if it is a risk or peril and explain why before their team speaker can stand up. All the speakers must be standing before the first team’s speaker is allowed to share their answer. The instructor must pay attention to which group’s speaker was the first to stand up. Then, the speaker shares whether the slide shown was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Risk or Peril…and Why?”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If the first team’s speaker answers correctly on if it is a risk or peril they are given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1 point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If they also provide a credible explanation on why it’s a risk or peril they are given an additional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1 point,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for a total of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2 points.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other teams are then given an opportunity to score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1 point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if they correctly answer if it is a risk or peril </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also provide a credible explanation on why it is a risk or peril.</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next round begins showing the next </a:t>
            </a:r>
            <a:r>
              <a:rPr lang="en-US" sz="1200" b="1" i="1" kern="100" dirty="0">
                <a:effectLst/>
                <a:latin typeface="Calibri" panose="020F0502020204030204" pitchFamily="34" charset="0"/>
                <a:ea typeface="Calibri" panose="020F0502020204030204" pitchFamily="34" charset="0"/>
                <a:cs typeface="Times New Roman" panose="02020603050405020304" pitchFamily="18" charset="0"/>
              </a:rPr>
              <a:t>Risk or Peril…and Why?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slide.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One point – risk or peril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is only given to the first team that correctly answers if it is a risk or peril. They are also given an additional point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if</a:t>
            </a:r>
            <a:r>
              <a:rPr lang="en-US" sz="1200" b="1"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provide a credible explanation as to why it is a risk or peril.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One point – explanation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is given to all teams that correctly answered if it was a risk or peril </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provide a credible explanation on why it is a risk or peril.  </a:t>
            </a:r>
          </a:p>
          <a:p>
            <a:pPr marL="342900" marR="0" lvl="0" indent="-342900">
              <a:lnSpc>
                <a:spcPct val="107000"/>
              </a:lnSpc>
              <a:spcBef>
                <a:spcPts val="0"/>
              </a:spcBef>
              <a:spcAft>
                <a:spcPts val="0"/>
              </a:spcAft>
              <a:buFont typeface="Wingdings" panose="05000000000000000000" pitchFamily="2"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620395" algn="l"/>
              </a:tabLst>
            </a:pPr>
            <a:r>
              <a:rPr lang="en-US" sz="1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Frequently Asked Questions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What if the first team to stand answer’s incorrectly on if it’s a risk or peril?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 second team to stand has an opportunity to answer with the potential of receiving 2 points. The remaining teams then have an opportunity to score 1 point if they correctly answer both if it was a risk or peril correctly </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also provide a credible explanation on why it is a risk or peril.</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What if a team answer’s incorrectly if it’s a risk or peril but provides a credible explanation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No points are earned as they got the initial question wrong.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What if the first team answer’s correctly on it being a risk or peril but doesn’t provide a credible explanation?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only score 1 point.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What if the team speaker says something different from what was written by the scribe?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are disqualified from that round and get no points.</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What if the team speaker stands before the scribe has completed writing?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are disqualified from that round and get no points.</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20</a:t>
            </a:fld>
            <a:endParaRPr lang="en-US" dirty="0"/>
          </a:p>
        </p:txBody>
      </p:sp>
    </p:spTree>
    <p:extLst>
      <p:ext uri="{BB962C8B-B14F-4D97-AF65-F5344CB8AC3E}">
        <p14:creationId xmlns:p14="http://schemas.microsoft.com/office/powerpoint/2010/main" val="3836780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4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Peril</a:t>
            </a:r>
          </a:p>
          <a:p>
            <a:pPr marL="0" marR="0" lvl="0" indent="0" algn="l" defTabSz="914400" rtl="0" eaLnBrk="1" fontAlgn="auto" latinLnBrk="0" hangingPunct="1">
              <a:lnSpc>
                <a:spcPct val="100000"/>
              </a:lnSpc>
              <a:spcBef>
                <a:spcPts val="1200"/>
              </a:spcBef>
              <a:spcAft>
                <a:spcPts val="0"/>
              </a:spcAft>
              <a:buClr>
                <a:srgbClr val="012041"/>
              </a:buClr>
              <a:buSzTx/>
              <a:buFontTx/>
              <a:buNone/>
              <a:tabLst/>
              <a:defRPr/>
            </a:pPr>
            <a:r>
              <a:rPr lang="en-US" sz="1200" b="0" dirty="0">
                <a:latin typeface="Montserrat"/>
              </a:rPr>
              <a:t>A </a:t>
            </a:r>
            <a:r>
              <a:rPr lang="en-US" sz="1200" b="0" dirty="0">
                <a:solidFill>
                  <a:srgbClr val="6098D1"/>
                </a:solidFill>
                <a:latin typeface="Montserrat"/>
              </a:rPr>
              <a:t>Peril</a:t>
            </a:r>
            <a:r>
              <a:rPr lang="en-US" sz="1200" b="0" dirty="0">
                <a:latin typeface="Montserrat"/>
              </a:rPr>
              <a:t> is the </a:t>
            </a:r>
            <a:r>
              <a:rPr lang="en-US" sz="1200" b="0" dirty="0">
                <a:solidFill>
                  <a:schemeClr val="accent5"/>
                </a:solidFill>
                <a:latin typeface="Montserrat"/>
              </a:rPr>
              <a:t>cause of a loss</a:t>
            </a:r>
            <a:r>
              <a:rPr lang="en-US" sz="1200" b="0" dirty="0">
                <a:latin typeface="Montserrat"/>
              </a:rPr>
              <a:t>. Fire is a peril. </a:t>
            </a:r>
            <a:r>
              <a:rPr lang="en-US" sz="1200" b="0" dirty="0">
                <a:latin typeface="Montserrat" panose="00000500000000000000" pitchFamily="2" charset="0"/>
              </a:rPr>
              <a:t>The building is being burnt down by a fire is an example of a loss</a:t>
            </a:r>
            <a:r>
              <a:rPr lang="en-US" sz="1200" b="1" dirty="0">
                <a:latin typeface="Montserrat" panose="00000500000000000000" pitchFamily="2" charset="0"/>
              </a:rPr>
              <a:t>.</a:t>
            </a:r>
          </a:p>
          <a:p>
            <a:pPr>
              <a:spcBef>
                <a:spcPts val="1200"/>
              </a:spcBef>
              <a:buClr>
                <a:srgbClr val="012041"/>
              </a:buClr>
            </a:pPr>
            <a:endParaRPr lang="en-US" sz="1200" b="0" dirty="0">
              <a:latin typeface="Montserrat"/>
            </a:endParaRPr>
          </a:p>
          <a:p>
            <a:pPr>
              <a:spcBef>
                <a:spcPts val="1200"/>
              </a:spcBef>
              <a:buClr>
                <a:srgbClr val="012041"/>
              </a:buClr>
            </a:pPr>
            <a:r>
              <a:rPr lang="en-US" sz="1200" b="0" dirty="0">
                <a:latin typeface="Montserrat"/>
              </a:rPr>
              <a:t>Types of perils include: </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Fire</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Flood</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Theft</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Earthquake</a:t>
            </a:r>
            <a:endParaRPr lang="en-US" dirty="0">
              <a:latin typeface="Monserra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8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920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Pure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the person getting in a biking accident b/c of being distracted with 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rgbClr val="6098D1"/>
                </a:solidFill>
              </a:rPr>
              <a:t>Pure risk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08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373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a stranger /uninvited guest coming into your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rgbClr val="6098D1"/>
                </a:solidFill>
              </a:rPr>
              <a:t>Also qualifies as pure risk which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61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179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Peril</a:t>
            </a:r>
          </a:p>
          <a:p>
            <a:pPr>
              <a:spcBef>
                <a:spcPts val="1200"/>
              </a:spcBef>
              <a:buClr>
                <a:srgbClr val="012041"/>
              </a:buClr>
            </a:pPr>
            <a:r>
              <a:rPr lang="en-US" sz="1200" b="0" dirty="0">
                <a:latin typeface="Montserrat"/>
              </a:rPr>
              <a:t>A </a:t>
            </a:r>
            <a:r>
              <a:rPr lang="en-US" sz="1200" b="0" dirty="0">
                <a:solidFill>
                  <a:srgbClr val="6098D1"/>
                </a:solidFill>
                <a:latin typeface="Montserrat"/>
              </a:rPr>
              <a:t>Peril</a:t>
            </a:r>
            <a:r>
              <a:rPr lang="en-US" sz="1200" b="0" dirty="0">
                <a:latin typeface="Montserrat"/>
              </a:rPr>
              <a:t> is the </a:t>
            </a:r>
            <a:r>
              <a:rPr lang="en-US" sz="1200" b="0" dirty="0">
                <a:solidFill>
                  <a:schemeClr val="accent5"/>
                </a:solidFill>
                <a:latin typeface="Montserrat"/>
              </a:rPr>
              <a:t>cause of a loss</a:t>
            </a:r>
            <a:r>
              <a:rPr lang="en-US" sz="1200" b="0" dirty="0">
                <a:latin typeface="Montserrat"/>
              </a:rPr>
              <a:t>. Theft is a peril</a:t>
            </a:r>
          </a:p>
          <a:p>
            <a:pPr>
              <a:spcBef>
                <a:spcPts val="1200"/>
              </a:spcBef>
              <a:buClr>
                <a:srgbClr val="012041"/>
              </a:buClr>
            </a:pPr>
            <a:br>
              <a:rPr lang="en-US" sz="1200" b="0" dirty="0">
                <a:latin typeface="Montserrat"/>
              </a:rPr>
            </a:br>
            <a:r>
              <a:rPr lang="en-US" sz="1200" b="0" dirty="0">
                <a:latin typeface="Montserrat"/>
              </a:rPr>
              <a:t>Types of perils include: </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Fire</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Flood</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Theft</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Earthquake</a:t>
            </a: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961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78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Optional Introductory Content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*Have students watch this video (2 minutes and 40 seconds) with several insurance professionals discussing why choose a career in insurance</a:t>
            </a:r>
          </a:p>
          <a:p>
            <a:endParaRPr lang="en-US" dirty="0"/>
          </a:p>
          <a:p>
            <a:r>
              <a:rPr lang="en-US" dirty="0"/>
              <a:t>Link to video: https://www.youtube.com/watch?v=9RuN4lysvVI&amp;t=3s  </a:t>
            </a:r>
          </a:p>
        </p:txBody>
      </p:sp>
      <p:sp>
        <p:nvSpPr>
          <p:cNvPr id="4" name="Slide Number Placeholder 3"/>
          <p:cNvSpPr>
            <a:spLocks noGrp="1"/>
          </p:cNvSpPr>
          <p:nvPr>
            <p:ph type="sldNum" sz="quarter" idx="5"/>
          </p:nvPr>
        </p:nvSpPr>
        <p:spPr/>
        <p:txBody>
          <a:bodyPr/>
          <a:lstStyle/>
          <a:p>
            <a:fld id="{B772B00D-E38A-4522-BEAD-BA4B014E7C60}" type="slidenum">
              <a:rPr lang="en-US" smtClean="0"/>
              <a:t>3</a:t>
            </a:fld>
            <a:endParaRPr lang="en-US"/>
          </a:p>
        </p:txBody>
      </p:sp>
    </p:spTree>
    <p:extLst>
      <p:ext uri="{BB962C8B-B14F-4D97-AF65-F5344CB8AC3E}">
        <p14:creationId xmlns:p14="http://schemas.microsoft.com/office/powerpoint/2010/main" val="335100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a fire being started.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rgbClr val="6098D1"/>
                </a:solidFill>
              </a:rPr>
              <a:t>Also qualifies as pure risk which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345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715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Peril</a:t>
            </a:r>
          </a:p>
          <a:p>
            <a:pPr>
              <a:spcBef>
                <a:spcPts val="1200"/>
              </a:spcBef>
              <a:buClr>
                <a:srgbClr val="012041"/>
              </a:buClr>
            </a:pPr>
            <a:r>
              <a:rPr lang="en-US" sz="1200" b="0" dirty="0">
                <a:latin typeface="Montserrat"/>
              </a:rPr>
              <a:t>A </a:t>
            </a:r>
            <a:r>
              <a:rPr lang="en-US" sz="1200" b="0" dirty="0">
                <a:solidFill>
                  <a:srgbClr val="6098D1"/>
                </a:solidFill>
                <a:latin typeface="Montserrat"/>
              </a:rPr>
              <a:t>Peril</a:t>
            </a:r>
            <a:r>
              <a:rPr lang="en-US" sz="1200" b="0" dirty="0">
                <a:latin typeface="Montserrat"/>
              </a:rPr>
              <a:t> is the </a:t>
            </a:r>
            <a:r>
              <a:rPr lang="en-US" sz="1200" b="0" dirty="0">
                <a:solidFill>
                  <a:schemeClr val="accent5"/>
                </a:solidFill>
                <a:latin typeface="Montserrat"/>
              </a:rPr>
              <a:t>cause of a loss</a:t>
            </a:r>
            <a:r>
              <a:rPr lang="en-US" sz="1200" b="0" dirty="0">
                <a:latin typeface="Montserrat"/>
              </a:rPr>
              <a:t>. Earthquake is a peril – natural disasters are perils.</a:t>
            </a:r>
          </a:p>
          <a:p>
            <a:pPr>
              <a:spcBef>
                <a:spcPts val="1200"/>
              </a:spcBef>
              <a:buClr>
                <a:srgbClr val="012041"/>
              </a:buClr>
            </a:pPr>
            <a:br>
              <a:rPr lang="en-US" sz="1200" b="0" dirty="0">
                <a:latin typeface="Montserrat"/>
              </a:rPr>
            </a:br>
            <a:r>
              <a:rPr lang="en-US" sz="1200" b="0" dirty="0">
                <a:latin typeface="Montserrat"/>
              </a:rPr>
              <a:t>Types of perils include: </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Fire</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Flood</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Theft</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Earthquake</a:t>
            </a:r>
            <a:endParaRPr lang="en-US" dirty="0">
              <a:latin typeface="Monserra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264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noProof="0" dirty="0">
                <a:ln>
                  <a:noFill/>
                </a:ln>
                <a:solidFill>
                  <a:srgbClr val="012041"/>
                </a:solidFill>
                <a:effectLst/>
                <a:uLnTx/>
                <a:uFillTx/>
                <a:latin typeface="Montserrat" pitchFamily="2" charset="77"/>
                <a:ea typeface="+mn-ea"/>
                <a:cs typeface="+mn-cs"/>
              </a:rPr>
              <a:t>Risk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07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an electrical fire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rgbClr val="6098D1"/>
                </a:solidFill>
              </a:rPr>
              <a:t>Also qualifies as pure risk which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92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035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Peril</a:t>
            </a:r>
          </a:p>
          <a:p>
            <a:pPr>
              <a:spcBef>
                <a:spcPts val="1200"/>
              </a:spcBef>
              <a:buClr>
                <a:srgbClr val="012041"/>
              </a:buClr>
            </a:pPr>
            <a:r>
              <a:rPr lang="en-US" sz="1200" b="0" dirty="0">
                <a:latin typeface="Montserrat"/>
              </a:rPr>
              <a:t>A </a:t>
            </a:r>
            <a:r>
              <a:rPr lang="en-US" sz="1200" b="0" dirty="0">
                <a:solidFill>
                  <a:srgbClr val="6098D1"/>
                </a:solidFill>
                <a:latin typeface="Montserrat"/>
              </a:rPr>
              <a:t>Peril</a:t>
            </a:r>
            <a:r>
              <a:rPr lang="en-US" sz="1200" b="0" dirty="0">
                <a:latin typeface="Montserrat"/>
              </a:rPr>
              <a:t> is the </a:t>
            </a:r>
            <a:r>
              <a:rPr lang="en-US" sz="1200" b="0" dirty="0">
                <a:solidFill>
                  <a:schemeClr val="accent5"/>
                </a:solidFill>
                <a:latin typeface="Montserrat"/>
              </a:rPr>
              <a:t>cause of a loss</a:t>
            </a:r>
            <a:r>
              <a:rPr lang="en-US" sz="1200" b="0" dirty="0">
                <a:latin typeface="Montserrat"/>
              </a:rPr>
              <a:t>. Flood is a peril – natural disasters are perils.</a:t>
            </a:r>
          </a:p>
          <a:p>
            <a:pPr>
              <a:spcBef>
                <a:spcPts val="1200"/>
              </a:spcBef>
              <a:buClr>
                <a:srgbClr val="012041"/>
              </a:buClr>
            </a:pPr>
            <a:br>
              <a:rPr lang="en-US" sz="1200" b="0" dirty="0">
                <a:latin typeface="Montserrat"/>
              </a:rPr>
            </a:br>
            <a:r>
              <a:rPr lang="en-US" sz="1200" b="0" dirty="0">
                <a:latin typeface="Montserrat"/>
              </a:rPr>
              <a:t>Types of perils include: </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Fire</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Flood</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Theft</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Earthquake</a:t>
            </a:r>
            <a:endParaRPr lang="en-US" dirty="0">
              <a:latin typeface="Monserra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238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716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Pure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the person falling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rgbClr val="6098D1"/>
                </a:solidFill>
              </a:rPr>
              <a:t>Also qualifies as pure risk which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664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30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Optional Introductory Content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students introduce themselves to insurance professional volunteers including their grade level and where they see themselves in 10 years. </a:t>
            </a:r>
            <a:endParaRPr lang="en-US" sz="1200"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40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Pure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the person’s stuff could fall off the car or prevent from seeing causing an accident.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Pure risk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988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795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Peril</a:t>
            </a:r>
          </a:p>
          <a:p>
            <a:pPr>
              <a:spcBef>
                <a:spcPts val="1200"/>
              </a:spcBef>
              <a:buClr>
                <a:srgbClr val="012041"/>
              </a:buClr>
            </a:pPr>
            <a:r>
              <a:rPr lang="en-US" sz="1200" b="0" dirty="0">
                <a:latin typeface="Montserrat"/>
              </a:rPr>
              <a:t>A </a:t>
            </a:r>
            <a:r>
              <a:rPr lang="en-US" sz="1200" b="0" dirty="0">
                <a:solidFill>
                  <a:srgbClr val="6098D1"/>
                </a:solidFill>
                <a:latin typeface="Montserrat"/>
              </a:rPr>
              <a:t>Peril</a:t>
            </a:r>
            <a:r>
              <a:rPr lang="en-US" sz="1200" b="0" dirty="0">
                <a:latin typeface="Montserrat"/>
              </a:rPr>
              <a:t> is the </a:t>
            </a:r>
            <a:r>
              <a:rPr lang="en-US" sz="1200" b="0" dirty="0">
                <a:solidFill>
                  <a:schemeClr val="accent5"/>
                </a:solidFill>
                <a:latin typeface="Montserrat"/>
              </a:rPr>
              <a:t>cause of a loss</a:t>
            </a:r>
            <a:r>
              <a:rPr lang="en-US" sz="1200" b="0" dirty="0">
                <a:latin typeface="Montserrat"/>
              </a:rPr>
              <a:t>. Theft is a peril.</a:t>
            </a:r>
            <a:br>
              <a:rPr lang="en-US" sz="1200" b="0" dirty="0">
                <a:latin typeface="Montserrat"/>
              </a:rPr>
            </a:br>
            <a:br>
              <a:rPr lang="en-US" sz="1200" b="0" dirty="0">
                <a:latin typeface="Montserrat"/>
              </a:rPr>
            </a:br>
            <a:r>
              <a:rPr lang="en-US" sz="1200" b="0" dirty="0">
                <a:latin typeface="Montserrat"/>
              </a:rPr>
              <a:t>Types of perils include: </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Fire</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Flood</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Theft</a:t>
            </a:r>
          </a:p>
          <a:p>
            <a:pPr marL="285750" lvl="0" indent="-285750">
              <a:spcBef>
                <a:spcPts val="1200"/>
              </a:spcBef>
              <a:buClr>
                <a:srgbClr val="012041"/>
              </a:buClr>
              <a:buFont typeface="Arial" panose="020B0604020202020204" pitchFamily="34" charset="0"/>
              <a:buChar char="•"/>
            </a:pPr>
            <a:r>
              <a:rPr lang="en-US" sz="1200" b="0" dirty="0">
                <a:solidFill>
                  <a:srgbClr val="6098D1"/>
                </a:solidFill>
                <a:latin typeface="Montserrat"/>
              </a:rPr>
              <a:t>Earthquake</a:t>
            </a:r>
            <a:endParaRPr lang="en-US" dirty="0">
              <a:latin typeface="Monserra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95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058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Pure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There is a possibility of a loss – the person getting into a car accident due to distracted driving.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rgbClr val="6098D1"/>
                </a:solidFill>
              </a:rPr>
              <a:t>Also qualifies as pure risk which </a:t>
            </a:r>
            <a:r>
              <a:rPr lang="en-US" sz="1200" b="0" baseline="0" dirty="0"/>
              <a:t>is the </a:t>
            </a:r>
            <a:r>
              <a:rPr lang="en-US" sz="1200" baseline="0" dirty="0"/>
              <a:t>only insurable type of risk. It exists whenever there are only two possible outcomes: loss or no loss. </a:t>
            </a:r>
            <a:br>
              <a:rPr lang="en-US" sz="1200" baseline="0" dirty="0"/>
            </a:b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rgbClr val="6098D1"/>
                </a:solidFill>
              </a:rPr>
              <a:t>Reminder Speculative risk </a:t>
            </a:r>
            <a:r>
              <a:rPr lang="en-US" sz="1200" baseline="0" dirty="0"/>
              <a:t>is </a:t>
            </a:r>
            <a:r>
              <a:rPr lang="en-US" sz="1200" baseline="0" dirty="0">
                <a:effectLst>
                  <a:outerShdw blurRad="38100" dist="38100" dir="2700000" algn="tl">
                    <a:srgbClr val="000000">
                      <a:alpha val="43137"/>
                    </a:srgbClr>
                  </a:outerShdw>
                </a:effectLst>
              </a:rPr>
              <a:t>not</a:t>
            </a:r>
            <a:r>
              <a:rPr lang="en-US" sz="1200" baseline="0" dirty="0"/>
              <a:t> an insurable risk because it includes a third possible outcome, gain. </a:t>
            </a:r>
          </a:p>
          <a:p>
            <a:pPr marL="171450" lvl="0" indent="-171450">
              <a:lnSpc>
                <a:spcPct val="100000"/>
              </a:lnSpc>
              <a:spcBef>
                <a:spcPts val="0"/>
              </a:spcBef>
              <a:buFont typeface="Arial" panose="020B0604020202020204" pitchFamily="34" charset="0"/>
              <a:buChar char="•"/>
              <a:defRPr/>
            </a:pPr>
            <a:r>
              <a:rPr lang="en-US" sz="1200" baseline="0" dirty="0"/>
              <a:t>Example of </a:t>
            </a:r>
            <a:r>
              <a:rPr lang="en-US" sz="1200" dirty="0"/>
              <a:t>Speculative Risk: Purchasing your</a:t>
            </a:r>
            <a:r>
              <a:rPr lang="en-US" sz="1200" baseline="0" dirty="0"/>
              <a:t> company’s stock, the value of the stock could decline (loss), it could stay the same (no loss) or it could appreciate (gain)</a:t>
            </a:r>
            <a:endParaRPr kumimoji="0" lang="en-US" sz="1200" b="0" i="0" u="none" strike="noStrike" kern="1200" cap="none" spc="0" normalizeH="0" noProof="0" dirty="0">
              <a:ln>
                <a:noFill/>
              </a:ln>
              <a:solidFill>
                <a:srgbClr val="012041"/>
              </a:solidFill>
              <a:effectLst/>
              <a:uLnTx/>
              <a:uFillTx/>
              <a:latin typeface="Montserra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330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i="1" dirty="0"/>
              <a:t>Optional Wrap Up Content</a:t>
            </a:r>
          </a:p>
          <a:p>
            <a:pPr marL="0" marR="0">
              <a:lnSpc>
                <a:spcPct val="107000"/>
              </a:lnSpc>
              <a:spcBef>
                <a:spcPts val="0"/>
              </a:spcBef>
              <a:spcAft>
                <a:spcPts val="800"/>
              </a:spcAft>
            </a:pPr>
            <a:endParaRPr lang="en-US" sz="1000" b="1" i="1" dirty="0"/>
          </a:p>
          <a:p>
            <a:pPr marL="0" marR="0">
              <a:lnSpc>
                <a:spcPct val="107000"/>
              </a:lnSpc>
              <a:spcBef>
                <a:spcPts val="0"/>
              </a:spcBef>
              <a:spcAft>
                <a:spcPts val="800"/>
              </a:spcAft>
            </a:pPr>
            <a:r>
              <a:rPr lang="en-US" dirty="0"/>
              <a:t>*Pick a few students to answer: What’s something new you learned today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33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46</a:t>
            </a:fld>
            <a:endParaRPr lang="en-US" dirty="0"/>
          </a:p>
        </p:txBody>
      </p:sp>
    </p:spTree>
    <p:extLst>
      <p:ext uri="{BB962C8B-B14F-4D97-AF65-F5344CB8AC3E}">
        <p14:creationId xmlns:p14="http://schemas.microsoft.com/office/powerpoint/2010/main" val="2972053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bg1"/>
              </a:buClr>
              <a:buFont typeface="Wingdings" panose="05000000000000000000" pitchFamily="2" charset="2"/>
              <a:buNone/>
            </a:pPr>
            <a:r>
              <a:rPr lang="en-US" sz="1200" u="sng" dirty="0">
                <a:solidFill>
                  <a:srgbClr val="FFFFFF"/>
                </a:solidFill>
                <a:latin typeface="Montserrat Medium" panose="00000600000000000000" pitchFamily="2" charset="0"/>
              </a:rPr>
              <a:t>What is Invest?</a:t>
            </a:r>
          </a:p>
          <a:p>
            <a:pPr>
              <a:buClr>
                <a:schemeClr val="bg1"/>
              </a:buClr>
              <a:buFont typeface="Wingdings" panose="05000000000000000000" pitchFamily="2" charset="2"/>
              <a:buChar char="§"/>
            </a:pPr>
            <a:r>
              <a:rPr lang="en-US" sz="1200" dirty="0">
                <a:solidFill>
                  <a:srgbClr val="FFFFFF"/>
                </a:solidFill>
                <a:latin typeface="Montserrat Medium" panose="00000600000000000000" pitchFamily="2" charset="0"/>
              </a:rPr>
              <a:t>Early insurance education and career outreach program</a:t>
            </a:r>
          </a:p>
          <a:p>
            <a:pPr>
              <a:buClr>
                <a:schemeClr val="bg1"/>
              </a:buClr>
              <a:buFont typeface="Wingdings" panose="05000000000000000000" pitchFamily="2" charset="2"/>
              <a:buChar char="§"/>
            </a:pPr>
            <a:r>
              <a:rPr lang="en-US" sz="1200" dirty="0">
                <a:solidFill>
                  <a:srgbClr val="FFFFFF"/>
                </a:solidFill>
                <a:latin typeface="Montserrat Medium" panose="00000600000000000000" pitchFamily="2" charset="0"/>
              </a:rPr>
              <a:t>That partners with high schools, community colleges and workforce development programs </a:t>
            </a:r>
          </a:p>
          <a:p>
            <a:pPr>
              <a:buClr>
                <a:schemeClr val="bg1"/>
              </a:buClr>
              <a:buFont typeface="Wingdings" panose="05000000000000000000" pitchFamily="2" charset="2"/>
              <a:buChar char="§"/>
            </a:pPr>
            <a:r>
              <a:rPr lang="en-US" sz="1200" dirty="0">
                <a:solidFill>
                  <a:srgbClr val="FFFFFF"/>
                </a:solidFill>
                <a:latin typeface="Montserrat Medium" panose="00000600000000000000" pitchFamily="2" charset="0"/>
              </a:rPr>
              <a:t>To provide educators with free insurance curriculum and resources to promote insurance literacy and careers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649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u="sng" dirty="0"/>
              <a:t>Curriculum Overview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Careers in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Agency Operations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Marketing &amp; Selling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Managing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Car Insurance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Homeowners &amp; Renters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Businessowners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91F3F"/>
                </a:solidFill>
                <a:effectLst/>
                <a:uLnTx/>
                <a:uFillTx/>
                <a:latin typeface="Montserrat"/>
                <a:ea typeface="+mn-ea"/>
                <a:cs typeface="+mn-cs"/>
              </a:rPr>
              <a:t>Life and Health Insurance </a:t>
            </a:r>
          </a:p>
          <a:p>
            <a:pPr>
              <a:spcAft>
                <a:spcPts val="12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896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More Reasons to Bring Invest to Your Classroom</a:t>
            </a:r>
          </a:p>
          <a:p>
            <a:endParaRPr lang="en-US" dirty="0"/>
          </a:p>
          <a:p>
            <a:r>
              <a:rPr lang="en-US" dirty="0"/>
              <a:t>Classroom to Careers </a:t>
            </a:r>
            <a:br>
              <a:rPr lang="en-US" dirty="0"/>
            </a:br>
            <a:r>
              <a:rPr lang="en-US" sz="1200" dirty="0">
                <a:latin typeface="Montserrat" panose="00000500000000000000" pitchFamily="2" charset="0"/>
              </a:rPr>
              <a:t>Helps reimburse insurance education expenses for high school students wishing to move directly into an insurance career</a:t>
            </a:r>
            <a:endParaRPr lang="en-US" dirty="0"/>
          </a:p>
          <a:p>
            <a:endParaRPr lang="en-US" dirty="0"/>
          </a:p>
          <a:p>
            <a:r>
              <a:rPr lang="en-US" dirty="0"/>
              <a:t>High Ed Scholarship</a:t>
            </a:r>
            <a:br>
              <a:rPr lang="en-US" dirty="0"/>
            </a:br>
            <a:r>
              <a:rPr kumimoji="0" lang="en-US" sz="1200" b="0" i="0" u="none" strike="noStrike" kern="1200" cap="none" spc="0" normalizeH="0" baseline="0" noProof="0" dirty="0">
                <a:ln>
                  <a:noFill/>
                </a:ln>
                <a:solidFill>
                  <a:prstClr val="white"/>
                </a:solidFill>
                <a:effectLst/>
                <a:uLnTx/>
                <a:uFillTx/>
                <a:latin typeface="Montserrat"/>
                <a:ea typeface="+mn-ea"/>
                <a:cs typeface="+mn-cs"/>
              </a:rPr>
              <a:t>Provides $5,000 and $10,000 to help college bound students planning to major in an insurance related field</a:t>
            </a:r>
            <a:r>
              <a:rPr lang="en-US" dirty="0"/>
              <a:t> </a:t>
            </a:r>
          </a:p>
          <a:p>
            <a:endParaRPr lang="en-US" dirty="0"/>
          </a:p>
          <a:p>
            <a:r>
              <a:rPr lang="en-US" dirty="0"/>
              <a:t>Agency Internships </a:t>
            </a:r>
            <a:br>
              <a:rPr lang="en-US" dirty="0"/>
            </a:br>
            <a:r>
              <a:rPr lang="en-US" sz="1200" dirty="0">
                <a:solidFill>
                  <a:prstClr val="white"/>
                </a:solidFill>
                <a:latin typeface="Montserrat"/>
              </a:rPr>
              <a:t>Helps place high school seniors into agency internships with the potential for full time employment upon graduation.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88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Optional Introductory Content: Basic Overview of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 few students answer: What do you know about insurance?</a:t>
            </a:r>
            <a:endParaRPr lang="en-US" sz="1200"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431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2B00D-E38A-4522-BEAD-BA4B014E7C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3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Optional Introductory Content: Basic Overview of Insurance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*Have students watch this video (1 minute and 52 seconds) providing an overview of the business of insurance</a:t>
            </a:r>
          </a:p>
          <a:p>
            <a:endParaRPr lang="en-US" dirty="0"/>
          </a:p>
          <a:p>
            <a:r>
              <a:rPr lang="en-US" dirty="0"/>
              <a:t>Link to video: https://www.youtube.com/watch?v=IbhuV9xS8vc&amp;t=111s </a:t>
            </a:r>
          </a:p>
        </p:txBody>
      </p:sp>
      <p:sp>
        <p:nvSpPr>
          <p:cNvPr id="4" name="Slide Number Placeholder 3"/>
          <p:cNvSpPr>
            <a:spLocks noGrp="1"/>
          </p:cNvSpPr>
          <p:nvPr>
            <p:ph type="sldNum" sz="quarter" idx="5"/>
          </p:nvPr>
        </p:nvSpPr>
        <p:spPr/>
        <p:txBody>
          <a:bodyPr/>
          <a:lstStyle/>
          <a:p>
            <a:fld id="{D315FFA1-A86E-4208-AD92-E8C8C7F1487F}" type="slidenum">
              <a:rPr lang="en-US" smtClean="0"/>
              <a:t>6</a:t>
            </a:fld>
            <a:endParaRPr lang="en-US"/>
          </a:p>
        </p:txBody>
      </p:sp>
    </p:spTree>
    <p:extLst>
      <p:ext uri="{BB962C8B-B14F-4D97-AF65-F5344CB8AC3E}">
        <p14:creationId xmlns:p14="http://schemas.microsoft.com/office/powerpoint/2010/main" val="231459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Optional Introductory Content: Basic Overview of Insurance  </a:t>
            </a:r>
          </a:p>
          <a:p>
            <a:endParaRPr lang="en-US" dirty="0"/>
          </a:p>
          <a:p>
            <a:r>
              <a:rPr lang="en-US" dirty="0"/>
              <a:t>*Ask a student to read aloud the definition of insurance.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What is Insurance</a:t>
            </a:r>
            <a:br>
              <a:rPr lang="en-US" sz="1200" dirty="0"/>
            </a:br>
            <a:r>
              <a:rPr lang="en-US" sz="1200" dirty="0" err="1"/>
              <a:t>Insurance</a:t>
            </a:r>
            <a:r>
              <a:rPr lang="en-US" sz="1200" dirty="0"/>
              <a:t> is a </a:t>
            </a:r>
            <a:r>
              <a:rPr lang="en-US" sz="1200" b="1" dirty="0">
                <a:solidFill>
                  <a:srgbClr val="6098D1"/>
                </a:solidFill>
              </a:rPr>
              <a:t>social and contractual device</a:t>
            </a:r>
            <a:r>
              <a:rPr lang="en-US" sz="1200" b="1" dirty="0"/>
              <a:t> </a:t>
            </a:r>
            <a:r>
              <a:rPr lang="en-US" sz="1200" dirty="0"/>
              <a:t>that </a:t>
            </a:r>
            <a:r>
              <a:rPr lang="en-US" sz="1200" b="1" dirty="0"/>
              <a:t>transfers the risk </a:t>
            </a:r>
            <a:r>
              <a:rPr lang="en-US" sz="1200" dirty="0"/>
              <a:t>of a </a:t>
            </a:r>
            <a:r>
              <a:rPr lang="en-US" sz="1200" b="1" dirty="0"/>
              <a:t>financial loss </a:t>
            </a:r>
            <a:r>
              <a:rPr lang="en-US" sz="1200" dirty="0"/>
              <a:t>from </a:t>
            </a:r>
            <a:r>
              <a:rPr lang="en-US" sz="1200" b="1" dirty="0">
                <a:solidFill>
                  <a:srgbClr val="F04D30"/>
                </a:solidFill>
              </a:rPr>
              <a:t>individuals</a:t>
            </a:r>
            <a:r>
              <a:rPr lang="en-US" sz="1200" dirty="0"/>
              <a:t> or </a:t>
            </a:r>
            <a:r>
              <a:rPr lang="en-US" sz="1200" b="1" dirty="0">
                <a:solidFill>
                  <a:srgbClr val="F04D30"/>
                </a:solidFill>
              </a:rPr>
              <a:t>businesses</a:t>
            </a:r>
            <a:r>
              <a:rPr lang="en-US" sz="1200" dirty="0"/>
              <a:t> to an </a:t>
            </a:r>
            <a:r>
              <a:rPr lang="en-US" sz="1200" b="1" dirty="0">
                <a:solidFill>
                  <a:srgbClr val="F04D30"/>
                </a:solidFill>
              </a:rPr>
              <a:t>insurer</a:t>
            </a:r>
            <a:r>
              <a:rPr lang="en-US" sz="1200" dirty="0"/>
              <a:t>.</a:t>
            </a:r>
            <a:br>
              <a:rPr lang="en-US" sz="1200" dirty="0"/>
            </a:br>
            <a:r>
              <a:rPr lang="en-US" dirty="0"/>
              <a:t>It is important to know that insurance is a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18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dirty="0"/>
              <a:t>Optional Introductory Content: Basic Overview of Insurance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a few students answer: Why is Insurance Important?</a:t>
            </a:r>
            <a:endParaRPr lang="en-US" sz="1000"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E555F-213B-4D4A-BADF-BBEB28209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69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1" dirty="0"/>
              <a:t>Optional Introductory Content: Basic Overview of Insurance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u="sng" dirty="0">
                <a:latin typeface="+mn-lt"/>
              </a:rPr>
              <a:t>Why is Insurance Important</a:t>
            </a:r>
            <a:endParaRPr lang="en-US" sz="14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Pay insured people for a loss: Today, insurance functions as a way of reimbursing people when they suffer an unforeseen loss.</a:t>
            </a:r>
            <a:br>
              <a:rPr lang="en-US" sz="1400" dirty="0">
                <a:latin typeface="+mn-lt"/>
              </a:rPr>
            </a:br>
            <a:endParaRPr lang="en-US" sz="14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Restores standards of living for individuals. </a:t>
            </a:r>
            <a:br>
              <a:rPr lang="en-US" sz="1400" dirty="0">
                <a:latin typeface="+mn-lt"/>
              </a:rPr>
            </a:br>
            <a:endParaRPr lang="en-US" sz="14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Helps businesses resume their standard operations.</a:t>
            </a:r>
            <a:br>
              <a:rPr lang="en-US" sz="1400" dirty="0">
                <a:latin typeface="+mn-lt"/>
              </a:rPr>
            </a:br>
            <a:endParaRPr lang="en-US" sz="14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Indemnifies </a:t>
            </a:r>
            <a:r>
              <a:rPr lang="en-US" sz="1400" dirty="0"/>
              <a:t>consumers by restoring an insured person or organization to the same financial condition they were in before a loss happened. </a:t>
            </a:r>
            <a:endParaRPr lang="en-US" dirty="0">
              <a:latin typeface="Monserra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onserra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5FFA1-A86E-4208-AD92-E8C8C7F14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120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6098D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6098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6098D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chemeClr val="bg1">
                    <a:lumMod val="95000"/>
                  </a:schemeClr>
                </a:solidFill>
                <a:latin typeface="Montserrat" pitchFamily="2" charset="77"/>
              </a:defRPr>
            </a:lvl1pPr>
          </a:lstStyle>
          <a:p>
            <a:r>
              <a:rPr lang="en-US" dirty="0"/>
              <a:t>Invest</a:t>
            </a:r>
          </a:p>
        </p:txBody>
      </p:sp>
      <p:sp>
        <p:nvSpPr>
          <p:cNvPr id="838" name="Slide Number Placeholder 5">
            <a:extLst>
              <a:ext uri="{FF2B5EF4-FFF2-40B4-BE49-F238E27FC236}">
                <a16:creationId xmlns:a16="http://schemas.microsoft.com/office/drawing/2014/main" id="{565AAEB7-D17A-1E45-70C7-E1BB8B5F4C3B}"/>
              </a:ext>
            </a:extLst>
          </p:cNvPr>
          <p:cNvSpPr>
            <a:spLocks noGrp="1"/>
          </p:cNvSpPr>
          <p:nvPr>
            <p:ph type="sldNum" sz="quarter" idx="12"/>
          </p:nvPr>
        </p:nvSpPr>
        <p:spPr>
          <a:xfrm>
            <a:off x="10868247" y="6213504"/>
            <a:ext cx="935825" cy="365125"/>
          </a:xfrm>
        </p:spPr>
        <p:txBody>
          <a:bodyPr/>
          <a:lstStyle>
            <a:lvl1pPr algn="l">
              <a:defRPr b="0" i="0">
                <a:solidFill>
                  <a:schemeClr val="bg1">
                    <a:lumMod val="95000"/>
                  </a:schemeClr>
                </a:solidFill>
                <a:latin typeface="Montserrat" pitchFamily="2" charset="77"/>
              </a:defRPr>
            </a:lvl1pPr>
          </a:lstStyle>
          <a:p>
            <a:fld id="{B5CEABB6-07DC-46E8-9B57-56EC44A396E5}" type="slidenum">
              <a:rPr lang="en-US" smtClean="0"/>
              <a:pPr/>
              <a:t>‹#›</a:t>
            </a:fld>
            <a:endParaRPr lang="en-US" dirty="0"/>
          </a:p>
        </p:txBody>
      </p:sp>
      <p:sp>
        <p:nvSpPr>
          <p:cNvPr id="839" name="Content Placeholder 8">
            <a:extLst>
              <a:ext uri="{FF2B5EF4-FFF2-40B4-BE49-F238E27FC236}">
                <a16:creationId xmlns:a16="http://schemas.microsoft.com/office/drawing/2014/main" id="{736745E3-0A48-5982-195E-975A803D701B}"/>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1289304"/>
            <a:ext cx="4114800" cy="1325563"/>
          </a:xfrm>
        </p:spPr>
        <p:txBody>
          <a:bodyPr/>
          <a:lstStyle>
            <a:lvl1pPr>
              <a:defRPr baseline="0">
                <a:solidFill>
                  <a:srgbClr val="012041"/>
                </a:solidFill>
              </a:defRPr>
            </a:lvl1pPr>
          </a:lstStyle>
          <a:p>
            <a:r>
              <a:rPr lang="en-US" dirty="0"/>
              <a:t>CLICK TO EDIT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p:nvPr>
        </p:nvSpPr>
        <p:spPr>
          <a:xfrm>
            <a:off x="838200" y="2816352"/>
            <a:ext cx="4114800" cy="2779776"/>
          </a:xfrm>
        </p:spPr>
        <p:txBody>
          <a:bodyPr>
            <a:normAutofit/>
          </a:bodyPr>
          <a:lstStyle>
            <a:lvl1pPr marL="0" indent="0">
              <a:lnSpc>
                <a:spcPts val="2400"/>
              </a:lnSpc>
              <a:buNone/>
              <a:defRPr sz="1400">
                <a:solidFill>
                  <a:srgbClr val="012041"/>
                </a:solidFill>
              </a:defRPr>
            </a:lvl1pPr>
            <a:lvl2pPr marL="457200" indent="0">
              <a:lnSpc>
                <a:spcPts val="2400"/>
              </a:lnSpc>
              <a:buNone/>
              <a:defRPr sz="1400">
                <a:solidFill>
                  <a:srgbClr val="012041"/>
                </a:solidFill>
              </a:defRPr>
            </a:lvl2pPr>
            <a:lvl3pPr marL="914400" indent="0">
              <a:lnSpc>
                <a:spcPts val="2400"/>
              </a:lnSpc>
              <a:buNone/>
              <a:defRPr sz="1400">
                <a:solidFill>
                  <a:srgbClr val="012041"/>
                </a:solidFill>
              </a:defRPr>
            </a:lvl3pPr>
            <a:lvl4pPr marL="1371600" indent="0">
              <a:lnSpc>
                <a:spcPts val="2400"/>
              </a:lnSpc>
              <a:buNone/>
              <a:defRPr sz="1400">
                <a:solidFill>
                  <a:srgbClr val="012041"/>
                </a:solidFill>
              </a:defRPr>
            </a:lvl4pPr>
            <a:lvl5pPr marL="1828800" indent="0">
              <a:lnSpc>
                <a:spcPts val="2400"/>
              </a:lnSpc>
              <a:buNone/>
              <a:defRPr sz="1400">
                <a:solidFill>
                  <a:srgbClr val="0120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912F0C4-D6FE-7F38-951F-E90B195F973B}"/>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322C7947-6DEE-7EC3-83DF-628B194A6421}"/>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1" name="Slide Number Placeholder 5">
            <a:extLst>
              <a:ext uri="{FF2B5EF4-FFF2-40B4-BE49-F238E27FC236}">
                <a16:creationId xmlns:a16="http://schemas.microsoft.com/office/drawing/2014/main" id="{08FD6A29-B301-70C6-4051-9E824DBC8A51}"/>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12" name="Oval 11">
            <a:extLst>
              <a:ext uri="{FF2B5EF4-FFF2-40B4-BE49-F238E27FC236}">
                <a16:creationId xmlns:a16="http://schemas.microsoft.com/office/drawing/2014/main" id="{13BDFF53-350B-551F-6FFC-A24E5DA0EDAA}"/>
              </a:ext>
            </a:extLst>
          </p:cNvPr>
          <p:cNvSpPr/>
          <p:nvPr userDrawn="1"/>
        </p:nvSpPr>
        <p:spPr>
          <a:xfrm>
            <a:off x="8993918" y="-341727"/>
            <a:ext cx="6396164" cy="6396164"/>
          </a:xfrm>
          <a:prstGeom prst="ellipse">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FA6EA5F5-90BB-4B63-6689-33FF351B90A6}"/>
              </a:ext>
            </a:extLst>
          </p:cNvPr>
          <p:cNvSpPr>
            <a:spLocks noGrp="1"/>
          </p:cNvSpPr>
          <p:nvPr>
            <p:ph sz="quarter" idx="14" hasCustomPrompt="1"/>
          </p:nvPr>
        </p:nvSpPr>
        <p:spPr>
          <a:xfrm>
            <a:off x="6095999" y="1289304"/>
            <a:ext cx="4606343" cy="4306819"/>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cxnSp>
        <p:nvCxnSpPr>
          <p:cNvPr id="14" name="Straight Connector 13">
            <a:extLst>
              <a:ext uri="{FF2B5EF4-FFF2-40B4-BE49-F238E27FC236}">
                <a16:creationId xmlns:a16="http://schemas.microsoft.com/office/drawing/2014/main" id="{5F5F1164-C9EC-6015-81C8-3C3E481B2F5F}"/>
              </a:ext>
            </a:extLst>
          </p:cNvPr>
          <p:cNvCxnSpPr>
            <a:cxnSpLocks/>
          </p:cNvCxnSpPr>
          <p:nvPr userDrawn="1"/>
        </p:nvCxnSpPr>
        <p:spPr>
          <a:xfrm>
            <a:off x="0" y="726291"/>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id="{6237447D-3F06-33F0-4C2B-BE5C9B772DC5}"/>
              </a:ext>
            </a:extLst>
          </p:cNvPr>
          <p:cNvSpPr>
            <a:spLocks noGrp="1"/>
          </p:cNvSpPr>
          <p:nvPr>
            <p:ph sz="quarter" idx="15"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31612302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TextBox 6">
            <a:extLst>
              <a:ext uri="{FF2B5EF4-FFF2-40B4-BE49-F238E27FC236}">
                <a16:creationId xmlns:a16="http://schemas.microsoft.com/office/drawing/2014/main" id="{8C85B961-F504-4306-9291-C8716C80ACB1}"/>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6" name="Group 15">
            <a:extLst>
              <a:ext uri="{FF2B5EF4-FFF2-40B4-BE49-F238E27FC236}">
                <a16:creationId xmlns:a16="http://schemas.microsoft.com/office/drawing/2014/main" id="{BBD611CE-286D-4222-B810-8549AFE7FF86}"/>
              </a:ext>
            </a:extLst>
          </p:cNvPr>
          <p:cNvGrpSpPr/>
          <p:nvPr userDrawn="1"/>
        </p:nvGrpSpPr>
        <p:grpSpPr>
          <a:xfrm>
            <a:off x="10711470" y="6372225"/>
            <a:ext cx="982071" cy="388181"/>
            <a:chOff x="3400425" y="2371725"/>
            <a:chExt cx="5390482" cy="2113121"/>
          </a:xfrm>
        </p:grpSpPr>
        <p:sp>
          <p:nvSpPr>
            <p:cNvPr id="17" name="Freeform: Shape 16">
              <a:extLst>
                <a:ext uri="{FF2B5EF4-FFF2-40B4-BE49-F238E27FC236}">
                  <a16:creationId xmlns:a16="http://schemas.microsoft.com/office/drawing/2014/main" id="{C54FEBBC-A812-4C79-9DF4-BCDD085A67E2}"/>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0F80E9B-1DC6-4DA9-96C3-C2EE4F68C291}"/>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243E616-B6B8-44CF-80EF-08FC4850D9B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9DCB300-3A65-4E78-A8ED-D3527B6F944C}"/>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848FEC7-17EC-4BD4-95B7-C2370B5671D1}"/>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DB9AC3D-FB3E-46E2-A39E-1B6DAE63EFCE}"/>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645E50D-AEC7-45B1-8D80-B05150CC0D19}"/>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46885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00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631991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3391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B0291F-9F02-4620-9ACF-83271FC8CE10}"/>
              </a:ext>
            </a:extLst>
          </p:cNvPr>
          <p:cNvSpPr/>
          <p:nvPr userDrawn="1"/>
        </p:nvSpPr>
        <p:spPr>
          <a:xfrm>
            <a:off x="0" y="0"/>
            <a:ext cx="5940000" cy="637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00" y="540000"/>
            <a:ext cx="4955925" cy="900000"/>
          </a:xfrm>
        </p:spPr>
        <p:txBody>
          <a:bodyPr/>
          <a:lstStyle>
            <a:lvl1pPr>
              <a:defRPr>
                <a:solidFill>
                  <a:schemeClr val="bg1"/>
                </a:solidFill>
              </a:defRPr>
            </a:lvl1pPr>
          </a:lstStyle>
          <a:p>
            <a:r>
              <a:rPr lang="en-US" dirty="0"/>
              <a:t>Click to edit</a:t>
            </a:r>
          </a:p>
        </p:txBody>
      </p:sp>
      <p:sp>
        <p:nvSpPr>
          <p:cNvPr id="3" name="Content Placeholder 2"/>
          <p:cNvSpPr>
            <a:spLocks noGrp="1"/>
          </p:cNvSpPr>
          <p:nvPr>
            <p:ph idx="1"/>
          </p:nvPr>
        </p:nvSpPr>
        <p:spPr>
          <a:xfrm>
            <a:off x="540000" y="1620000"/>
            <a:ext cx="4955925"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hasCustomPrompt="1"/>
          </p:nvPr>
        </p:nvSpPr>
        <p:spPr>
          <a:xfrm>
            <a:off x="6812464" y="2164364"/>
            <a:ext cx="2033665" cy="900000"/>
          </a:xfrm>
        </p:spPr>
        <p:txBody>
          <a:bodyPr>
            <a:normAutofit/>
          </a:bodyPr>
          <a:lstStyle>
            <a:lvl1pPr marL="0" indent="0">
              <a:buNone/>
              <a:defRPr sz="1800"/>
            </a:lvl1pPr>
          </a:lstStyle>
          <a:p>
            <a:pPr lvl="0"/>
            <a:r>
              <a:rPr lang="en-US" dirty="0"/>
              <a:t>Edit Master text styles</a:t>
            </a:r>
          </a:p>
        </p:txBody>
      </p:sp>
      <p:sp>
        <p:nvSpPr>
          <p:cNvPr id="9" name="Content Placeholder 2">
            <a:extLst>
              <a:ext uri="{FF2B5EF4-FFF2-40B4-BE49-F238E27FC236}">
                <a16:creationId xmlns:a16="http://schemas.microsoft.com/office/drawing/2014/main" id="{9F50E507-79E9-4EB6-827F-C80D30CAA293}"/>
              </a:ext>
            </a:extLst>
          </p:cNvPr>
          <p:cNvSpPr>
            <a:spLocks noGrp="1"/>
          </p:cNvSpPr>
          <p:nvPr>
            <p:ph idx="14" hasCustomPrompt="1"/>
          </p:nvPr>
        </p:nvSpPr>
        <p:spPr>
          <a:xfrm>
            <a:off x="9718594" y="2164364"/>
            <a:ext cx="1981406" cy="900000"/>
          </a:xfrm>
        </p:spPr>
        <p:txBody>
          <a:bodyPr>
            <a:normAutofit/>
          </a:bodyPr>
          <a:lstStyle>
            <a:lvl1pPr marL="0" indent="0">
              <a:buNone/>
              <a:defRPr sz="1800"/>
            </a:lvl1pPr>
          </a:lstStyle>
          <a:p>
            <a:pPr lvl="0"/>
            <a:r>
              <a:rPr lang="en-US" dirty="0"/>
              <a:t>Edit Master text styles</a:t>
            </a:r>
          </a:p>
        </p:txBody>
      </p:sp>
      <p:sp>
        <p:nvSpPr>
          <p:cNvPr id="10" name="Content Placeholder 2">
            <a:extLst>
              <a:ext uri="{FF2B5EF4-FFF2-40B4-BE49-F238E27FC236}">
                <a16:creationId xmlns:a16="http://schemas.microsoft.com/office/drawing/2014/main" id="{605EA107-B11D-42D1-8B6C-61A5FC7474AD}"/>
              </a:ext>
            </a:extLst>
          </p:cNvPr>
          <p:cNvSpPr>
            <a:spLocks noGrp="1"/>
          </p:cNvSpPr>
          <p:nvPr>
            <p:ph idx="15" hasCustomPrompt="1"/>
          </p:nvPr>
        </p:nvSpPr>
        <p:spPr>
          <a:xfrm>
            <a:off x="6812464" y="3343637"/>
            <a:ext cx="2033665" cy="900000"/>
          </a:xfrm>
        </p:spPr>
        <p:txBody>
          <a:bodyPr>
            <a:normAutofit/>
          </a:bodyPr>
          <a:lstStyle>
            <a:lvl1pPr marL="0" indent="0">
              <a:buNone/>
              <a:defRPr sz="1800"/>
            </a:lvl1pPr>
          </a:lstStyle>
          <a:p>
            <a:pPr lvl="0"/>
            <a:r>
              <a:rPr lang="en-US" dirty="0"/>
              <a:t>Edit Master text styles</a:t>
            </a:r>
          </a:p>
        </p:txBody>
      </p:sp>
      <p:sp>
        <p:nvSpPr>
          <p:cNvPr id="11" name="Content Placeholder 2">
            <a:extLst>
              <a:ext uri="{FF2B5EF4-FFF2-40B4-BE49-F238E27FC236}">
                <a16:creationId xmlns:a16="http://schemas.microsoft.com/office/drawing/2014/main" id="{01FBAA06-ABA9-49B7-9AE9-9E27ECF0FEE5}"/>
              </a:ext>
            </a:extLst>
          </p:cNvPr>
          <p:cNvSpPr>
            <a:spLocks noGrp="1"/>
          </p:cNvSpPr>
          <p:nvPr>
            <p:ph idx="16" hasCustomPrompt="1"/>
          </p:nvPr>
        </p:nvSpPr>
        <p:spPr>
          <a:xfrm>
            <a:off x="9718594" y="3343637"/>
            <a:ext cx="1981406" cy="900000"/>
          </a:xfrm>
        </p:spPr>
        <p:txBody>
          <a:bodyPr>
            <a:normAutofit/>
          </a:bodyPr>
          <a:lstStyle>
            <a:lvl1pPr marL="0" indent="0">
              <a:buNone/>
              <a:defRPr sz="1800"/>
            </a:lvl1pPr>
          </a:lstStyle>
          <a:p>
            <a:pPr lvl="0"/>
            <a:r>
              <a:rPr lang="en-US" dirty="0"/>
              <a:t>Edit Master text styles</a:t>
            </a:r>
          </a:p>
        </p:txBody>
      </p:sp>
      <p:sp>
        <p:nvSpPr>
          <p:cNvPr id="12" name="Content Placeholder 2">
            <a:extLst>
              <a:ext uri="{FF2B5EF4-FFF2-40B4-BE49-F238E27FC236}">
                <a16:creationId xmlns:a16="http://schemas.microsoft.com/office/drawing/2014/main" id="{220F64F1-2EBD-4BE1-99BA-8FD2DCA78D2A}"/>
              </a:ext>
            </a:extLst>
          </p:cNvPr>
          <p:cNvSpPr>
            <a:spLocks noGrp="1"/>
          </p:cNvSpPr>
          <p:nvPr>
            <p:ph idx="17" hasCustomPrompt="1"/>
          </p:nvPr>
        </p:nvSpPr>
        <p:spPr>
          <a:xfrm>
            <a:off x="6812464" y="4522909"/>
            <a:ext cx="2033665" cy="900000"/>
          </a:xfrm>
        </p:spPr>
        <p:txBody>
          <a:bodyPr>
            <a:normAutofit/>
          </a:bodyPr>
          <a:lstStyle>
            <a:lvl1pPr marL="0" indent="0">
              <a:buNone/>
              <a:defRPr sz="1800"/>
            </a:lvl1pPr>
          </a:lstStyle>
          <a:p>
            <a:pPr lvl="0"/>
            <a:r>
              <a:rPr lang="en-US" dirty="0"/>
              <a:t>Edit Master text styles</a:t>
            </a:r>
          </a:p>
        </p:txBody>
      </p:sp>
      <p:sp>
        <p:nvSpPr>
          <p:cNvPr id="13" name="Content Placeholder 2">
            <a:extLst>
              <a:ext uri="{FF2B5EF4-FFF2-40B4-BE49-F238E27FC236}">
                <a16:creationId xmlns:a16="http://schemas.microsoft.com/office/drawing/2014/main" id="{5D284550-0FF9-44B4-8825-82B04BD3C9BD}"/>
              </a:ext>
            </a:extLst>
          </p:cNvPr>
          <p:cNvSpPr>
            <a:spLocks noGrp="1"/>
          </p:cNvSpPr>
          <p:nvPr>
            <p:ph idx="18" hasCustomPrompt="1"/>
          </p:nvPr>
        </p:nvSpPr>
        <p:spPr>
          <a:xfrm>
            <a:off x="9718594" y="4522909"/>
            <a:ext cx="1981406" cy="900000"/>
          </a:xfrm>
        </p:spPr>
        <p:txBody>
          <a:bodyPr>
            <a:normAutofit/>
          </a:bodyPr>
          <a:lstStyle>
            <a:lvl1pPr marL="0" indent="0">
              <a:buNone/>
              <a:defRPr sz="1800"/>
            </a:lvl1pPr>
          </a:lstStyle>
          <a:p>
            <a:pPr lvl="0"/>
            <a:r>
              <a:rPr lang="en-US" dirty="0"/>
              <a:t>Edit Master text styles</a:t>
            </a:r>
          </a:p>
        </p:txBody>
      </p:sp>
      <p:sp>
        <p:nvSpPr>
          <p:cNvPr id="14" name="Content Placeholder 2">
            <a:extLst>
              <a:ext uri="{FF2B5EF4-FFF2-40B4-BE49-F238E27FC236}">
                <a16:creationId xmlns:a16="http://schemas.microsoft.com/office/drawing/2014/main" id="{D2BBE037-6375-4346-B318-C02900465DAF}"/>
              </a:ext>
            </a:extLst>
          </p:cNvPr>
          <p:cNvSpPr>
            <a:spLocks noGrp="1"/>
          </p:cNvSpPr>
          <p:nvPr>
            <p:ph idx="19" hasCustomPrompt="1"/>
          </p:nvPr>
        </p:nvSpPr>
        <p:spPr>
          <a:xfrm>
            <a:off x="6812464" y="985091"/>
            <a:ext cx="2033665" cy="900000"/>
          </a:xfrm>
        </p:spPr>
        <p:txBody>
          <a:bodyPr>
            <a:normAutofit/>
          </a:bodyPr>
          <a:lstStyle>
            <a:lvl1pPr marL="0" indent="0">
              <a:buNone/>
              <a:defRPr sz="1800"/>
            </a:lvl1pPr>
          </a:lstStyle>
          <a:p>
            <a:pPr lvl="0"/>
            <a:r>
              <a:rPr lang="en-US" dirty="0"/>
              <a:t>Edit Master text styles</a:t>
            </a:r>
          </a:p>
        </p:txBody>
      </p:sp>
      <p:sp>
        <p:nvSpPr>
          <p:cNvPr id="15" name="Content Placeholder 2">
            <a:extLst>
              <a:ext uri="{FF2B5EF4-FFF2-40B4-BE49-F238E27FC236}">
                <a16:creationId xmlns:a16="http://schemas.microsoft.com/office/drawing/2014/main" id="{FA9CA22E-0A2E-4AD6-B944-D6665C1C0897}"/>
              </a:ext>
            </a:extLst>
          </p:cNvPr>
          <p:cNvSpPr>
            <a:spLocks noGrp="1"/>
          </p:cNvSpPr>
          <p:nvPr>
            <p:ph idx="20" hasCustomPrompt="1"/>
          </p:nvPr>
        </p:nvSpPr>
        <p:spPr>
          <a:xfrm>
            <a:off x="9718594" y="985091"/>
            <a:ext cx="1981406" cy="900000"/>
          </a:xfrm>
        </p:spPr>
        <p:txBody>
          <a:bodyPr>
            <a:normAutofit/>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14871529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4955925" cy="900000"/>
          </a:xfrm>
        </p:spPr>
        <p:txBody>
          <a:bodyPr/>
          <a:lstStyle>
            <a:lvl1pPr>
              <a:defRPr>
                <a:solidFill>
                  <a:schemeClr val="tx2"/>
                </a:solidFill>
              </a:defRPr>
            </a:lvl1pPr>
          </a:lstStyle>
          <a:p>
            <a:r>
              <a:rPr lang="en-US" dirty="0"/>
              <a:t>Click to edit</a:t>
            </a:r>
          </a:p>
        </p:txBody>
      </p:sp>
      <p:sp>
        <p:nvSpPr>
          <p:cNvPr id="3" name="Content Placeholder 2"/>
          <p:cNvSpPr>
            <a:spLocks noGrp="1"/>
          </p:cNvSpPr>
          <p:nvPr>
            <p:ph idx="1"/>
          </p:nvPr>
        </p:nvSpPr>
        <p:spPr>
          <a:xfrm>
            <a:off x="540000" y="1620000"/>
            <a:ext cx="4955925" cy="4680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hasCustomPrompt="1"/>
          </p:nvPr>
        </p:nvSpPr>
        <p:spPr>
          <a:xfrm>
            <a:off x="6812464" y="2164364"/>
            <a:ext cx="2033665" cy="900000"/>
          </a:xfrm>
        </p:spPr>
        <p:txBody>
          <a:bodyPr>
            <a:normAutofit/>
          </a:bodyPr>
          <a:lstStyle>
            <a:lvl1pPr marL="0" indent="0">
              <a:buNone/>
              <a:defRPr sz="1800"/>
            </a:lvl1pPr>
          </a:lstStyle>
          <a:p>
            <a:pPr lvl="0"/>
            <a:r>
              <a:rPr lang="en-US" dirty="0"/>
              <a:t>Edit Master text styles</a:t>
            </a:r>
          </a:p>
        </p:txBody>
      </p:sp>
      <p:sp>
        <p:nvSpPr>
          <p:cNvPr id="9" name="Content Placeholder 2">
            <a:extLst>
              <a:ext uri="{FF2B5EF4-FFF2-40B4-BE49-F238E27FC236}">
                <a16:creationId xmlns:a16="http://schemas.microsoft.com/office/drawing/2014/main" id="{9F50E507-79E9-4EB6-827F-C80D30CAA293}"/>
              </a:ext>
            </a:extLst>
          </p:cNvPr>
          <p:cNvSpPr>
            <a:spLocks noGrp="1"/>
          </p:cNvSpPr>
          <p:nvPr>
            <p:ph idx="14" hasCustomPrompt="1"/>
          </p:nvPr>
        </p:nvSpPr>
        <p:spPr>
          <a:xfrm>
            <a:off x="9718594" y="2164364"/>
            <a:ext cx="1981406" cy="900000"/>
          </a:xfrm>
        </p:spPr>
        <p:txBody>
          <a:bodyPr>
            <a:normAutofit/>
          </a:bodyPr>
          <a:lstStyle>
            <a:lvl1pPr marL="0" indent="0">
              <a:buNone/>
              <a:defRPr sz="1800"/>
            </a:lvl1pPr>
          </a:lstStyle>
          <a:p>
            <a:pPr lvl="0"/>
            <a:r>
              <a:rPr lang="en-US" dirty="0"/>
              <a:t>Edit Master text styles</a:t>
            </a:r>
          </a:p>
        </p:txBody>
      </p:sp>
      <p:sp>
        <p:nvSpPr>
          <p:cNvPr id="10" name="Content Placeholder 2">
            <a:extLst>
              <a:ext uri="{FF2B5EF4-FFF2-40B4-BE49-F238E27FC236}">
                <a16:creationId xmlns:a16="http://schemas.microsoft.com/office/drawing/2014/main" id="{605EA107-B11D-42D1-8B6C-61A5FC7474AD}"/>
              </a:ext>
            </a:extLst>
          </p:cNvPr>
          <p:cNvSpPr>
            <a:spLocks noGrp="1"/>
          </p:cNvSpPr>
          <p:nvPr>
            <p:ph idx="15" hasCustomPrompt="1"/>
          </p:nvPr>
        </p:nvSpPr>
        <p:spPr>
          <a:xfrm>
            <a:off x="6812464" y="3343637"/>
            <a:ext cx="2033665" cy="900000"/>
          </a:xfrm>
        </p:spPr>
        <p:txBody>
          <a:bodyPr>
            <a:normAutofit/>
          </a:bodyPr>
          <a:lstStyle>
            <a:lvl1pPr marL="0" indent="0">
              <a:buNone/>
              <a:defRPr sz="1800"/>
            </a:lvl1pPr>
          </a:lstStyle>
          <a:p>
            <a:pPr lvl="0"/>
            <a:r>
              <a:rPr lang="en-US" dirty="0"/>
              <a:t>Edit Master text styles</a:t>
            </a:r>
          </a:p>
        </p:txBody>
      </p:sp>
      <p:sp>
        <p:nvSpPr>
          <p:cNvPr id="11" name="Content Placeholder 2">
            <a:extLst>
              <a:ext uri="{FF2B5EF4-FFF2-40B4-BE49-F238E27FC236}">
                <a16:creationId xmlns:a16="http://schemas.microsoft.com/office/drawing/2014/main" id="{01FBAA06-ABA9-49B7-9AE9-9E27ECF0FEE5}"/>
              </a:ext>
            </a:extLst>
          </p:cNvPr>
          <p:cNvSpPr>
            <a:spLocks noGrp="1"/>
          </p:cNvSpPr>
          <p:nvPr>
            <p:ph idx="16" hasCustomPrompt="1"/>
          </p:nvPr>
        </p:nvSpPr>
        <p:spPr>
          <a:xfrm>
            <a:off x="9718594" y="3343637"/>
            <a:ext cx="1981406" cy="900000"/>
          </a:xfrm>
        </p:spPr>
        <p:txBody>
          <a:bodyPr>
            <a:normAutofit/>
          </a:bodyPr>
          <a:lstStyle>
            <a:lvl1pPr marL="0" indent="0">
              <a:buNone/>
              <a:defRPr sz="1800"/>
            </a:lvl1pPr>
          </a:lstStyle>
          <a:p>
            <a:pPr lvl="0"/>
            <a:r>
              <a:rPr lang="en-US" dirty="0"/>
              <a:t>Edit Master text styles</a:t>
            </a:r>
          </a:p>
        </p:txBody>
      </p:sp>
      <p:sp>
        <p:nvSpPr>
          <p:cNvPr id="12" name="Content Placeholder 2">
            <a:extLst>
              <a:ext uri="{FF2B5EF4-FFF2-40B4-BE49-F238E27FC236}">
                <a16:creationId xmlns:a16="http://schemas.microsoft.com/office/drawing/2014/main" id="{220F64F1-2EBD-4BE1-99BA-8FD2DCA78D2A}"/>
              </a:ext>
            </a:extLst>
          </p:cNvPr>
          <p:cNvSpPr>
            <a:spLocks noGrp="1"/>
          </p:cNvSpPr>
          <p:nvPr>
            <p:ph idx="17" hasCustomPrompt="1"/>
          </p:nvPr>
        </p:nvSpPr>
        <p:spPr>
          <a:xfrm>
            <a:off x="6812464" y="4522909"/>
            <a:ext cx="2033665" cy="900000"/>
          </a:xfrm>
        </p:spPr>
        <p:txBody>
          <a:bodyPr>
            <a:normAutofit/>
          </a:bodyPr>
          <a:lstStyle>
            <a:lvl1pPr marL="0" indent="0">
              <a:buNone/>
              <a:defRPr sz="1800"/>
            </a:lvl1pPr>
          </a:lstStyle>
          <a:p>
            <a:pPr lvl="0"/>
            <a:r>
              <a:rPr lang="en-US" dirty="0"/>
              <a:t>Edit Master text styles</a:t>
            </a:r>
          </a:p>
        </p:txBody>
      </p:sp>
      <p:sp>
        <p:nvSpPr>
          <p:cNvPr id="13" name="Content Placeholder 2">
            <a:extLst>
              <a:ext uri="{FF2B5EF4-FFF2-40B4-BE49-F238E27FC236}">
                <a16:creationId xmlns:a16="http://schemas.microsoft.com/office/drawing/2014/main" id="{5D284550-0FF9-44B4-8825-82B04BD3C9BD}"/>
              </a:ext>
            </a:extLst>
          </p:cNvPr>
          <p:cNvSpPr>
            <a:spLocks noGrp="1"/>
          </p:cNvSpPr>
          <p:nvPr>
            <p:ph idx="18" hasCustomPrompt="1"/>
          </p:nvPr>
        </p:nvSpPr>
        <p:spPr>
          <a:xfrm>
            <a:off x="9718594" y="4522909"/>
            <a:ext cx="1981406" cy="900000"/>
          </a:xfrm>
        </p:spPr>
        <p:txBody>
          <a:bodyPr>
            <a:normAutofit/>
          </a:bodyPr>
          <a:lstStyle>
            <a:lvl1pPr marL="0" indent="0">
              <a:buNone/>
              <a:defRPr sz="1800"/>
            </a:lvl1pPr>
          </a:lstStyle>
          <a:p>
            <a:pPr lvl="0"/>
            <a:r>
              <a:rPr lang="en-US" dirty="0"/>
              <a:t>Edit Master text styles</a:t>
            </a:r>
          </a:p>
        </p:txBody>
      </p:sp>
      <p:sp>
        <p:nvSpPr>
          <p:cNvPr id="14" name="Content Placeholder 2">
            <a:extLst>
              <a:ext uri="{FF2B5EF4-FFF2-40B4-BE49-F238E27FC236}">
                <a16:creationId xmlns:a16="http://schemas.microsoft.com/office/drawing/2014/main" id="{D2BBE037-6375-4346-B318-C02900465DAF}"/>
              </a:ext>
            </a:extLst>
          </p:cNvPr>
          <p:cNvSpPr>
            <a:spLocks noGrp="1"/>
          </p:cNvSpPr>
          <p:nvPr>
            <p:ph idx="19" hasCustomPrompt="1"/>
          </p:nvPr>
        </p:nvSpPr>
        <p:spPr>
          <a:xfrm>
            <a:off x="6812464" y="985091"/>
            <a:ext cx="2033665" cy="900000"/>
          </a:xfrm>
        </p:spPr>
        <p:txBody>
          <a:bodyPr>
            <a:normAutofit/>
          </a:bodyPr>
          <a:lstStyle>
            <a:lvl1pPr marL="0" indent="0">
              <a:buNone/>
              <a:defRPr sz="1800"/>
            </a:lvl1pPr>
          </a:lstStyle>
          <a:p>
            <a:pPr lvl="0"/>
            <a:r>
              <a:rPr lang="en-US" dirty="0"/>
              <a:t>Edit Master text styles</a:t>
            </a:r>
          </a:p>
        </p:txBody>
      </p:sp>
      <p:sp>
        <p:nvSpPr>
          <p:cNvPr id="15" name="Content Placeholder 2">
            <a:extLst>
              <a:ext uri="{FF2B5EF4-FFF2-40B4-BE49-F238E27FC236}">
                <a16:creationId xmlns:a16="http://schemas.microsoft.com/office/drawing/2014/main" id="{FA9CA22E-0A2E-4AD6-B944-D6665C1C0897}"/>
              </a:ext>
            </a:extLst>
          </p:cNvPr>
          <p:cNvSpPr>
            <a:spLocks noGrp="1"/>
          </p:cNvSpPr>
          <p:nvPr>
            <p:ph idx="20" hasCustomPrompt="1"/>
          </p:nvPr>
        </p:nvSpPr>
        <p:spPr>
          <a:xfrm>
            <a:off x="9718594" y="985091"/>
            <a:ext cx="1981406" cy="900000"/>
          </a:xfrm>
        </p:spPr>
        <p:txBody>
          <a:bodyPr>
            <a:normAutofit/>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2658856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D20FB7B-9972-476F-8938-78C1DF2AECF5}"/>
              </a:ext>
            </a:extLst>
          </p:cNvPr>
          <p:cNvSpPr>
            <a:spLocks noGrp="1"/>
          </p:cNvSpPr>
          <p:nvPr>
            <p:ph type="pic" sz="quarter" idx="14" hasCustomPrompt="1"/>
          </p:nvPr>
        </p:nvSpPr>
        <p:spPr>
          <a:xfrm>
            <a:off x="1" y="0"/>
            <a:ext cx="5939999" cy="6375678"/>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2" name="Title 1"/>
          <p:cNvSpPr>
            <a:spLocks noGrp="1"/>
          </p:cNvSpPr>
          <p:nvPr>
            <p:ph type="title"/>
          </p:nvPr>
        </p:nvSpPr>
        <p:spPr>
          <a:xfrm>
            <a:off x="6319910" y="540000"/>
            <a:ext cx="4955925" cy="900000"/>
          </a:xfrm>
        </p:spPr>
        <p:txBody>
          <a:bodyPr/>
          <a:lstStyle>
            <a:lvl1pPr>
              <a:defRPr>
                <a:solidFill>
                  <a:schemeClr val="tx2"/>
                </a:solidFill>
              </a:defRPr>
            </a:lvl1pPr>
          </a:lstStyle>
          <a:p>
            <a:r>
              <a:rPr lang="en-US" dirty="0"/>
              <a:t>Click to edit</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4" name="Content Placeholder 2">
            <a:extLst>
              <a:ext uri="{FF2B5EF4-FFF2-40B4-BE49-F238E27FC236}">
                <a16:creationId xmlns:a16="http://schemas.microsoft.com/office/drawing/2014/main" id="{5D62D9C2-C6A6-40CD-A7A7-802D055F51FB}"/>
              </a:ext>
            </a:extLst>
          </p:cNvPr>
          <p:cNvSpPr>
            <a:spLocks noGrp="1"/>
          </p:cNvSpPr>
          <p:nvPr>
            <p:ph idx="13"/>
          </p:nvPr>
        </p:nvSpPr>
        <p:spPr>
          <a:xfrm>
            <a:off x="631991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8213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D20FB7B-9972-476F-8938-78C1DF2AECF5}"/>
              </a:ext>
            </a:extLst>
          </p:cNvPr>
          <p:cNvSpPr>
            <a:spLocks noGrp="1"/>
          </p:cNvSpPr>
          <p:nvPr>
            <p:ph type="pic" sz="quarter" idx="14" hasCustomPrompt="1"/>
          </p:nvPr>
        </p:nvSpPr>
        <p:spPr>
          <a:xfrm>
            <a:off x="1" y="0"/>
            <a:ext cx="5939999" cy="6375678"/>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2" name="Title 1"/>
          <p:cNvSpPr>
            <a:spLocks noGrp="1"/>
          </p:cNvSpPr>
          <p:nvPr>
            <p:ph type="title"/>
          </p:nvPr>
        </p:nvSpPr>
        <p:spPr>
          <a:xfrm>
            <a:off x="6319910" y="540000"/>
            <a:ext cx="4955925" cy="900000"/>
          </a:xfrm>
        </p:spPr>
        <p:txBody>
          <a:bodyPr/>
          <a:lstStyle>
            <a:lvl1pPr>
              <a:defRPr>
                <a:solidFill>
                  <a:schemeClr val="bg1"/>
                </a:solidFill>
              </a:defRPr>
            </a:lvl1pPr>
          </a:lstStyle>
          <a:p>
            <a:r>
              <a:rPr lang="en-US" dirty="0"/>
              <a:t>Click to edit</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4" name="Content Placeholder 2">
            <a:extLst>
              <a:ext uri="{FF2B5EF4-FFF2-40B4-BE49-F238E27FC236}">
                <a16:creationId xmlns:a16="http://schemas.microsoft.com/office/drawing/2014/main" id="{5D62D9C2-C6A6-40CD-A7A7-802D055F51FB}"/>
              </a:ext>
            </a:extLst>
          </p:cNvPr>
          <p:cNvSpPr>
            <a:spLocks noGrp="1"/>
          </p:cNvSpPr>
          <p:nvPr>
            <p:ph idx="13"/>
          </p:nvPr>
        </p:nvSpPr>
        <p:spPr>
          <a:xfrm>
            <a:off x="6319910" y="1620000"/>
            <a:ext cx="5400000"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58F8ECD-B8AE-499F-A654-199AC257D226}"/>
              </a:ext>
            </a:extLst>
          </p:cNvPr>
          <p:cNvSpPr txBox="1"/>
          <p:nvPr userDrawn="1"/>
        </p:nvSpPr>
        <p:spPr>
          <a:xfrm>
            <a:off x="161182" y="6568322"/>
            <a:ext cx="3896140" cy="107722"/>
          </a:xfrm>
          <a:prstGeom prst="rect">
            <a:avLst/>
          </a:prstGeom>
          <a:noFill/>
        </p:spPr>
        <p:txBody>
          <a:bodyPr wrap="square" lIns="0" tIns="0" rIns="0" bIns="0" rtlCol="0">
            <a:spAutoFit/>
          </a:bodyPr>
          <a:lstStyle/>
          <a:p>
            <a:r>
              <a:rPr lang="en-US" sz="700" dirty="0">
                <a:solidFill>
                  <a:schemeClr val="bg1"/>
                </a:solidFill>
              </a:rPr>
              <a:t>© Copyright Invest 2022</a:t>
            </a:r>
          </a:p>
        </p:txBody>
      </p:sp>
      <p:grpSp>
        <p:nvGrpSpPr>
          <p:cNvPr id="9" name="Group 8">
            <a:extLst>
              <a:ext uri="{FF2B5EF4-FFF2-40B4-BE49-F238E27FC236}">
                <a16:creationId xmlns:a16="http://schemas.microsoft.com/office/drawing/2014/main" id="{C7F07AD1-71CD-46B2-A494-62CD4003A6DB}"/>
              </a:ext>
            </a:extLst>
          </p:cNvPr>
          <p:cNvGrpSpPr/>
          <p:nvPr userDrawn="1"/>
        </p:nvGrpSpPr>
        <p:grpSpPr>
          <a:xfrm>
            <a:off x="10711470" y="6328157"/>
            <a:ext cx="982071" cy="388181"/>
            <a:chOff x="3400425" y="2371725"/>
            <a:chExt cx="5390482" cy="2113121"/>
          </a:xfrm>
        </p:grpSpPr>
        <p:sp>
          <p:nvSpPr>
            <p:cNvPr id="10" name="Freeform: Shape 9">
              <a:extLst>
                <a:ext uri="{FF2B5EF4-FFF2-40B4-BE49-F238E27FC236}">
                  <a16:creationId xmlns:a16="http://schemas.microsoft.com/office/drawing/2014/main" id="{CC8F0C63-C9F9-4A5D-ACF2-F448D04A120D}"/>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9898906B-38AB-48DF-AF9C-23CA0CA6B170}"/>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E05A1C4-D6D6-4FE5-89DD-A613BF586B97}"/>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C03ADEF-A163-4451-A198-2D3A61F681A8}"/>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5E636FE-36A1-4B2A-BE42-4E66F1BAA78A}"/>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4A69675-6AC0-408D-A20C-69154310F2DC}"/>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4DD1E492-B0FE-465D-9E97-5046C0159DA6}"/>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21257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B0291F-9F02-4620-9ACF-83271FC8CE10}"/>
              </a:ext>
            </a:extLst>
          </p:cNvPr>
          <p:cNvSpPr/>
          <p:nvPr userDrawn="1"/>
        </p:nvSpPr>
        <p:spPr>
          <a:xfrm>
            <a:off x="0" y="0"/>
            <a:ext cx="5940000" cy="637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00" y="540000"/>
            <a:ext cx="4955925" cy="900000"/>
          </a:xfrm>
        </p:spPr>
        <p:txBody>
          <a:bodyPr/>
          <a:lstStyle>
            <a:lvl1pPr>
              <a:defRPr>
                <a:solidFill>
                  <a:schemeClr val="bg1"/>
                </a:solidFill>
              </a:defRPr>
            </a:lvl1pPr>
          </a:lstStyle>
          <a:p>
            <a:r>
              <a:rPr lang="en-US" dirty="0"/>
              <a:t>Click to edit</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4" name="Content Placeholder 2">
            <a:extLst>
              <a:ext uri="{FF2B5EF4-FFF2-40B4-BE49-F238E27FC236}">
                <a16:creationId xmlns:a16="http://schemas.microsoft.com/office/drawing/2014/main" id="{5D62D9C2-C6A6-40CD-A7A7-802D055F51FB}"/>
              </a:ext>
            </a:extLst>
          </p:cNvPr>
          <p:cNvSpPr>
            <a:spLocks noGrp="1"/>
          </p:cNvSpPr>
          <p:nvPr>
            <p:ph idx="13"/>
          </p:nvPr>
        </p:nvSpPr>
        <p:spPr>
          <a:xfrm>
            <a:off x="631991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04BBBF29-5CCB-4DBB-AE8E-0F3C3B4AE440}"/>
              </a:ext>
            </a:extLst>
          </p:cNvPr>
          <p:cNvSpPr>
            <a:spLocks noGrp="1"/>
          </p:cNvSpPr>
          <p:nvPr>
            <p:ph idx="1"/>
          </p:nvPr>
        </p:nvSpPr>
        <p:spPr>
          <a:xfrm>
            <a:off x="540000" y="1620000"/>
            <a:ext cx="4955925"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0378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10">
            <a:extLst>
              <a:ext uri="{FF2B5EF4-FFF2-40B4-BE49-F238E27FC236}">
                <a16:creationId xmlns:a16="http://schemas.microsoft.com/office/drawing/2014/main" id="{EB1A9834-BECF-4C54-8A6D-F7867DDFB44E}"/>
              </a:ext>
            </a:extLst>
          </p:cNvPr>
          <p:cNvSpPr>
            <a:spLocks noGrp="1"/>
          </p:cNvSpPr>
          <p:nvPr>
            <p:ph type="pic" sz="quarter" idx="14" hasCustomPrompt="1"/>
          </p:nvPr>
        </p:nvSpPr>
        <p:spPr>
          <a:xfrm>
            <a:off x="6252000" y="0"/>
            <a:ext cx="5940000" cy="6300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4000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9965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10">
            <a:extLst>
              <a:ext uri="{FF2B5EF4-FFF2-40B4-BE49-F238E27FC236}">
                <a16:creationId xmlns:a16="http://schemas.microsoft.com/office/drawing/2014/main" id="{EB1A9834-BECF-4C54-8A6D-F7867DDFB44E}"/>
              </a:ext>
            </a:extLst>
          </p:cNvPr>
          <p:cNvSpPr>
            <a:spLocks noGrp="1"/>
          </p:cNvSpPr>
          <p:nvPr>
            <p:ph type="pic" sz="quarter" idx="14" hasCustomPrompt="1"/>
          </p:nvPr>
        </p:nvSpPr>
        <p:spPr>
          <a:xfrm>
            <a:off x="6252000" y="0"/>
            <a:ext cx="5940000" cy="6300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lvl1pPr>
              <a:defRPr>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40000" y="1620000"/>
            <a:ext cx="5400000"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0" name="Group 9">
            <a:extLst>
              <a:ext uri="{FF2B5EF4-FFF2-40B4-BE49-F238E27FC236}">
                <a16:creationId xmlns:a16="http://schemas.microsoft.com/office/drawing/2014/main" id="{C82EFA61-F643-4088-8006-7483729FB548}"/>
              </a:ext>
            </a:extLst>
          </p:cNvPr>
          <p:cNvGrpSpPr/>
          <p:nvPr userDrawn="1"/>
        </p:nvGrpSpPr>
        <p:grpSpPr>
          <a:xfrm>
            <a:off x="10711470" y="6372225"/>
            <a:ext cx="982071" cy="388181"/>
            <a:chOff x="3400425" y="2371725"/>
            <a:chExt cx="5390482" cy="2113121"/>
          </a:xfrm>
        </p:grpSpPr>
        <p:sp>
          <p:nvSpPr>
            <p:cNvPr id="13" name="Freeform: Shape 12">
              <a:extLst>
                <a:ext uri="{FF2B5EF4-FFF2-40B4-BE49-F238E27FC236}">
                  <a16:creationId xmlns:a16="http://schemas.microsoft.com/office/drawing/2014/main" id="{9098DE0A-60D2-4C88-BB6C-A778AF200C89}"/>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5CB7D1B-BDB6-430D-8235-E329D415732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EE95C4-7521-4778-8408-398FBB41BE4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B2DBEA4-13BC-4703-98AB-76AC7F95C8F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4D8B463-0A46-4805-BCBD-D2485C4575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BC09BB-54EF-4FE7-9209-DE1B66561E4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1D94D-9306-4547-8A52-DA0254352C0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8922676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39999" y="1620000"/>
            <a:ext cx="8621253"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84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365125"/>
            <a:ext cx="7767436" cy="1325563"/>
          </a:xfrm>
        </p:spPr>
        <p:txBody>
          <a:bodyPr/>
          <a:lstStyle>
            <a:lvl1pPr>
              <a:defRPr cap="none" baseline="0"/>
            </a:lvl1pPr>
          </a:lstStyle>
          <a:p>
            <a:r>
              <a:rPr lang="en-US" dirty="0"/>
              <a:t>Click To Edit Title</a:t>
            </a:r>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841248" y="2101501"/>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841248" y="1692431"/>
            <a:ext cx="3657600" cy="365760"/>
          </a:xfrm>
        </p:spPr>
        <p:txBody>
          <a:bodyPr>
            <a:noAutofit/>
          </a:bodyPr>
          <a:lstStyle>
            <a:lvl1pPr marL="0" indent="0">
              <a:lnSpc>
                <a:spcPts val="2600"/>
              </a:lnSpc>
              <a:buNone/>
              <a:defRPr sz="1800">
                <a:solidFill>
                  <a:schemeClr val="bg1">
                    <a:lumMod val="50000"/>
                  </a:schemeClr>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849264" y="382773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849264" y="3418669"/>
            <a:ext cx="3657600" cy="365760"/>
          </a:xfrm>
        </p:spPr>
        <p:txBody>
          <a:bodyPr>
            <a:noAutofit/>
          </a:bodyPr>
          <a:lstStyle>
            <a:lvl1pPr marL="0" indent="0">
              <a:lnSpc>
                <a:spcPts val="2600"/>
              </a:lnSpc>
              <a:buNone/>
              <a:defRPr sz="1800">
                <a:solidFill>
                  <a:schemeClr val="bg1">
                    <a:lumMod val="50000"/>
                  </a:schemeClr>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4940020" y="209748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4940020" y="1688419"/>
            <a:ext cx="3657600" cy="365760"/>
          </a:xfrm>
        </p:spPr>
        <p:txBody>
          <a:bodyPr>
            <a:noAutofit/>
          </a:bodyPr>
          <a:lstStyle>
            <a:lvl1pPr marL="0" indent="0">
              <a:lnSpc>
                <a:spcPts val="2600"/>
              </a:lnSpc>
              <a:buNone/>
              <a:defRPr sz="1800">
                <a:solidFill>
                  <a:schemeClr val="bg1">
                    <a:lumMod val="50000"/>
                  </a:schemeClr>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4948036" y="3823727"/>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4948036" y="3414657"/>
            <a:ext cx="3657600" cy="365760"/>
          </a:xfrm>
        </p:spPr>
        <p:txBody>
          <a:bodyPr>
            <a:noAutofit/>
          </a:bodyPr>
          <a:lstStyle>
            <a:lvl1pPr marL="0" indent="0">
              <a:lnSpc>
                <a:spcPts val="2600"/>
              </a:lnSpc>
              <a:buNone/>
              <a:defRPr sz="1800">
                <a:solidFill>
                  <a:schemeClr val="bg1">
                    <a:lumMod val="50000"/>
                  </a:schemeClr>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3" name="Oval 2">
            <a:extLst>
              <a:ext uri="{FF2B5EF4-FFF2-40B4-BE49-F238E27FC236}">
                <a16:creationId xmlns:a16="http://schemas.microsoft.com/office/drawing/2014/main" id="{1A922574-FDF5-D5EE-B1DC-DFDF3938FC50}"/>
              </a:ext>
            </a:extLst>
          </p:cNvPr>
          <p:cNvSpPr/>
          <p:nvPr userDrawn="1"/>
        </p:nvSpPr>
        <p:spPr>
          <a:xfrm>
            <a:off x="8993918" y="-341727"/>
            <a:ext cx="6396164" cy="6396164"/>
          </a:xfrm>
          <a:prstGeom prst="ellipse">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9449BE7-EC72-CA8A-F17B-0EC53014623A}"/>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5FA8312E-60F1-4CF8-5CB2-D0C9DD18CC3F}"/>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285" name="Slide Number Placeholder 5">
            <a:extLst>
              <a:ext uri="{FF2B5EF4-FFF2-40B4-BE49-F238E27FC236}">
                <a16:creationId xmlns:a16="http://schemas.microsoft.com/office/drawing/2014/main" id="{DFC726DA-283D-49B7-8818-B5D3B6B76D81}"/>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286" name="Content Placeholder 8">
            <a:extLst>
              <a:ext uri="{FF2B5EF4-FFF2-40B4-BE49-F238E27FC236}">
                <a16:creationId xmlns:a16="http://schemas.microsoft.com/office/drawing/2014/main" id="{C5E8E9DB-E917-392E-5828-9464D95F56BA}"/>
              </a:ext>
            </a:extLst>
          </p:cNvPr>
          <p:cNvSpPr>
            <a:spLocks noGrp="1"/>
          </p:cNvSpPr>
          <p:nvPr>
            <p:ph sz="quarter" idx="21"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25930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lvl1pPr>
              <a:defRPr>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39999" y="1620000"/>
            <a:ext cx="8621253"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0" name="Group 9">
            <a:extLst>
              <a:ext uri="{FF2B5EF4-FFF2-40B4-BE49-F238E27FC236}">
                <a16:creationId xmlns:a16="http://schemas.microsoft.com/office/drawing/2014/main" id="{C82EFA61-F643-4088-8006-7483729FB548}"/>
              </a:ext>
            </a:extLst>
          </p:cNvPr>
          <p:cNvGrpSpPr/>
          <p:nvPr userDrawn="1"/>
        </p:nvGrpSpPr>
        <p:grpSpPr>
          <a:xfrm>
            <a:off x="10711470" y="6372225"/>
            <a:ext cx="982071" cy="388181"/>
            <a:chOff x="3400425" y="2371725"/>
            <a:chExt cx="5390482" cy="2113121"/>
          </a:xfrm>
        </p:grpSpPr>
        <p:sp>
          <p:nvSpPr>
            <p:cNvPr id="13" name="Freeform: Shape 12">
              <a:extLst>
                <a:ext uri="{FF2B5EF4-FFF2-40B4-BE49-F238E27FC236}">
                  <a16:creationId xmlns:a16="http://schemas.microsoft.com/office/drawing/2014/main" id="{9098DE0A-60D2-4C88-BB6C-A778AF200C89}"/>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5CB7D1B-BDB6-430D-8235-E329D415732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EE95C4-7521-4778-8408-398FBB41BE4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B2DBEA4-13BC-4703-98AB-76AC7F95C8F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4D8B463-0A46-4805-BCBD-D2485C4575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BC09BB-54EF-4FE7-9209-DE1B66561E4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1D94D-9306-4547-8A52-DA0254352C0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16720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ADCC85E-CDC2-4593-A04D-46575ACA9AC5}"/>
              </a:ext>
            </a:extLst>
          </p:cNvPr>
          <p:cNvSpPr>
            <a:spLocks noGrp="1"/>
          </p:cNvSpPr>
          <p:nvPr>
            <p:ph idx="1" hasCustomPrompt="1"/>
          </p:nvPr>
        </p:nvSpPr>
        <p:spPr>
          <a:xfrm>
            <a:off x="6313474" y="1371454"/>
            <a:ext cx="4819000" cy="4680000"/>
          </a:xfrm>
        </p:spPr>
        <p:txBody>
          <a:bodyPr>
            <a:normAutofit/>
          </a:bodyPr>
          <a:lstStyle>
            <a:lvl1pPr marL="0" indent="0">
              <a:buNone/>
              <a:defRPr sz="3200">
                <a:solidFill>
                  <a:schemeClr val="tx2"/>
                </a:solidFill>
                <a:latin typeface="Montserrat Light" panose="00000400000000000000" pitchFamily="2" charset="0"/>
              </a:defRPr>
            </a:lvl1pPr>
            <a:lvl2pPr>
              <a:defRPr sz="3200">
                <a:solidFill>
                  <a:schemeClr val="tx2"/>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23" name="Content Placeholder 2">
            <a:extLst>
              <a:ext uri="{FF2B5EF4-FFF2-40B4-BE49-F238E27FC236}">
                <a16:creationId xmlns:a16="http://schemas.microsoft.com/office/drawing/2014/main" id="{F6D2FCD5-93A1-42D8-A9EA-26F35C17F714}"/>
              </a:ext>
            </a:extLst>
          </p:cNvPr>
          <p:cNvSpPr>
            <a:spLocks noGrp="1"/>
          </p:cNvSpPr>
          <p:nvPr>
            <p:ph idx="13" hasCustomPrompt="1"/>
          </p:nvPr>
        </p:nvSpPr>
        <p:spPr>
          <a:xfrm>
            <a:off x="539396" y="1371454"/>
            <a:ext cx="4819000" cy="4680000"/>
          </a:xfrm>
        </p:spPr>
        <p:txBody>
          <a:bodyPr>
            <a:normAutofit/>
          </a:bodyPr>
          <a:lstStyle>
            <a:lvl1pPr marL="0" indent="0">
              <a:buNone/>
              <a:defRPr sz="3200">
                <a:solidFill>
                  <a:schemeClr val="tx2"/>
                </a:solidFill>
                <a:latin typeface="Montserrat Light" panose="00000400000000000000" pitchFamily="2" charset="0"/>
              </a:defRPr>
            </a:lvl1pPr>
            <a:lvl2pPr>
              <a:defRPr sz="3200">
                <a:solidFill>
                  <a:schemeClr val="tx2"/>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pic>
        <p:nvPicPr>
          <p:cNvPr id="20" name="Picture 19" descr="A close up of a sign&#10;&#10;Description automatically generated">
            <a:extLst>
              <a:ext uri="{FF2B5EF4-FFF2-40B4-BE49-F238E27FC236}">
                <a16:creationId xmlns:a16="http://schemas.microsoft.com/office/drawing/2014/main" id="{A94CBA15-7002-4EA2-9FDA-89B8D7F54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Tree>
    <p:extLst>
      <p:ext uri="{BB962C8B-B14F-4D97-AF65-F5344CB8AC3E}">
        <p14:creationId xmlns:p14="http://schemas.microsoft.com/office/powerpoint/2010/main" val="30984975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bg>
      <p:bgPr>
        <a:solidFill>
          <a:schemeClr val="accent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ADCC85E-CDC2-4593-A04D-46575ACA9AC5}"/>
              </a:ext>
            </a:extLst>
          </p:cNvPr>
          <p:cNvSpPr>
            <a:spLocks noGrp="1"/>
          </p:cNvSpPr>
          <p:nvPr>
            <p:ph idx="1" hasCustomPrompt="1"/>
          </p:nvPr>
        </p:nvSpPr>
        <p:spPr>
          <a:xfrm>
            <a:off x="6313474" y="1371454"/>
            <a:ext cx="4819000" cy="4680000"/>
          </a:xfrm>
        </p:spPr>
        <p:txBody>
          <a:bodyPr>
            <a:normAutofit/>
          </a:bodyPr>
          <a:lstStyle>
            <a:lvl1pPr marL="0" indent="0">
              <a:buNone/>
              <a:defRPr sz="3200">
                <a:solidFill>
                  <a:schemeClr val="bg1"/>
                </a:solidFill>
                <a:latin typeface="Montserrat Light" panose="00000400000000000000" pitchFamily="2" charset="0"/>
              </a:defRPr>
            </a:lvl1pPr>
            <a:lvl2pPr>
              <a:defRPr sz="3200">
                <a:solidFill>
                  <a:schemeClr val="bg1"/>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23" name="Content Placeholder 2">
            <a:extLst>
              <a:ext uri="{FF2B5EF4-FFF2-40B4-BE49-F238E27FC236}">
                <a16:creationId xmlns:a16="http://schemas.microsoft.com/office/drawing/2014/main" id="{F6D2FCD5-93A1-42D8-A9EA-26F35C17F714}"/>
              </a:ext>
            </a:extLst>
          </p:cNvPr>
          <p:cNvSpPr>
            <a:spLocks noGrp="1"/>
          </p:cNvSpPr>
          <p:nvPr>
            <p:ph idx="13" hasCustomPrompt="1"/>
          </p:nvPr>
        </p:nvSpPr>
        <p:spPr>
          <a:xfrm>
            <a:off x="539396" y="1371454"/>
            <a:ext cx="4819000" cy="4680000"/>
          </a:xfrm>
        </p:spPr>
        <p:txBody>
          <a:bodyPr>
            <a:normAutofit/>
          </a:bodyPr>
          <a:lstStyle>
            <a:lvl1pPr marL="0" indent="0">
              <a:buNone/>
              <a:defRPr sz="3200">
                <a:solidFill>
                  <a:schemeClr val="bg1"/>
                </a:solidFill>
                <a:latin typeface="Montserrat Light" panose="00000400000000000000" pitchFamily="2" charset="0"/>
              </a:defRPr>
            </a:lvl1pPr>
            <a:lvl2pPr>
              <a:defRPr sz="3200">
                <a:solidFill>
                  <a:schemeClr val="bg1"/>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0" name="Group 9">
            <a:extLst>
              <a:ext uri="{FF2B5EF4-FFF2-40B4-BE49-F238E27FC236}">
                <a16:creationId xmlns:a16="http://schemas.microsoft.com/office/drawing/2014/main" id="{C82EFA61-F643-4088-8006-7483729FB548}"/>
              </a:ext>
            </a:extLst>
          </p:cNvPr>
          <p:cNvGrpSpPr/>
          <p:nvPr userDrawn="1"/>
        </p:nvGrpSpPr>
        <p:grpSpPr>
          <a:xfrm>
            <a:off x="10711470" y="6372225"/>
            <a:ext cx="982071" cy="388181"/>
            <a:chOff x="3400425" y="2371725"/>
            <a:chExt cx="5390482" cy="2113121"/>
          </a:xfrm>
        </p:grpSpPr>
        <p:sp>
          <p:nvSpPr>
            <p:cNvPr id="13" name="Freeform: Shape 12">
              <a:extLst>
                <a:ext uri="{FF2B5EF4-FFF2-40B4-BE49-F238E27FC236}">
                  <a16:creationId xmlns:a16="http://schemas.microsoft.com/office/drawing/2014/main" id="{9098DE0A-60D2-4C88-BB6C-A778AF200C89}"/>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5CB7D1B-BDB6-430D-8235-E329D415732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EE95C4-7521-4778-8408-398FBB41BE4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B2DBEA4-13BC-4703-98AB-76AC7F95C8F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4D8B463-0A46-4805-BCBD-D2485C4575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BC09BB-54EF-4FE7-9209-DE1B66561E4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1D94D-9306-4547-8A52-DA0254352C0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74547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000" y="1620000"/>
            <a:ext cx="36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4336305" y="1620000"/>
            <a:ext cx="36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8132610" y="1620000"/>
            <a:ext cx="36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763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000" y="4089400"/>
            <a:ext cx="3600000" cy="21082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4336305" y="4089400"/>
            <a:ext cx="3600000" cy="21082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8132610" y="4089400"/>
            <a:ext cx="3600000" cy="2108200"/>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hasCustomPrompt="1"/>
          </p:nvPr>
        </p:nvSpPr>
        <p:spPr>
          <a:xfrm>
            <a:off x="540000" y="3556000"/>
            <a:ext cx="3600000" cy="360000"/>
          </a:xfrm>
        </p:spPr>
        <p:txBody>
          <a:bodyPr>
            <a:noAutofit/>
          </a:bodyPr>
          <a:lstStyle>
            <a:lvl1pPr marL="0" indent="0">
              <a:lnSpc>
                <a:spcPct val="100000"/>
              </a:lnSpc>
              <a:buFont typeface="Arial" panose="020B0604020202020204" pitchFamily="34" charset="0"/>
              <a:buNone/>
              <a:defRPr sz="21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Content</a:t>
            </a:r>
          </a:p>
        </p:txBody>
      </p:sp>
      <p:sp>
        <p:nvSpPr>
          <p:cNvPr id="16" name="Content Placeholder 2"/>
          <p:cNvSpPr>
            <a:spLocks noGrp="1"/>
          </p:cNvSpPr>
          <p:nvPr>
            <p:ph idx="16" hasCustomPrompt="1"/>
          </p:nvPr>
        </p:nvSpPr>
        <p:spPr>
          <a:xfrm>
            <a:off x="4336305" y="3556000"/>
            <a:ext cx="3600000" cy="360000"/>
          </a:xfrm>
        </p:spPr>
        <p:txBody>
          <a:bodyPr>
            <a:normAutofit/>
          </a:bodyPr>
          <a:lstStyle>
            <a:lvl1pPr marL="0" indent="0">
              <a:lnSpc>
                <a:spcPct val="100000"/>
              </a:lnSpc>
              <a:buFont typeface="Arial" panose="020B0604020202020204" pitchFamily="34" charset="0"/>
              <a:buNone/>
              <a:defRPr lang="en-US" sz="2100" b="1" kern="1200" spc="-100" baseline="0" dirty="0" smtClean="0">
                <a:solidFill>
                  <a:schemeClr val="accent4"/>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7" name="Content Placeholder 2"/>
          <p:cNvSpPr>
            <a:spLocks noGrp="1"/>
          </p:cNvSpPr>
          <p:nvPr>
            <p:ph idx="17" hasCustomPrompt="1"/>
          </p:nvPr>
        </p:nvSpPr>
        <p:spPr>
          <a:xfrm>
            <a:off x="8132610" y="3556000"/>
            <a:ext cx="3600000" cy="360000"/>
          </a:xfrm>
        </p:spPr>
        <p:txBody>
          <a:bodyPr>
            <a:noAutofit/>
          </a:bodyPr>
          <a:lstStyle>
            <a:lvl1pPr marL="0" indent="0">
              <a:lnSpc>
                <a:spcPct val="100000"/>
              </a:lnSpc>
              <a:buFont typeface="Arial" panose="020B0604020202020204" pitchFamily="34" charset="0"/>
              <a:buNone/>
              <a:defRPr lang="en-US" sz="2100" b="1" kern="1200" spc="-100" baseline="0" dirty="0" smtClean="0">
                <a:solidFill>
                  <a:schemeClr val="accent2"/>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9" name="Picture Placeholder 18"/>
          <p:cNvSpPr>
            <a:spLocks noGrp="1"/>
          </p:cNvSpPr>
          <p:nvPr>
            <p:ph type="pic" sz="quarter" idx="18"/>
          </p:nvPr>
        </p:nvSpPr>
        <p:spPr>
          <a:xfrm>
            <a:off x="53975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0" name="Picture Placeholder 18"/>
          <p:cNvSpPr>
            <a:spLocks noGrp="1"/>
          </p:cNvSpPr>
          <p:nvPr>
            <p:ph type="pic" sz="quarter" idx="19"/>
          </p:nvPr>
        </p:nvSpPr>
        <p:spPr>
          <a:xfrm>
            <a:off x="4336305"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1" name="Picture Placeholder 18"/>
          <p:cNvSpPr>
            <a:spLocks noGrp="1"/>
          </p:cNvSpPr>
          <p:nvPr>
            <p:ph type="pic" sz="quarter" idx="20"/>
          </p:nvPr>
        </p:nvSpPr>
        <p:spPr>
          <a:xfrm>
            <a:off x="813261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3571704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40000" y="4089400"/>
            <a:ext cx="3600000" cy="21082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4336305" y="4089400"/>
            <a:ext cx="3600000" cy="21082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8132610" y="4089400"/>
            <a:ext cx="3600000" cy="21082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hasCustomPrompt="1"/>
          </p:nvPr>
        </p:nvSpPr>
        <p:spPr>
          <a:xfrm>
            <a:off x="540000" y="3556000"/>
            <a:ext cx="3600000" cy="360000"/>
          </a:xfrm>
        </p:spPr>
        <p:txBody>
          <a:bodyPr>
            <a:noAutofit/>
          </a:bodyPr>
          <a:lstStyle>
            <a:lvl1pPr marL="0" indent="0">
              <a:lnSpc>
                <a:spcPct val="100000"/>
              </a:lnSpc>
              <a:buFont typeface="Arial" panose="020B0604020202020204" pitchFamily="34" charset="0"/>
              <a:buNone/>
              <a:defRPr sz="21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Content</a:t>
            </a:r>
          </a:p>
        </p:txBody>
      </p:sp>
      <p:sp>
        <p:nvSpPr>
          <p:cNvPr id="16" name="Content Placeholder 2"/>
          <p:cNvSpPr>
            <a:spLocks noGrp="1"/>
          </p:cNvSpPr>
          <p:nvPr>
            <p:ph idx="16" hasCustomPrompt="1"/>
          </p:nvPr>
        </p:nvSpPr>
        <p:spPr>
          <a:xfrm>
            <a:off x="4336305" y="3556000"/>
            <a:ext cx="3600000" cy="360000"/>
          </a:xfrm>
        </p:spPr>
        <p:txBody>
          <a:bodyPr>
            <a:normAutofit/>
          </a:bodyPr>
          <a:lstStyle>
            <a:lvl1pPr marL="0" indent="0">
              <a:lnSpc>
                <a:spcPct val="100000"/>
              </a:lnSpc>
              <a:buFont typeface="Arial" panose="020B0604020202020204" pitchFamily="34" charset="0"/>
              <a:buNone/>
              <a:defRPr lang="en-US" sz="2100" b="1" kern="1200" spc="-100" baseline="0" dirty="0" smtClean="0">
                <a:solidFill>
                  <a:schemeClr val="accent4"/>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7" name="Content Placeholder 2"/>
          <p:cNvSpPr>
            <a:spLocks noGrp="1"/>
          </p:cNvSpPr>
          <p:nvPr>
            <p:ph idx="17" hasCustomPrompt="1"/>
          </p:nvPr>
        </p:nvSpPr>
        <p:spPr>
          <a:xfrm>
            <a:off x="8132610" y="3556000"/>
            <a:ext cx="3600000" cy="360000"/>
          </a:xfrm>
        </p:spPr>
        <p:txBody>
          <a:bodyPr>
            <a:noAutofit/>
          </a:bodyPr>
          <a:lstStyle>
            <a:lvl1pPr marL="0" indent="0">
              <a:lnSpc>
                <a:spcPct val="100000"/>
              </a:lnSpc>
              <a:buFont typeface="Arial" panose="020B0604020202020204" pitchFamily="34" charset="0"/>
              <a:buNone/>
              <a:defRPr lang="en-US" sz="2100" b="1" kern="1200" spc="-100" baseline="0" dirty="0" smtClean="0">
                <a:solidFill>
                  <a:schemeClr val="accent2"/>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9" name="Picture Placeholder 18"/>
          <p:cNvSpPr>
            <a:spLocks noGrp="1"/>
          </p:cNvSpPr>
          <p:nvPr>
            <p:ph type="pic" sz="quarter" idx="18"/>
          </p:nvPr>
        </p:nvSpPr>
        <p:spPr>
          <a:xfrm>
            <a:off x="53975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0" name="Picture Placeholder 18"/>
          <p:cNvSpPr>
            <a:spLocks noGrp="1"/>
          </p:cNvSpPr>
          <p:nvPr>
            <p:ph type="pic" sz="quarter" idx="19"/>
          </p:nvPr>
        </p:nvSpPr>
        <p:spPr>
          <a:xfrm>
            <a:off x="4336305"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1" name="Picture Placeholder 18"/>
          <p:cNvSpPr>
            <a:spLocks noGrp="1"/>
          </p:cNvSpPr>
          <p:nvPr>
            <p:ph type="pic" sz="quarter" idx="20"/>
          </p:nvPr>
        </p:nvSpPr>
        <p:spPr>
          <a:xfrm>
            <a:off x="813261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grpSp>
        <p:nvGrpSpPr>
          <p:cNvPr id="18" name="Group 17">
            <a:extLst>
              <a:ext uri="{FF2B5EF4-FFF2-40B4-BE49-F238E27FC236}">
                <a16:creationId xmlns:a16="http://schemas.microsoft.com/office/drawing/2014/main" id="{60078F9D-2254-4224-BD91-A693C05C1AAD}"/>
              </a:ext>
            </a:extLst>
          </p:cNvPr>
          <p:cNvGrpSpPr/>
          <p:nvPr userDrawn="1"/>
        </p:nvGrpSpPr>
        <p:grpSpPr>
          <a:xfrm>
            <a:off x="10711470" y="6372225"/>
            <a:ext cx="982071" cy="388181"/>
            <a:chOff x="3400425" y="2371725"/>
            <a:chExt cx="5390482" cy="2113121"/>
          </a:xfrm>
        </p:grpSpPr>
        <p:sp>
          <p:nvSpPr>
            <p:cNvPr id="22" name="Freeform: Shape 21">
              <a:extLst>
                <a:ext uri="{FF2B5EF4-FFF2-40B4-BE49-F238E27FC236}">
                  <a16:creationId xmlns:a16="http://schemas.microsoft.com/office/drawing/2014/main" id="{56E2C54D-D91F-46B7-B65E-99ABCDF52E86}"/>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4CD3C36A-CBAA-4785-9441-41033891BEEB}"/>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282D047-F433-4770-A246-84BBB8635F5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7621271A-7733-43C4-A681-9C5393BFBE2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7A77BDC-5558-44B1-B33D-F911DE656ED6}"/>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F3E091B-5B73-4C2B-9EB6-A16ADF2C7FDE}"/>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43FA3F4-80BC-41C1-BEA2-C9AF44ABCC8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9" name="TextBox 28">
            <a:extLst>
              <a:ext uri="{FF2B5EF4-FFF2-40B4-BE49-F238E27FC236}">
                <a16:creationId xmlns:a16="http://schemas.microsoft.com/office/drawing/2014/main" id="{09F27F51-6117-458F-AC7B-A21905C3636A}"/>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17073088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556000"/>
            <a:ext cx="3600000" cy="360000"/>
          </a:xfrm>
        </p:spPr>
        <p:txBody>
          <a:bodyPr>
            <a:noAutofit/>
          </a:bodyPr>
          <a:lstStyle>
            <a:lvl1pPr marL="0" indent="0" algn="ctr">
              <a:lnSpc>
                <a:spcPct val="100000"/>
              </a:lnSpc>
              <a:buFont typeface="Arial" panose="020B0604020202020204" pitchFamily="34" charset="0"/>
              <a:buNone/>
              <a:defRPr sz="2100" b="1" spc="-100" baseline="0">
                <a:solidFill>
                  <a:schemeClr val="tx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Objectives</a:t>
            </a:r>
          </a:p>
        </p:txBody>
      </p:sp>
      <p:sp>
        <p:nvSpPr>
          <p:cNvPr id="9" name="Oval 8">
            <a:extLst>
              <a:ext uri="{FF2B5EF4-FFF2-40B4-BE49-F238E27FC236}">
                <a16:creationId xmlns:a16="http://schemas.microsoft.com/office/drawing/2014/main" id="{59A5582B-638D-45CD-9BE9-41475C03BDCF}"/>
              </a:ext>
            </a:extLst>
          </p:cNvPr>
          <p:cNvSpPr/>
          <p:nvPr userDrawn="1"/>
        </p:nvSpPr>
        <p:spPr>
          <a:xfrm>
            <a:off x="1666875"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BE3E57-F640-4110-B843-96930961E444}"/>
              </a:ext>
            </a:extLst>
          </p:cNvPr>
          <p:cNvSpPr/>
          <p:nvPr userDrawn="1"/>
        </p:nvSpPr>
        <p:spPr>
          <a:xfrm>
            <a:off x="5424487"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00B5907-1DC8-4B20-A818-10E016487685}"/>
              </a:ext>
            </a:extLst>
          </p:cNvPr>
          <p:cNvSpPr/>
          <p:nvPr userDrawn="1"/>
        </p:nvSpPr>
        <p:spPr>
          <a:xfrm>
            <a:off x="9182099"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556000"/>
            <a:ext cx="3600000" cy="360000"/>
          </a:xfrm>
        </p:spPr>
        <p:txBody>
          <a:bodyPr>
            <a:noAutofit/>
          </a:bodyPr>
          <a:lstStyle>
            <a:lvl1pPr marL="0" indent="0" algn="ctr">
              <a:lnSpc>
                <a:spcPct val="100000"/>
              </a:lnSpc>
              <a:buFont typeface="Arial" panose="020B0604020202020204" pitchFamily="34" charset="0"/>
              <a:buNone/>
              <a:defRPr sz="2100" b="1" spc="-100" baseline="0">
                <a:solidFill>
                  <a:schemeClr val="tx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Objectives</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556000"/>
            <a:ext cx="3600000" cy="360000"/>
          </a:xfrm>
        </p:spPr>
        <p:txBody>
          <a:bodyPr>
            <a:noAutofit/>
          </a:bodyPr>
          <a:lstStyle>
            <a:lvl1pPr marL="0" indent="0" algn="ctr">
              <a:lnSpc>
                <a:spcPct val="100000"/>
              </a:lnSpc>
              <a:buFont typeface="Arial" panose="020B0604020202020204" pitchFamily="34" charset="0"/>
              <a:buNone/>
              <a:defRPr sz="2100" b="1" spc="-100" baseline="0">
                <a:solidFill>
                  <a:schemeClr val="tx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Objectives</a:t>
            </a:r>
          </a:p>
        </p:txBody>
      </p:sp>
    </p:spTree>
    <p:extLst>
      <p:ext uri="{BB962C8B-B14F-4D97-AF65-F5344CB8AC3E}">
        <p14:creationId xmlns:p14="http://schemas.microsoft.com/office/powerpoint/2010/main" val="13987977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55599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9" name="Oval 8">
            <a:extLst>
              <a:ext uri="{FF2B5EF4-FFF2-40B4-BE49-F238E27FC236}">
                <a16:creationId xmlns:a16="http://schemas.microsoft.com/office/drawing/2014/main" id="{59A5582B-638D-45CD-9BE9-41475C03BDCF}"/>
              </a:ext>
            </a:extLst>
          </p:cNvPr>
          <p:cNvSpPr/>
          <p:nvPr userDrawn="1"/>
        </p:nvSpPr>
        <p:spPr>
          <a:xfrm>
            <a:off x="1666875"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BE3E57-F640-4110-B843-96930961E444}"/>
              </a:ext>
            </a:extLst>
          </p:cNvPr>
          <p:cNvSpPr/>
          <p:nvPr userDrawn="1"/>
        </p:nvSpPr>
        <p:spPr>
          <a:xfrm>
            <a:off x="5424487"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00B5907-1DC8-4B20-A818-10E016487685}"/>
              </a:ext>
            </a:extLst>
          </p:cNvPr>
          <p:cNvSpPr/>
          <p:nvPr userDrawn="1"/>
        </p:nvSpPr>
        <p:spPr>
          <a:xfrm>
            <a:off x="9182099"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55599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555999"/>
            <a:ext cx="3600000" cy="651289"/>
          </a:xfrm>
        </p:spPr>
        <p:txBody>
          <a:bodyPr>
            <a:noAutofit/>
          </a:bodyPr>
          <a:lstStyle>
            <a:lvl1pPr marL="0" indent="0" algn="ctr">
              <a:buFont typeface="Arial" panose="020B0604020202020204" pitchFamily="34" charset="0"/>
              <a:buNone/>
              <a:defRPr sz="5400" b="1" spc="-100" baseline="0">
                <a:solidFill>
                  <a:schemeClr val="accent4"/>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410486"/>
            <a:ext cx="3600000" cy="1787113"/>
          </a:xfrm>
        </p:spPr>
        <p:txBody>
          <a:bodyPr>
            <a:normAutofit/>
          </a:bodyPr>
          <a:lstStyle>
            <a:lvl1pPr marL="0" indent="0" algn="ctr">
              <a:buNone/>
              <a:defRPr sz="2100"/>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41048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41048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Tree>
    <p:extLst>
      <p:ext uri="{BB962C8B-B14F-4D97-AF65-F5344CB8AC3E}">
        <p14:creationId xmlns:p14="http://schemas.microsoft.com/office/powerpoint/2010/main" val="35526288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19404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194049"/>
            <a:ext cx="3600000" cy="651289"/>
          </a:xfrm>
        </p:spPr>
        <p:txBody>
          <a:bodyPr>
            <a:noAutofit/>
          </a:bodyPr>
          <a:lstStyle>
            <a:lvl1pPr marL="0" indent="0" algn="ctr">
              <a:buFont typeface="Arial" panose="020B0604020202020204" pitchFamily="34" charset="0"/>
              <a:buNone/>
              <a:defRPr sz="5400" b="1" spc="-100" baseline="0">
                <a:solidFill>
                  <a:schemeClr val="accent5"/>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19404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048536"/>
            <a:ext cx="3600000" cy="1787113"/>
          </a:xfrm>
        </p:spPr>
        <p:txBody>
          <a:bodyPr>
            <a:normAutofit/>
          </a:bodyPr>
          <a:lstStyle>
            <a:lvl1pPr marL="0" indent="0" algn="ctr">
              <a:buNone/>
              <a:defRPr sz="2100"/>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04853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04853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Tree>
    <p:extLst>
      <p:ext uri="{BB962C8B-B14F-4D97-AF65-F5344CB8AC3E}">
        <p14:creationId xmlns:p14="http://schemas.microsoft.com/office/powerpoint/2010/main" val="12559058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19404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194049"/>
            <a:ext cx="3600000" cy="651289"/>
          </a:xfrm>
        </p:spPr>
        <p:txBody>
          <a:bodyPr>
            <a:noAutofit/>
          </a:bodyPr>
          <a:lstStyle>
            <a:lvl1pPr marL="0" indent="0" algn="ctr">
              <a:buFont typeface="Arial" panose="020B0604020202020204" pitchFamily="34" charset="0"/>
              <a:buNone/>
              <a:defRPr sz="5400" b="1" spc="-100" baseline="0">
                <a:solidFill>
                  <a:schemeClr val="accent5"/>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19404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048536"/>
            <a:ext cx="3600000" cy="1787113"/>
          </a:xfrm>
        </p:spPr>
        <p:txBody>
          <a:bodyPr>
            <a:normAutofit/>
          </a:bodyPr>
          <a:lstStyle>
            <a:lvl1pPr marL="0" indent="0" algn="ctr">
              <a:buNone/>
              <a:defRPr sz="2100">
                <a:solidFill>
                  <a:schemeClr val="bg1"/>
                </a:solidFill>
              </a:defRPr>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grpSp>
        <p:nvGrpSpPr>
          <p:cNvPr id="16" name="Group 15">
            <a:extLst>
              <a:ext uri="{FF2B5EF4-FFF2-40B4-BE49-F238E27FC236}">
                <a16:creationId xmlns:a16="http://schemas.microsoft.com/office/drawing/2014/main" id="{D078DE97-9B45-4820-91D9-38C15A729BE3}"/>
              </a:ext>
            </a:extLst>
          </p:cNvPr>
          <p:cNvGrpSpPr/>
          <p:nvPr userDrawn="1"/>
        </p:nvGrpSpPr>
        <p:grpSpPr>
          <a:xfrm>
            <a:off x="10711470" y="6372225"/>
            <a:ext cx="982071" cy="388181"/>
            <a:chOff x="3400425" y="2371725"/>
            <a:chExt cx="5390482" cy="2113121"/>
          </a:xfrm>
        </p:grpSpPr>
        <p:sp>
          <p:nvSpPr>
            <p:cNvPr id="17" name="Freeform: Shape 16">
              <a:extLst>
                <a:ext uri="{FF2B5EF4-FFF2-40B4-BE49-F238E27FC236}">
                  <a16:creationId xmlns:a16="http://schemas.microsoft.com/office/drawing/2014/main" id="{288A39BF-1363-453E-A02A-10DF51551680}"/>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659439-481D-48B5-81F7-48AEEBFCB33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8F55055-EFC0-4575-9F56-C3A52C88CC0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C1F9717-883B-44CB-9793-6F0E2FB3E18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50518EE-9821-489E-B414-7589FD39BF95}"/>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45939547-9192-4A33-95EF-A3476F29920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4791ED-B2E8-4F4F-9C21-62F1304A20B5}"/>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6" name="TextBox 25">
            <a:extLst>
              <a:ext uri="{FF2B5EF4-FFF2-40B4-BE49-F238E27FC236}">
                <a16:creationId xmlns:a16="http://schemas.microsoft.com/office/drawing/2014/main" id="{0A5BCFB3-32E4-40F4-A7A9-0E3F1250DACD}"/>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22482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bout U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5D0A478-2A1F-7564-CC90-0ADD0DFEAAEC}"/>
              </a:ext>
            </a:extLst>
          </p:cNvPr>
          <p:cNvSpPr/>
          <p:nvPr userDrawn="1"/>
        </p:nvSpPr>
        <p:spPr>
          <a:xfrm>
            <a:off x="6096000" y="1"/>
            <a:ext cx="6096000" cy="6213466"/>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199" y="279369"/>
            <a:ext cx="4735883" cy="805381"/>
          </a:xfrm>
        </p:spPr>
        <p:txBody>
          <a:bodyPr/>
          <a:lstStyle>
            <a:lvl1pPr>
              <a:defRPr baseline="0">
                <a:solidFill>
                  <a:srgbClr val="012041"/>
                </a:solidFill>
              </a:defRPr>
            </a:lvl1pPr>
          </a:lstStyle>
          <a:p>
            <a:r>
              <a:rPr lang="en-US" dirty="0"/>
              <a:t>Click To Edit Title</a:t>
            </a:r>
          </a:p>
        </p:txBody>
      </p:sp>
      <p:sp>
        <p:nvSpPr>
          <p:cNvPr id="4" name="Rectangle 3">
            <a:extLst>
              <a:ext uri="{FF2B5EF4-FFF2-40B4-BE49-F238E27FC236}">
                <a16:creationId xmlns:a16="http://schemas.microsoft.com/office/drawing/2014/main" id="{8E3DE8BE-11A3-6E26-533F-98B5A6AA6740}"/>
              </a:ext>
            </a:extLst>
          </p:cNvPr>
          <p:cNvSpPr/>
          <p:nvPr userDrawn="1"/>
        </p:nvSpPr>
        <p:spPr>
          <a:xfrm>
            <a:off x="0" y="6052620"/>
            <a:ext cx="12192000" cy="80538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87C9268-E743-0F69-A1F2-47F3951E38ED}"/>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6" name="Slide Number Placeholder 5">
            <a:extLst>
              <a:ext uri="{FF2B5EF4-FFF2-40B4-BE49-F238E27FC236}">
                <a16:creationId xmlns:a16="http://schemas.microsoft.com/office/drawing/2014/main" id="{C5D4B4A5-FA68-34BE-B688-D8AC7852C8F3}"/>
              </a:ext>
            </a:extLst>
          </p:cNvPr>
          <p:cNvSpPr>
            <a:spLocks noGrp="1"/>
          </p:cNvSpPr>
          <p:nvPr>
            <p:ph type="sldNum" sz="quarter" idx="12"/>
          </p:nvPr>
        </p:nvSpPr>
        <p:spPr>
          <a:xfrm>
            <a:off x="10868247" y="6213504"/>
            <a:ext cx="935825" cy="365125"/>
          </a:xfrm>
        </p:spPr>
        <p:txBody>
          <a:bodyPr/>
          <a:lstStyle>
            <a:lvl1pPr algn="l">
              <a:defRPr b="0" i="0">
                <a:solidFill>
                  <a:schemeClr val="bg1"/>
                </a:solidFill>
                <a:latin typeface="Montserrat" pitchFamily="2" charset="77"/>
              </a:defRPr>
            </a:lvl1pPr>
          </a:lstStyle>
          <a:p>
            <a:fld id="{B5CEABB6-07DC-46E8-9B57-56EC44A396E5}" type="slidenum">
              <a:rPr lang="en-US" smtClean="0"/>
              <a:pPr/>
              <a:t>‹#›</a:t>
            </a:fld>
            <a:endParaRPr lang="en-US" dirty="0"/>
          </a:p>
        </p:txBody>
      </p:sp>
      <p:cxnSp>
        <p:nvCxnSpPr>
          <p:cNvPr id="7" name="Straight Connector 6">
            <a:extLst>
              <a:ext uri="{FF2B5EF4-FFF2-40B4-BE49-F238E27FC236}">
                <a16:creationId xmlns:a16="http://schemas.microsoft.com/office/drawing/2014/main" id="{C1D5B02B-0D57-5DEE-89C7-F41143CDB242}"/>
              </a:ext>
            </a:extLst>
          </p:cNvPr>
          <p:cNvCxnSpPr>
            <a:cxnSpLocks/>
          </p:cNvCxnSpPr>
          <p:nvPr userDrawn="1"/>
        </p:nvCxnSpPr>
        <p:spPr>
          <a:xfrm>
            <a:off x="0" y="6064947"/>
            <a:ext cx="12192000" cy="0"/>
          </a:xfrm>
          <a:prstGeom prst="line">
            <a:avLst/>
          </a:prstGeom>
          <a:ln w="19050">
            <a:solidFill>
              <a:srgbClr val="6098D1"/>
            </a:solidFill>
          </a:ln>
        </p:spPr>
        <p:style>
          <a:lnRef idx="1">
            <a:schemeClr val="accent1"/>
          </a:lnRef>
          <a:fillRef idx="0">
            <a:schemeClr val="accent1"/>
          </a:fillRef>
          <a:effectRef idx="0">
            <a:schemeClr val="accent1"/>
          </a:effectRef>
          <a:fontRef idx="minor">
            <a:schemeClr val="tx1"/>
          </a:fontRef>
        </p:style>
      </p:cxnSp>
      <p:sp>
        <p:nvSpPr>
          <p:cNvPr id="10" name="Content Placeholder 8">
            <a:extLst>
              <a:ext uri="{FF2B5EF4-FFF2-40B4-BE49-F238E27FC236}">
                <a16:creationId xmlns:a16="http://schemas.microsoft.com/office/drawing/2014/main" id="{7A061272-63E1-6D91-396F-E28A9CA5FA83}"/>
              </a:ext>
            </a:extLst>
          </p:cNvPr>
          <p:cNvSpPr>
            <a:spLocks noGrp="1"/>
          </p:cNvSpPr>
          <p:nvPr>
            <p:ph sz="quarter" idx="25"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17" name="Text Placeholder 7">
            <a:extLst>
              <a:ext uri="{FF2B5EF4-FFF2-40B4-BE49-F238E27FC236}">
                <a16:creationId xmlns:a16="http://schemas.microsoft.com/office/drawing/2014/main" id="{85BCAF04-3D91-6477-2898-39B90C263A63}"/>
              </a:ext>
            </a:extLst>
          </p:cNvPr>
          <p:cNvSpPr>
            <a:spLocks noGrp="1"/>
          </p:cNvSpPr>
          <p:nvPr>
            <p:ph type="body" sz="quarter" idx="13" hasCustomPrompt="1"/>
          </p:nvPr>
        </p:nvSpPr>
        <p:spPr>
          <a:xfrm>
            <a:off x="838198" y="2114027"/>
            <a:ext cx="4735883" cy="3659224"/>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8" name="Text Placeholder 7">
            <a:extLst>
              <a:ext uri="{FF2B5EF4-FFF2-40B4-BE49-F238E27FC236}">
                <a16:creationId xmlns:a16="http://schemas.microsoft.com/office/drawing/2014/main" id="{6BAD3986-5C74-9B95-A68E-65B92341C33D}"/>
              </a:ext>
            </a:extLst>
          </p:cNvPr>
          <p:cNvSpPr>
            <a:spLocks noGrp="1"/>
          </p:cNvSpPr>
          <p:nvPr>
            <p:ph type="body" sz="quarter" idx="14" hasCustomPrompt="1"/>
          </p:nvPr>
        </p:nvSpPr>
        <p:spPr>
          <a:xfrm>
            <a:off x="838198" y="1364120"/>
            <a:ext cx="4735883" cy="749908"/>
          </a:xfrm>
        </p:spPr>
        <p:txBody>
          <a:bodyPr anchor="b">
            <a:noAutofit/>
          </a:bodyPr>
          <a:lstStyle>
            <a:lvl1pPr marL="0" indent="0">
              <a:lnSpc>
                <a:spcPts val="2600"/>
              </a:lnSpc>
              <a:buNone/>
              <a:defRPr sz="180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9" name="Text Placeholder 7">
            <a:extLst>
              <a:ext uri="{FF2B5EF4-FFF2-40B4-BE49-F238E27FC236}">
                <a16:creationId xmlns:a16="http://schemas.microsoft.com/office/drawing/2014/main" id="{DF66D86F-8B75-CD82-CBA6-3BBC7FCDDA2E}"/>
              </a:ext>
            </a:extLst>
          </p:cNvPr>
          <p:cNvSpPr>
            <a:spLocks noGrp="1"/>
          </p:cNvSpPr>
          <p:nvPr>
            <p:ph type="body" sz="quarter" idx="26" hasCustomPrompt="1"/>
          </p:nvPr>
        </p:nvSpPr>
        <p:spPr>
          <a:xfrm>
            <a:off x="6934198" y="2126352"/>
            <a:ext cx="4735883" cy="3659224"/>
          </a:xfrm>
        </p:spPr>
        <p:txBody>
          <a:bodyPr>
            <a:normAutofit/>
          </a:bodyPr>
          <a:lstStyle>
            <a:lvl1pPr marL="0" indent="0">
              <a:lnSpc>
                <a:spcPts val="2000"/>
              </a:lnSpc>
              <a:spcBef>
                <a:spcPts val="0"/>
              </a:spcBef>
              <a:buNone/>
              <a:defRPr sz="1400">
                <a:solidFill>
                  <a:schemeClr val="bg1">
                    <a:lumMod val="95000"/>
                  </a:schemeClr>
                </a:solidFill>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0" name="Text Placeholder 7">
            <a:extLst>
              <a:ext uri="{FF2B5EF4-FFF2-40B4-BE49-F238E27FC236}">
                <a16:creationId xmlns:a16="http://schemas.microsoft.com/office/drawing/2014/main" id="{90C655AC-4DCA-84EB-E63F-2974A37EF70A}"/>
              </a:ext>
            </a:extLst>
          </p:cNvPr>
          <p:cNvSpPr>
            <a:spLocks noGrp="1"/>
          </p:cNvSpPr>
          <p:nvPr>
            <p:ph type="body" sz="quarter" idx="27" hasCustomPrompt="1"/>
          </p:nvPr>
        </p:nvSpPr>
        <p:spPr>
          <a:xfrm>
            <a:off x="6934198" y="1376445"/>
            <a:ext cx="4735883" cy="749908"/>
          </a:xfrm>
        </p:spPr>
        <p:txBody>
          <a:bodyPr anchor="b">
            <a:noAutofit/>
          </a:bodyPr>
          <a:lstStyle>
            <a:lvl1pPr marL="0" indent="0">
              <a:lnSpc>
                <a:spcPts val="2600"/>
              </a:lnSpc>
              <a:buNone/>
              <a:defRPr sz="1800">
                <a:solidFill>
                  <a:schemeClr val="bg1">
                    <a:lumMod val="95000"/>
                  </a:schemeClr>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Tree>
    <p:extLst>
      <p:ext uri="{BB962C8B-B14F-4D97-AF65-F5344CB8AC3E}">
        <p14:creationId xmlns:p14="http://schemas.microsoft.com/office/powerpoint/2010/main" val="15762481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989446" y="2889000"/>
            <a:ext cx="1080000" cy="1080000"/>
          </a:xfrm>
          <a:prstGeom prst="ellipse">
            <a:avLst/>
          </a:prstGeom>
          <a:solidFill>
            <a:schemeClr val="bg1">
              <a:lumMod val="95000"/>
            </a:schemeClr>
          </a:solidFill>
        </p:spPr>
        <p:txBody>
          <a:bodyPr wrap="none" lIns="0" tIns="0" rIns="0" bIns="0" anchor="ctr">
            <a:noAutofit/>
          </a:bodyPr>
          <a:lstStyle>
            <a:lvl1pPr marL="0" indent="0" algn="ctr">
              <a:buNone/>
              <a:defRPr sz="6000" b="1" spc="-300">
                <a:solidFill>
                  <a:schemeClr val="accent1"/>
                </a:solidFill>
              </a:defRPr>
            </a:lvl1pPr>
          </a:lstStyle>
          <a:p>
            <a:pPr lvl="0"/>
            <a:r>
              <a:rPr lang="en-US" dirty="0"/>
              <a:t>01</a:t>
            </a:r>
          </a:p>
        </p:txBody>
      </p:sp>
      <p:sp>
        <p:nvSpPr>
          <p:cNvPr id="2" name="Title 1"/>
          <p:cNvSpPr>
            <a:spLocks noGrp="1"/>
          </p:cNvSpPr>
          <p:nvPr>
            <p:ph type="title"/>
          </p:nvPr>
        </p:nvSpPr>
        <p:spPr>
          <a:xfrm>
            <a:off x="2349500" y="3098800"/>
            <a:ext cx="2908300" cy="3276878"/>
          </a:xfrm>
        </p:spPr>
        <p:txBody>
          <a:bodyPr anchor="t"/>
          <a:lstStyle>
            <a:lvl1pPr>
              <a:defRPr sz="2300" b="0" spc="-100" baseline="0"/>
            </a:lvl1pPr>
          </a:lstStyle>
          <a:p>
            <a:r>
              <a:rPr lang="en-US" dirty="0"/>
              <a:t>Click to edit Master title style</a:t>
            </a:r>
          </a:p>
        </p:txBody>
      </p:sp>
      <p:sp>
        <p:nvSpPr>
          <p:cNvPr id="3" name="Content Placeholder 2"/>
          <p:cNvSpPr>
            <a:spLocks noGrp="1"/>
          </p:cNvSpPr>
          <p:nvPr>
            <p:ph idx="1"/>
          </p:nvPr>
        </p:nvSpPr>
        <p:spPr>
          <a:xfrm>
            <a:off x="5969000" y="3098800"/>
            <a:ext cx="5731000" cy="3276878"/>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11863777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989446" y="2889000"/>
            <a:ext cx="1080000" cy="1080000"/>
          </a:xfrm>
          <a:prstGeom prst="ellipse">
            <a:avLst/>
          </a:prstGeom>
          <a:solidFill>
            <a:schemeClr val="bg1">
              <a:lumMod val="95000"/>
            </a:schemeClr>
          </a:solidFill>
        </p:spPr>
        <p:txBody>
          <a:bodyPr wrap="none" lIns="0" tIns="0" rIns="0" bIns="0" anchor="ctr">
            <a:noAutofit/>
          </a:bodyPr>
          <a:lstStyle>
            <a:lvl1pPr marL="0" indent="0" algn="ctr">
              <a:buNone/>
              <a:defRPr sz="6000" b="1" spc="-300">
                <a:solidFill>
                  <a:schemeClr val="accent1"/>
                </a:solidFill>
              </a:defRPr>
            </a:lvl1pPr>
          </a:lstStyle>
          <a:p>
            <a:pPr lvl="0"/>
            <a:r>
              <a:rPr lang="en-US" dirty="0"/>
              <a:t>01</a:t>
            </a:r>
          </a:p>
        </p:txBody>
      </p:sp>
      <p:sp>
        <p:nvSpPr>
          <p:cNvPr id="2" name="Title 1"/>
          <p:cNvSpPr>
            <a:spLocks noGrp="1"/>
          </p:cNvSpPr>
          <p:nvPr>
            <p:ph type="title"/>
          </p:nvPr>
        </p:nvSpPr>
        <p:spPr>
          <a:xfrm>
            <a:off x="2349500" y="3098800"/>
            <a:ext cx="2908300" cy="3276878"/>
          </a:xfrm>
        </p:spPr>
        <p:txBody>
          <a:bodyPr anchor="t"/>
          <a:lstStyle>
            <a:lvl1pPr>
              <a:defRPr sz="2300" b="0"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69000" y="3098800"/>
            <a:ext cx="5731000" cy="3276878"/>
          </a:xfrm>
        </p:spPr>
        <p:txBody>
          <a:bodyPr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grpSp>
        <p:nvGrpSpPr>
          <p:cNvPr id="8" name="Group 7">
            <a:extLst>
              <a:ext uri="{FF2B5EF4-FFF2-40B4-BE49-F238E27FC236}">
                <a16:creationId xmlns:a16="http://schemas.microsoft.com/office/drawing/2014/main" id="{AD42BC5C-B10E-4A84-BF07-DA488ACE83F2}"/>
              </a:ext>
            </a:extLst>
          </p:cNvPr>
          <p:cNvGrpSpPr/>
          <p:nvPr userDrawn="1"/>
        </p:nvGrpSpPr>
        <p:grpSpPr>
          <a:xfrm>
            <a:off x="10711470" y="6372225"/>
            <a:ext cx="982071" cy="388181"/>
            <a:chOff x="3400425" y="2371725"/>
            <a:chExt cx="5390482" cy="2113121"/>
          </a:xfrm>
        </p:grpSpPr>
        <p:sp>
          <p:nvSpPr>
            <p:cNvPr id="9" name="Freeform: Shape 8">
              <a:extLst>
                <a:ext uri="{FF2B5EF4-FFF2-40B4-BE49-F238E27FC236}">
                  <a16:creationId xmlns:a16="http://schemas.microsoft.com/office/drawing/2014/main" id="{EF2BDD92-A712-439F-9D46-B1E913E88B78}"/>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15742B09-D04B-4F67-B2F4-1764193941F5}"/>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2DE765-F9F0-4824-9EE0-57826A8AEDA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11D04C4-22E6-4088-B88F-9383464E0EE5}"/>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A69186E-1B44-4C0D-A3EE-B14A2B9DDA1C}"/>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4DE4D0E-1132-4771-986B-CFEAD04C0AB9}"/>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51229A5-B167-492C-A4E3-BA77918AC260}"/>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17" name="TextBox 16">
            <a:extLst>
              <a:ext uri="{FF2B5EF4-FFF2-40B4-BE49-F238E27FC236}">
                <a16:creationId xmlns:a16="http://schemas.microsoft.com/office/drawing/2014/main" id="{AC9C73FD-9978-492E-B89D-CCA98BC9A2A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28549427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2349059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8"/>
          <p:cNvSpPr>
            <a:spLocks noGrp="1"/>
          </p:cNvSpPr>
          <p:nvPr>
            <p:ph type="pic" sz="quarter" idx="13"/>
          </p:nvPr>
        </p:nvSpPr>
        <p:spPr>
          <a:xfrm>
            <a:off x="1580400"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0" name="Text Placeholder 9"/>
          <p:cNvSpPr>
            <a:spLocks noGrp="1"/>
          </p:cNvSpPr>
          <p:nvPr>
            <p:ph type="body" sz="quarter" idx="14" hasCustomPrompt="1"/>
          </p:nvPr>
        </p:nvSpPr>
        <p:spPr>
          <a:xfrm>
            <a:off x="540000" y="2529000"/>
            <a:ext cx="1080000" cy="1080000"/>
          </a:xfrm>
          <a:prstGeom prst="rect">
            <a:avLst/>
          </a:prstGeom>
          <a:noFill/>
        </p:spPr>
        <p:txBody>
          <a:bodyPr wrap="none" lIns="0" tIns="0" rIns="0" bIns="0" anchor="ctr">
            <a:noAutofit/>
          </a:bodyPr>
          <a:lstStyle>
            <a:lvl1pPr marL="0" indent="0" algn="ctr">
              <a:buNone/>
              <a:defRPr sz="6000" b="1" spc="-300">
                <a:solidFill>
                  <a:schemeClr val="accent2"/>
                </a:solidFill>
              </a:defRPr>
            </a:lvl1pPr>
          </a:lstStyle>
          <a:p>
            <a:pPr lvl="0"/>
            <a:r>
              <a:rPr lang="en-US" dirty="0"/>
              <a:t>01</a:t>
            </a:r>
          </a:p>
        </p:txBody>
      </p:sp>
      <p:sp>
        <p:nvSpPr>
          <p:cNvPr id="12" name="Text Placeholder 11"/>
          <p:cNvSpPr>
            <a:spLocks noGrp="1"/>
          </p:cNvSpPr>
          <p:nvPr>
            <p:ph type="body" sz="quarter" idx="15" hasCustomPrompt="1"/>
          </p:nvPr>
        </p:nvSpPr>
        <p:spPr>
          <a:xfrm>
            <a:off x="1645400" y="267580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5" name="Text Placeholder 9"/>
          <p:cNvSpPr>
            <a:spLocks noGrp="1"/>
          </p:cNvSpPr>
          <p:nvPr>
            <p:ph type="body" sz="quarter" idx="18" hasCustomPrompt="1"/>
          </p:nvPr>
        </p:nvSpPr>
        <p:spPr>
          <a:xfrm>
            <a:off x="5118600" y="5115450"/>
            <a:ext cx="1080000" cy="1080000"/>
          </a:xfrm>
          <a:prstGeom prst="rect">
            <a:avLst/>
          </a:prstGeom>
          <a:noFill/>
        </p:spPr>
        <p:txBody>
          <a:bodyPr wrap="none" lIns="0" tIns="0" rIns="0" bIns="0" anchor="ctr">
            <a:noAutofit/>
          </a:bodyPr>
          <a:lstStyle>
            <a:lvl1pPr marL="0" indent="0" algn="ctr">
              <a:buNone/>
              <a:defRPr sz="6000" b="1" spc="-300">
                <a:solidFill>
                  <a:schemeClr val="accent3"/>
                </a:solidFill>
              </a:defRPr>
            </a:lvl1pPr>
          </a:lstStyle>
          <a:p>
            <a:pPr lvl="0"/>
            <a:r>
              <a:rPr lang="en-US" dirty="0"/>
              <a:t>02</a:t>
            </a:r>
          </a:p>
        </p:txBody>
      </p:sp>
      <p:sp>
        <p:nvSpPr>
          <p:cNvPr id="16" name="Text Placeholder 11"/>
          <p:cNvSpPr>
            <a:spLocks noGrp="1"/>
          </p:cNvSpPr>
          <p:nvPr>
            <p:ph type="body" sz="quarter" idx="19" hasCustomPrompt="1"/>
          </p:nvPr>
        </p:nvSpPr>
        <p:spPr>
          <a:xfrm>
            <a:off x="6224000" y="485145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8" name="Picture Placeholder 8"/>
          <p:cNvSpPr>
            <a:spLocks noGrp="1"/>
          </p:cNvSpPr>
          <p:nvPr>
            <p:ph type="pic" sz="quarter" idx="21"/>
          </p:nvPr>
        </p:nvSpPr>
        <p:spPr>
          <a:xfrm>
            <a:off x="9263275"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9" name="Text Placeholder 9"/>
          <p:cNvSpPr>
            <a:spLocks noGrp="1"/>
          </p:cNvSpPr>
          <p:nvPr>
            <p:ph type="body" sz="quarter" idx="22" hasCustomPrompt="1"/>
          </p:nvPr>
        </p:nvSpPr>
        <p:spPr>
          <a:xfrm>
            <a:off x="8222875" y="2529000"/>
            <a:ext cx="1080000" cy="1080000"/>
          </a:xfrm>
          <a:prstGeom prst="rect">
            <a:avLst/>
          </a:prstGeom>
          <a:noFill/>
        </p:spPr>
        <p:txBody>
          <a:bodyPr wrap="none" lIns="0" tIns="0" rIns="0" bIns="0" anchor="ctr">
            <a:noAutofit/>
          </a:bodyPr>
          <a:lstStyle>
            <a:lvl1pPr marL="0" indent="0" algn="ctr">
              <a:buNone/>
              <a:defRPr sz="6000" b="1" spc="-300">
                <a:solidFill>
                  <a:schemeClr val="accent4"/>
                </a:solidFill>
              </a:defRPr>
            </a:lvl1pPr>
          </a:lstStyle>
          <a:p>
            <a:pPr lvl="0"/>
            <a:r>
              <a:rPr lang="en-US" dirty="0"/>
              <a:t>03</a:t>
            </a:r>
          </a:p>
        </p:txBody>
      </p:sp>
      <p:sp>
        <p:nvSpPr>
          <p:cNvPr id="20" name="Text Placeholder 11"/>
          <p:cNvSpPr>
            <a:spLocks noGrp="1"/>
          </p:cNvSpPr>
          <p:nvPr>
            <p:ph type="body" sz="quarter" idx="23" hasCustomPrompt="1"/>
          </p:nvPr>
        </p:nvSpPr>
        <p:spPr>
          <a:xfrm>
            <a:off x="9328275" y="267580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22" name="Picture Placeholder 8">
            <a:extLst>
              <a:ext uri="{FF2B5EF4-FFF2-40B4-BE49-F238E27FC236}">
                <a16:creationId xmlns:a16="http://schemas.microsoft.com/office/drawing/2014/main" id="{9A1666CB-1275-45EA-86E0-BE8922C626B0}"/>
              </a:ext>
            </a:extLst>
          </p:cNvPr>
          <p:cNvSpPr>
            <a:spLocks noGrp="1"/>
          </p:cNvSpPr>
          <p:nvPr>
            <p:ph type="pic" sz="quarter" idx="24"/>
          </p:nvPr>
        </p:nvSpPr>
        <p:spPr>
          <a:xfrm>
            <a:off x="4848600" y="342022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4" name="Title 1">
            <a:extLst>
              <a:ext uri="{FF2B5EF4-FFF2-40B4-BE49-F238E27FC236}">
                <a16:creationId xmlns:a16="http://schemas.microsoft.com/office/drawing/2014/main" id="{586350B3-6262-4219-995B-9FA8D603DAB2}"/>
              </a:ext>
            </a:extLst>
          </p:cNvPr>
          <p:cNvSpPr>
            <a:spLocks noGrp="1"/>
          </p:cNvSpPr>
          <p:nvPr>
            <p:ph type="title"/>
          </p:nvPr>
        </p:nvSpPr>
        <p:spPr>
          <a:xfrm>
            <a:off x="540000" y="540000"/>
            <a:ext cx="11160000" cy="900000"/>
          </a:xfrm>
        </p:spPr>
        <p:txBody>
          <a:bodyPr/>
          <a:lstStyle/>
          <a:p>
            <a:r>
              <a:rPr lang="en-US"/>
              <a:t>Click to edit Master title style</a:t>
            </a:r>
          </a:p>
        </p:txBody>
      </p:sp>
    </p:spTree>
    <p:extLst>
      <p:ext uri="{BB962C8B-B14F-4D97-AF65-F5344CB8AC3E}">
        <p14:creationId xmlns:p14="http://schemas.microsoft.com/office/powerpoint/2010/main" val="32221846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8"/>
          <p:cNvSpPr>
            <a:spLocks noGrp="1"/>
          </p:cNvSpPr>
          <p:nvPr>
            <p:ph type="pic" sz="quarter" idx="13"/>
          </p:nvPr>
        </p:nvSpPr>
        <p:spPr>
          <a:xfrm>
            <a:off x="1580400"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0" name="Text Placeholder 9"/>
          <p:cNvSpPr>
            <a:spLocks noGrp="1"/>
          </p:cNvSpPr>
          <p:nvPr>
            <p:ph type="body" sz="quarter" idx="14" hasCustomPrompt="1"/>
          </p:nvPr>
        </p:nvSpPr>
        <p:spPr>
          <a:xfrm>
            <a:off x="540000" y="2529000"/>
            <a:ext cx="1080000" cy="1080000"/>
          </a:xfrm>
          <a:prstGeom prst="rect">
            <a:avLst/>
          </a:prstGeom>
          <a:noFill/>
        </p:spPr>
        <p:txBody>
          <a:bodyPr wrap="none" lIns="0" tIns="0" rIns="0" bIns="0" anchor="ctr">
            <a:noAutofit/>
          </a:bodyPr>
          <a:lstStyle>
            <a:lvl1pPr marL="0" indent="0" algn="ctr">
              <a:buNone/>
              <a:defRPr sz="6000" b="1" spc="-300">
                <a:solidFill>
                  <a:schemeClr val="accent2"/>
                </a:solidFill>
              </a:defRPr>
            </a:lvl1pPr>
          </a:lstStyle>
          <a:p>
            <a:pPr lvl="0"/>
            <a:r>
              <a:rPr lang="en-US" dirty="0"/>
              <a:t>01</a:t>
            </a:r>
          </a:p>
        </p:txBody>
      </p:sp>
      <p:sp>
        <p:nvSpPr>
          <p:cNvPr id="12" name="Text Placeholder 11"/>
          <p:cNvSpPr>
            <a:spLocks noGrp="1"/>
          </p:cNvSpPr>
          <p:nvPr>
            <p:ph type="body" sz="quarter" idx="15" hasCustomPrompt="1"/>
          </p:nvPr>
        </p:nvSpPr>
        <p:spPr>
          <a:xfrm>
            <a:off x="1645400" y="2675800"/>
            <a:ext cx="2367800" cy="804000"/>
          </a:xfrm>
        </p:spPr>
        <p:txBody>
          <a:bodyPr lIns="0" tIns="0" rIns="0" bIns="0">
            <a:noAutofit/>
          </a:bodyPr>
          <a:lstStyle>
            <a:lvl1pPr marL="0" indent="0">
              <a:buNone/>
              <a:defRPr sz="2400" spc="-100" baseline="0">
                <a:solidFill>
                  <a:schemeClr val="bg1"/>
                </a:solidFill>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5" name="Text Placeholder 9"/>
          <p:cNvSpPr>
            <a:spLocks noGrp="1"/>
          </p:cNvSpPr>
          <p:nvPr>
            <p:ph type="body" sz="quarter" idx="18" hasCustomPrompt="1"/>
          </p:nvPr>
        </p:nvSpPr>
        <p:spPr>
          <a:xfrm>
            <a:off x="5118600" y="5115450"/>
            <a:ext cx="1080000" cy="1080000"/>
          </a:xfrm>
          <a:prstGeom prst="rect">
            <a:avLst/>
          </a:prstGeom>
          <a:noFill/>
        </p:spPr>
        <p:txBody>
          <a:bodyPr wrap="none" lIns="0" tIns="0" rIns="0" bIns="0" anchor="ctr">
            <a:noAutofit/>
          </a:bodyPr>
          <a:lstStyle>
            <a:lvl1pPr marL="0" indent="0" algn="ctr">
              <a:buNone/>
              <a:defRPr sz="6000" b="1" spc="-300">
                <a:solidFill>
                  <a:schemeClr val="accent3"/>
                </a:solidFill>
              </a:defRPr>
            </a:lvl1pPr>
          </a:lstStyle>
          <a:p>
            <a:pPr lvl="0"/>
            <a:r>
              <a:rPr lang="en-US" dirty="0"/>
              <a:t>02</a:t>
            </a:r>
          </a:p>
        </p:txBody>
      </p:sp>
      <p:sp>
        <p:nvSpPr>
          <p:cNvPr id="16" name="Text Placeholder 11"/>
          <p:cNvSpPr>
            <a:spLocks noGrp="1"/>
          </p:cNvSpPr>
          <p:nvPr>
            <p:ph type="body" sz="quarter" idx="19" hasCustomPrompt="1"/>
          </p:nvPr>
        </p:nvSpPr>
        <p:spPr>
          <a:xfrm>
            <a:off x="6224000" y="4851450"/>
            <a:ext cx="2367800" cy="804000"/>
          </a:xfrm>
        </p:spPr>
        <p:txBody>
          <a:bodyPr lIns="0" tIns="0" rIns="0" bIns="0">
            <a:noAutofit/>
          </a:bodyPr>
          <a:lstStyle>
            <a:lvl1pPr marL="0" indent="0">
              <a:buNone/>
              <a:defRPr sz="2400" spc="-100" baseline="0">
                <a:solidFill>
                  <a:schemeClr val="bg1"/>
                </a:solidFill>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8" name="Picture Placeholder 8"/>
          <p:cNvSpPr>
            <a:spLocks noGrp="1"/>
          </p:cNvSpPr>
          <p:nvPr>
            <p:ph type="pic" sz="quarter" idx="21"/>
          </p:nvPr>
        </p:nvSpPr>
        <p:spPr>
          <a:xfrm>
            <a:off x="9263275"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9" name="Text Placeholder 9"/>
          <p:cNvSpPr>
            <a:spLocks noGrp="1"/>
          </p:cNvSpPr>
          <p:nvPr>
            <p:ph type="body" sz="quarter" idx="22" hasCustomPrompt="1"/>
          </p:nvPr>
        </p:nvSpPr>
        <p:spPr>
          <a:xfrm>
            <a:off x="8222875" y="2529000"/>
            <a:ext cx="1080000" cy="1080000"/>
          </a:xfrm>
          <a:prstGeom prst="rect">
            <a:avLst/>
          </a:prstGeom>
          <a:noFill/>
        </p:spPr>
        <p:txBody>
          <a:bodyPr wrap="none" lIns="0" tIns="0" rIns="0" bIns="0" anchor="ctr">
            <a:noAutofit/>
          </a:bodyPr>
          <a:lstStyle>
            <a:lvl1pPr marL="0" indent="0" algn="ctr">
              <a:buNone/>
              <a:defRPr sz="6000" b="1" spc="-300">
                <a:solidFill>
                  <a:schemeClr val="accent4"/>
                </a:solidFill>
              </a:defRPr>
            </a:lvl1pPr>
          </a:lstStyle>
          <a:p>
            <a:pPr lvl="0"/>
            <a:r>
              <a:rPr lang="en-US" dirty="0"/>
              <a:t>03</a:t>
            </a:r>
          </a:p>
        </p:txBody>
      </p:sp>
      <p:sp>
        <p:nvSpPr>
          <p:cNvPr id="20" name="Text Placeholder 11"/>
          <p:cNvSpPr>
            <a:spLocks noGrp="1"/>
          </p:cNvSpPr>
          <p:nvPr>
            <p:ph type="body" sz="quarter" idx="23" hasCustomPrompt="1"/>
          </p:nvPr>
        </p:nvSpPr>
        <p:spPr>
          <a:xfrm>
            <a:off x="9328275" y="2675800"/>
            <a:ext cx="2367800" cy="804000"/>
          </a:xfrm>
        </p:spPr>
        <p:txBody>
          <a:bodyPr lIns="0" tIns="0" rIns="0" bIns="0">
            <a:noAutofit/>
          </a:bodyPr>
          <a:lstStyle>
            <a:lvl1pPr marL="0" indent="0">
              <a:buNone/>
              <a:defRPr sz="2400" spc="-100" baseline="0">
                <a:solidFill>
                  <a:schemeClr val="bg1"/>
                </a:solidFill>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22" name="Picture Placeholder 8">
            <a:extLst>
              <a:ext uri="{FF2B5EF4-FFF2-40B4-BE49-F238E27FC236}">
                <a16:creationId xmlns:a16="http://schemas.microsoft.com/office/drawing/2014/main" id="{9A1666CB-1275-45EA-86E0-BE8922C626B0}"/>
              </a:ext>
            </a:extLst>
          </p:cNvPr>
          <p:cNvSpPr>
            <a:spLocks noGrp="1"/>
          </p:cNvSpPr>
          <p:nvPr>
            <p:ph type="pic" sz="quarter" idx="24"/>
          </p:nvPr>
        </p:nvSpPr>
        <p:spPr>
          <a:xfrm>
            <a:off x="4848600" y="342022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4" name="Title 1">
            <a:extLst>
              <a:ext uri="{FF2B5EF4-FFF2-40B4-BE49-F238E27FC236}">
                <a16:creationId xmlns:a16="http://schemas.microsoft.com/office/drawing/2014/main" id="{586350B3-6262-4219-995B-9FA8D603DAB2}"/>
              </a:ext>
            </a:extLst>
          </p:cNvPr>
          <p:cNvSpPr>
            <a:spLocks noGrp="1"/>
          </p:cNvSpPr>
          <p:nvPr>
            <p:ph type="title"/>
          </p:nvPr>
        </p:nvSpPr>
        <p:spPr>
          <a:xfrm>
            <a:off x="540000" y="540000"/>
            <a:ext cx="11160000" cy="900000"/>
          </a:xfrm>
        </p:spPr>
        <p:txBody>
          <a:bodyPr/>
          <a:lstStyle>
            <a:lvl1pPr>
              <a:defRPr>
                <a:solidFill>
                  <a:schemeClr val="bg1"/>
                </a:solidFill>
              </a:defRPr>
            </a:lvl1pPr>
          </a:lstStyle>
          <a:p>
            <a:r>
              <a:rPr lang="en-US" dirty="0"/>
              <a:t>Click to edit Master title style</a:t>
            </a:r>
          </a:p>
        </p:txBody>
      </p:sp>
      <p:grpSp>
        <p:nvGrpSpPr>
          <p:cNvPr id="17" name="Group 16">
            <a:extLst>
              <a:ext uri="{FF2B5EF4-FFF2-40B4-BE49-F238E27FC236}">
                <a16:creationId xmlns:a16="http://schemas.microsoft.com/office/drawing/2014/main" id="{C004BD99-99A9-4A43-8FA1-8EFD6516FDCF}"/>
              </a:ext>
            </a:extLst>
          </p:cNvPr>
          <p:cNvGrpSpPr/>
          <p:nvPr userDrawn="1"/>
        </p:nvGrpSpPr>
        <p:grpSpPr>
          <a:xfrm>
            <a:off x="10711470" y="6372225"/>
            <a:ext cx="982071" cy="388181"/>
            <a:chOff x="3400425" y="2371725"/>
            <a:chExt cx="5390482" cy="2113121"/>
          </a:xfrm>
        </p:grpSpPr>
        <p:sp>
          <p:nvSpPr>
            <p:cNvPr id="21" name="Freeform: Shape 20">
              <a:extLst>
                <a:ext uri="{FF2B5EF4-FFF2-40B4-BE49-F238E27FC236}">
                  <a16:creationId xmlns:a16="http://schemas.microsoft.com/office/drawing/2014/main" id="{B584F70D-9D53-4989-9A2F-29F535A4A9C5}"/>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F04211D-1374-402D-BA6E-9E5DC16118C2}"/>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E4F2DC6-B389-40C5-A4C2-03D2FED90AD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4BD8985C-5B16-4497-B5A3-35F06B5B74E3}"/>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D66B7D1-1374-406B-897E-93FD88B2B0D3}"/>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3D0A301B-79E0-4548-A713-F1E540FBE77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2E1A4B0-EB2A-429E-ADD6-15E003D7D735}"/>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9" name="TextBox 28">
            <a:extLst>
              <a:ext uri="{FF2B5EF4-FFF2-40B4-BE49-F238E27FC236}">
                <a16:creationId xmlns:a16="http://schemas.microsoft.com/office/drawing/2014/main" id="{FE72F154-3430-4C79-B7E2-9663BC5EA5AE}"/>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3183750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8"/>
          <p:cNvSpPr>
            <a:spLocks noGrp="1"/>
          </p:cNvSpPr>
          <p:nvPr>
            <p:ph type="pic" sz="quarter" idx="13"/>
          </p:nvPr>
        </p:nvSpPr>
        <p:spPr>
          <a:xfrm>
            <a:off x="1580400" y="171847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0" name="Text Placeholder 9"/>
          <p:cNvSpPr>
            <a:spLocks noGrp="1"/>
          </p:cNvSpPr>
          <p:nvPr>
            <p:ph type="body" sz="quarter" idx="14" hasCustomPrompt="1"/>
          </p:nvPr>
        </p:nvSpPr>
        <p:spPr>
          <a:xfrm>
            <a:off x="540000" y="3338475"/>
            <a:ext cx="1080000" cy="1080000"/>
          </a:xfrm>
          <a:prstGeom prst="rect">
            <a:avLst/>
          </a:prstGeom>
          <a:noFill/>
        </p:spPr>
        <p:txBody>
          <a:bodyPr wrap="none" lIns="0" tIns="0" rIns="0" bIns="0" anchor="ctr">
            <a:noAutofit/>
          </a:bodyPr>
          <a:lstStyle>
            <a:lvl1pPr marL="0" indent="0" algn="ctr">
              <a:buNone/>
              <a:defRPr sz="6000" b="1" spc="-300">
                <a:solidFill>
                  <a:schemeClr val="accent1"/>
                </a:solidFill>
              </a:defRPr>
            </a:lvl1pPr>
          </a:lstStyle>
          <a:p>
            <a:pPr lvl="0"/>
            <a:r>
              <a:rPr lang="en-US" dirty="0"/>
              <a:t>01</a:t>
            </a:r>
          </a:p>
        </p:txBody>
      </p:sp>
      <p:sp>
        <p:nvSpPr>
          <p:cNvPr id="12" name="Text Placeholder 11"/>
          <p:cNvSpPr>
            <a:spLocks noGrp="1"/>
          </p:cNvSpPr>
          <p:nvPr>
            <p:ph type="body" sz="quarter" idx="15" hasCustomPrompt="1"/>
          </p:nvPr>
        </p:nvSpPr>
        <p:spPr>
          <a:xfrm>
            <a:off x="1645400" y="3485275"/>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3" name="Text Placeholder 11"/>
          <p:cNvSpPr>
            <a:spLocks noGrp="1"/>
          </p:cNvSpPr>
          <p:nvPr>
            <p:ph type="body" sz="quarter" idx="16" hasCustomPrompt="1"/>
          </p:nvPr>
        </p:nvSpPr>
        <p:spPr>
          <a:xfrm>
            <a:off x="1645400" y="4296975"/>
            <a:ext cx="1885200" cy="804000"/>
          </a:xfrm>
        </p:spPr>
        <p:txBody>
          <a:bodyPr lIns="0" tIns="0" rIns="0" bIns="0">
            <a:noAutofit/>
          </a:bodyPr>
          <a:lstStyle>
            <a:lvl1pPr marL="0" indent="0">
              <a:buNone/>
              <a:defRPr sz="1400" spc="-5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body content goes here</a:t>
            </a:r>
          </a:p>
        </p:txBody>
      </p:sp>
      <p:sp>
        <p:nvSpPr>
          <p:cNvPr id="14" name="Picture Placeholder 8"/>
          <p:cNvSpPr>
            <a:spLocks noGrp="1"/>
          </p:cNvSpPr>
          <p:nvPr>
            <p:ph type="pic" sz="quarter" idx="17"/>
          </p:nvPr>
        </p:nvSpPr>
        <p:spPr>
          <a:xfrm>
            <a:off x="5144000" y="4203700"/>
            <a:ext cx="941050" cy="94105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5" name="Text Placeholder 9"/>
          <p:cNvSpPr>
            <a:spLocks noGrp="1"/>
          </p:cNvSpPr>
          <p:nvPr>
            <p:ph type="body" sz="quarter" idx="18" hasCustomPrompt="1"/>
          </p:nvPr>
        </p:nvSpPr>
        <p:spPr>
          <a:xfrm>
            <a:off x="5118600" y="5115450"/>
            <a:ext cx="1080000" cy="1080000"/>
          </a:xfrm>
          <a:prstGeom prst="rect">
            <a:avLst/>
          </a:prstGeom>
          <a:noFill/>
        </p:spPr>
        <p:txBody>
          <a:bodyPr wrap="none" lIns="0" tIns="0" rIns="0" bIns="0" anchor="ctr">
            <a:noAutofit/>
          </a:bodyPr>
          <a:lstStyle>
            <a:lvl1pPr marL="0" indent="0" algn="ctr">
              <a:buNone/>
              <a:defRPr sz="6000" b="1" spc="-300">
                <a:solidFill>
                  <a:schemeClr val="accent2"/>
                </a:solidFill>
              </a:defRPr>
            </a:lvl1pPr>
          </a:lstStyle>
          <a:p>
            <a:pPr lvl="0"/>
            <a:r>
              <a:rPr lang="en-US" dirty="0"/>
              <a:t>02</a:t>
            </a:r>
          </a:p>
        </p:txBody>
      </p:sp>
      <p:sp>
        <p:nvSpPr>
          <p:cNvPr id="16" name="Text Placeholder 11"/>
          <p:cNvSpPr>
            <a:spLocks noGrp="1"/>
          </p:cNvSpPr>
          <p:nvPr>
            <p:ph type="body" sz="quarter" idx="19" hasCustomPrompt="1"/>
          </p:nvPr>
        </p:nvSpPr>
        <p:spPr>
          <a:xfrm>
            <a:off x="6224000" y="485145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7" name="Text Placeholder 11"/>
          <p:cNvSpPr>
            <a:spLocks noGrp="1"/>
          </p:cNvSpPr>
          <p:nvPr>
            <p:ph type="body" sz="quarter" idx="20" hasCustomPrompt="1"/>
          </p:nvPr>
        </p:nvSpPr>
        <p:spPr>
          <a:xfrm>
            <a:off x="6224000" y="5663150"/>
            <a:ext cx="1885200" cy="804000"/>
          </a:xfrm>
        </p:spPr>
        <p:txBody>
          <a:bodyPr lIns="0" tIns="0" rIns="0" bIns="0">
            <a:noAutofit/>
          </a:bodyPr>
          <a:lstStyle>
            <a:lvl1pPr marL="0" indent="0">
              <a:buNone/>
              <a:defRPr sz="1400" spc="-5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body content goes here</a:t>
            </a:r>
          </a:p>
        </p:txBody>
      </p:sp>
      <p:sp>
        <p:nvSpPr>
          <p:cNvPr id="18" name="Picture Placeholder 8"/>
          <p:cNvSpPr>
            <a:spLocks noGrp="1"/>
          </p:cNvSpPr>
          <p:nvPr>
            <p:ph type="pic" sz="quarter" idx="21"/>
          </p:nvPr>
        </p:nvSpPr>
        <p:spPr>
          <a:xfrm>
            <a:off x="9263275" y="171847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9" name="Text Placeholder 9"/>
          <p:cNvSpPr>
            <a:spLocks noGrp="1"/>
          </p:cNvSpPr>
          <p:nvPr>
            <p:ph type="body" sz="quarter" idx="22" hasCustomPrompt="1"/>
          </p:nvPr>
        </p:nvSpPr>
        <p:spPr>
          <a:xfrm>
            <a:off x="8222875" y="3338475"/>
            <a:ext cx="1080000" cy="1080000"/>
          </a:xfrm>
          <a:prstGeom prst="rect">
            <a:avLst/>
          </a:prstGeom>
          <a:noFill/>
        </p:spPr>
        <p:txBody>
          <a:bodyPr wrap="none" lIns="0" tIns="0" rIns="0" bIns="0" anchor="ctr">
            <a:noAutofit/>
          </a:bodyPr>
          <a:lstStyle>
            <a:lvl1pPr marL="0" indent="0" algn="ctr">
              <a:buNone/>
              <a:defRPr sz="6000" b="1" spc="-300">
                <a:solidFill>
                  <a:schemeClr val="accent3"/>
                </a:solidFill>
              </a:defRPr>
            </a:lvl1pPr>
          </a:lstStyle>
          <a:p>
            <a:pPr lvl="0"/>
            <a:r>
              <a:rPr lang="en-US" dirty="0"/>
              <a:t>03</a:t>
            </a:r>
          </a:p>
        </p:txBody>
      </p:sp>
      <p:sp>
        <p:nvSpPr>
          <p:cNvPr id="20" name="Text Placeholder 11"/>
          <p:cNvSpPr>
            <a:spLocks noGrp="1"/>
          </p:cNvSpPr>
          <p:nvPr>
            <p:ph type="body" sz="quarter" idx="23" hasCustomPrompt="1"/>
          </p:nvPr>
        </p:nvSpPr>
        <p:spPr>
          <a:xfrm>
            <a:off x="9328275" y="3485275"/>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21" name="Text Placeholder 11"/>
          <p:cNvSpPr>
            <a:spLocks noGrp="1"/>
          </p:cNvSpPr>
          <p:nvPr>
            <p:ph type="body" sz="quarter" idx="24" hasCustomPrompt="1"/>
          </p:nvPr>
        </p:nvSpPr>
        <p:spPr>
          <a:xfrm>
            <a:off x="9328275" y="4296975"/>
            <a:ext cx="1885200" cy="804000"/>
          </a:xfrm>
        </p:spPr>
        <p:txBody>
          <a:bodyPr lIns="0" tIns="0" rIns="0" bIns="0">
            <a:noAutofit/>
          </a:bodyPr>
          <a:lstStyle>
            <a:lvl1pPr marL="0" indent="0">
              <a:buNone/>
              <a:defRPr sz="1400" spc="-5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body content goes here</a:t>
            </a:r>
          </a:p>
        </p:txBody>
      </p:sp>
    </p:spTree>
    <p:extLst>
      <p:ext uri="{BB962C8B-B14F-4D97-AF65-F5344CB8AC3E}">
        <p14:creationId xmlns:p14="http://schemas.microsoft.com/office/powerpoint/2010/main" val="30293959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916017" y="1482311"/>
            <a:ext cx="4359965" cy="1946689"/>
          </a:xfrm>
        </p:spPr>
        <p:txBody>
          <a:bodyPr wrap="square" anchor="b">
            <a:noAutofit/>
          </a:bodyPr>
          <a:lstStyle>
            <a:lvl1pPr algn="ctr">
              <a:lnSpc>
                <a:spcPts val="4000"/>
              </a:lnSpc>
              <a:defRPr sz="5000" b="1" spc="-300">
                <a:latin typeface="+mn-lt"/>
              </a:defRPr>
            </a:lvl1pPr>
          </a:lstStyle>
          <a:p>
            <a:r>
              <a:rPr lang="en-US" dirty="0"/>
              <a:t>Click to edit Master title style</a:t>
            </a:r>
          </a:p>
        </p:txBody>
      </p:sp>
      <p:sp>
        <p:nvSpPr>
          <p:cNvPr id="3" name="Subtitle 2"/>
          <p:cNvSpPr>
            <a:spLocks noGrp="1"/>
          </p:cNvSpPr>
          <p:nvPr>
            <p:ph type="subTitle" idx="1"/>
          </p:nvPr>
        </p:nvSpPr>
        <p:spPr>
          <a:xfrm>
            <a:off x="2904159" y="3806794"/>
            <a:ext cx="6383682" cy="901424"/>
          </a:xfrm>
        </p:spPr>
        <p:txBody>
          <a:bodyPr wrap="square">
            <a:noAutofit/>
          </a:bodyPr>
          <a:lstStyle>
            <a:lvl1pPr marL="0" indent="0" algn="ctr">
              <a:buNone/>
              <a:defRPr sz="2800">
                <a:solidFill>
                  <a:schemeClr val="accent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3859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916017" y="1482311"/>
            <a:ext cx="4359965" cy="1946689"/>
          </a:xfrm>
        </p:spPr>
        <p:txBody>
          <a:bodyPr wrap="square" anchor="b">
            <a:noAutofit/>
          </a:bodyPr>
          <a:lstStyle>
            <a:lvl1pPr algn="ctr">
              <a:lnSpc>
                <a:spcPts val="4000"/>
              </a:lnSpc>
              <a:defRPr sz="5000" b="1" spc="-3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904159" y="3806794"/>
            <a:ext cx="6383682" cy="901424"/>
          </a:xfrm>
        </p:spPr>
        <p:txBody>
          <a:bodyPr wrap="square">
            <a:noAutofit/>
          </a:bodyPr>
          <a:lstStyle>
            <a:lvl1pPr marL="0" indent="0" algn="ctr">
              <a:buNone/>
              <a:defRPr sz="280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174150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hasCustomPrompt="1"/>
          </p:nvPr>
        </p:nvSpPr>
        <p:spPr>
          <a:xfrm>
            <a:off x="3916018" y="2757404"/>
            <a:ext cx="4359965" cy="610372"/>
          </a:xfrm>
        </p:spPr>
        <p:txBody>
          <a:bodyPr wrap="square" anchor="b">
            <a:noAutofit/>
          </a:bodyPr>
          <a:lstStyle>
            <a:lvl1pPr algn="ctr">
              <a:lnSpc>
                <a:spcPts val="4000"/>
              </a:lnSpc>
              <a:defRPr sz="3200" b="1" spc="-300">
                <a:latin typeface="+mn-lt"/>
              </a:defRPr>
            </a:lvl1pPr>
          </a:lstStyle>
          <a:p>
            <a:r>
              <a:rPr lang="en-US" dirty="0"/>
              <a:t>Thank you!</a:t>
            </a:r>
          </a:p>
        </p:txBody>
      </p:sp>
      <p:sp>
        <p:nvSpPr>
          <p:cNvPr id="3" name="Subtitle 2"/>
          <p:cNvSpPr>
            <a:spLocks noGrp="1"/>
          </p:cNvSpPr>
          <p:nvPr>
            <p:ph type="subTitle" idx="1"/>
          </p:nvPr>
        </p:nvSpPr>
        <p:spPr>
          <a:xfrm>
            <a:off x="2904159" y="3415513"/>
            <a:ext cx="6383682" cy="901424"/>
          </a:xfrm>
        </p:spPr>
        <p:txBody>
          <a:bodyPr wrap="square">
            <a:noAutofit/>
          </a:bodyPr>
          <a:lstStyle>
            <a:lvl1pPr marL="0" indent="0" algn="ctr">
              <a:buNone/>
              <a:defRPr sz="3200">
                <a:solidFill>
                  <a:schemeClr val="accent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p:txBody>
      </p:sp>
      <p:pic>
        <p:nvPicPr>
          <p:cNvPr id="12" name="Picture 11" descr="A close up of a sign&#10;&#10;Description automatically generated">
            <a:extLst>
              <a:ext uri="{FF2B5EF4-FFF2-40B4-BE49-F238E27FC236}">
                <a16:creationId xmlns:a16="http://schemas.microsoft.com/office/drawing/2014/main" id="{F34A02EC-5E17-4BF0-8E91-650F53889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7530" y="1799025"/>
            <a:ext cx="1796940" cy="742039"/>
          </a:xfrm>
          <a:prstGeom prst="rect">
            <a:avLst/>
          </a:prstGeom>
        </p:spPr>
      </p:pic>
      <p:sp>
        <p:nvSpPr>
          <p:cNvPr id="13" name="Text Placeholder 11">
            <a:extLst>
              <a:ext uri="{FF2B5EF4-FFF2-40B4-BE49-F238E27FC236}">
                <a16:creationId xmlns:a16="http://schemas.microsoft.com/office/drawing/2014/main" id="{14664611-3026-463D-98D1-11FC55152FAE}"/>
              </a:ext>
            </a:extLst>
          </p:cNvPr>
          <p:cNvSpPr>
            <a:spLocks noGrp="1"/>
          </p:cNvSpPr>
          <p:nvPr>
            <p:ph type="body" sz="quarter" idx="19" hasCustomPrompt="1"/>
          </p:nvPr>
        </p:nvSpPr>
        <p:spPr>
          <a:xfrm>
            <a:off x="3975600" y="3914937"/>
            <a:ext cx="4240800" cy="804000"/>
          </a:xfrm>
        </p:spPr>
        <p:txBody>
          <a:bodyPr lIns="0" tIns="0" rIns="0" bIns="0">
            <a:noAutofit/>
          </a:bodyPr>
          <a:lstStyle>
            <a:lvl1pPr marL="0" indent="0" algn="ctr">
              <a:buNone/>
              <a:defRPr sz="2400" spc="-100" baseline="0">
                <a:latin typeface="Montserrat Light" panose="00000400000000000000" pitchFamily="2" charset="0"/>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Tree>
    <p:extLst>
      <p:ext uri="{BB962C8B-B14F-4D97-AF65-F5344CB8AC3E}">
        <p14:creationId xmlns:p14="http://schemas.microsoft.com/office/powerpoint/2010/main" val="40864642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hasCustomPrompt="1"/>
          </p:nvPr>
        </p:nvSpPr>
        <p:spPr>
          <a:xfrm>
            <a:off x="3916018" y="2757404"/>
            <a:ext cx="4359965" cy="610372"/>
          </a:xfrm>
        </p:spPr>
        <p:txBody>
          <a:bodyPr wrap="square" anchor="b">
            <a:noAutofit/>
          </a:bodyPr>
          <a:lstStyle>
            <a:lvl1pPr algn="ctr">
              <a:lnSpc>
                <a:spcPts val="4000"/>
              </a:lnSpc>
              <a:defRPr sz="3200" b="1" spc="-300">
                <a:solidFill>
                  <a:schemeClr val="bg1"/>
                </a:solidFill>
                <a:latin typeface="+mn-lt"/>
              </a:defRPr>
            </a:lvl1pPr>
          </a:lstStyle>
          <a:p>
            <a:r>
              <a:rPr lang="en-US" dirty="0"/>
              <a:t>Thank you!</a:t>
            </a:r>
          </a:p>
        </p:txBody>
      </p:sp>
      <p:sp>
        <p:nvSpPr>
          <p:cNvPr id="3" name="Subtitle 2"/>
          <p:cNvSpPr>
            <a:spLocks noGrp="1"/>
          </p:cNvSpPr>
          <p:nvPr>
            <p:ph type="subTitle" idx="1"/>
          </p:nvPr>
        </p:nvSpPr>
        <p:spPr>
          <a:xfrm>
            <a:off x="2904159" y="3415513"/>
            <a:ext cx="6383682" cy="901424"/>
          </a:xfrm>
        </p:spPr>
        <p:txBody>
          <a:bodyPr wrap="square">
            <a:noAutofit/>
          </a:bodyPr>
          <a:lstStyle>
            <a:lvl1pPr marL="0" indent="0" algn="ctr">
              <a:buNone/>
              <a:defRPr sz="320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p:txBody>
      </p:sp>
      <p:sp>
        <p:nvSpPr>
          <p:cNvPr id="13" name="Text Placeholder 11">
            <a:extLst>
              <a:ext uri="{FF2B5EF4-FFF2-40B4-BE49-F238E27FC236}">
                <a16:creationId xmlns:a16="http://schemas.microsoft.com/office/drawing/2014/main" id="{14664611-3026-463D-98D1-11FC55152FAE}"/>
              </a:ext>
            </a:extLst>
          </p:cNvPr>
          <p:cNvSpPr>
            <a:spLocks noGrp="1"/>
          </p:cNvSpPr>
          <p:nvPr>
            <p:ph type="body" sz="quarter" idx="19" hasCustomPrompt="1"/>
          </p:nvPr>
        </p:nvSpPr>
        <p:spPr>
          <a:xfrm>
            <a:off x="3975600" y="3914937"/>
            <a:ext cx="4240800" cy="804000"/>
          </a:xfrm>
        </p:spPr>
        <p:txBody>
          <a:bodyPr lIns="0" tIns="0" rIns="0" bIns="0">
            <a:noAutofit/>
          </a:bodyPr>
          <a:lstStyle>
            <a:lvl1pPr marL="0" indent="0" algn="ctr">
              <a:buNone/>
              <a:defRPr sz="2400" spc="-100" baseline="0">
                <a:solidFill>
                  <a:schemeClr val="bg1"/>
                </a:solidFill>
                <a:latin typeface="Montserrat Light" panose="00000400000000000000" pitchFamily="2" charset="0"/>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grpSp>
        <p:nvGrpSpPr>
          <p:cNvPr id="18" name="Group 17">
            <a:extLst>
              <a:ext uri="{FF2B5EF4-FFF2-40B4-BE49-F238E27FC236}">
                <a16:creationId xmlns:a16="http://schemas.microsoft.com/office/drawing/2014/main" id="{838BCD69-50A2-4EB4-9CD1-2C73D8686EC5}"/>
              </a:ext>
            </a:extLst>
          </p:cNvPr>
          <p:cNvGrpSpPr/>
          <p:nvPr userDrawn="1"/>
        </p:nvGrpSpPr>
        <p:grpSpPr>
          <a:xfrm>
            <a:off x="5207000" y="1819250"/>
            <a:ext cx="1774770" cy="701509"/>
            <a:chOff x="3400425" y="2371725"/>
            <a:chExt cx="5390482" cy="2113121"/>
          </a:xfrm>
        </p:grpSpPr>
        <p:sp>
          <p:nvSpPr>
            <p:cNvPr id="19" name="Freeform: Shape 18">
              <a:extLst>
                <a:ext uri="{FF2B5EF4-FFF2-40B4-BE49-F238E27FC236}">
                  <a16:creationId xmlns:a16="http://schemas.microsoft.com/office/drawing/2014/main" id="{6F30D358-37AC-4693-8492-4D8375582072}"/>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B3C419C-5929-4F28-A772-ECDF11D909E1}"/>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BB432655-4847-4EAE-83D1-999F1AEC08A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6152427-87DD-4C7F-83A3-295BF415AA1A}"/>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1100C924-145D-42E7-AA98-EAC1927F0A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D2E84C6-083E-49A9-B75B-9B826B104EF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30D819F-A0A2-40D8-82F8-8F4AC886F16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4975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About U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5D0A478-2A1F-7564-CC90-0ADD0DFEAAEC}"/>
              </a:ext>
            </a:extLst>
          </p:cNvPr>
          <p:cNvSpPr/>
          <p:nvPr userDrawn="1"/>
        </p:nvSpPr>
        <p:spPr>
          <a:xfrm>
            <a:off x="0" y="0"/>
            <a:ext cx="6096000" cy="6213466"/>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581890" y="279369"/>
            <a:ext cx="4735883" cy="805381"/>
          </a:xfrm>
        </p:spPr>
        <p:txBody>
          <a:bodyPr/>
          <a:lstStyle>
            <a:lvl1pPr>
              <a:defRPr baseline="0">
                <a:solidFill>
                  <a:schemeClr val="bg1">
                    <a:lumMod val="95000"/>
                  </a:schemeClr>
                </a:solidFill>
              </a:defRPr>
            </a:lvl1pPr>
          </a:lstStyle>
          <a:p>
            <a:r>
              <a:rPr lang="en-US" dirty="0"/>
              <a:t>Click To Edit Title</a:t>
            </a:r>
          </a:p>
        </p:txBody>
      </p:sp>
      <p:sp>
        <p:nvSpPr>
          <p:cNvPr id="4" name="Rectangle 3">
            <a:extLst>
              <a:ext uri="{FF2B5EF4-FFF2-40B4-BE49-F238E27FC236}">
                <a16:creationId xmlns:a16="http://schemas.microsoft.com/office/drawing/2014/main" id="{8E3DE8BE-11A3-6E26-533F-98B5A6AA6740}"/>
              </a:ext>
            </a:extLst>
          </p:cNvPr>
          <p:cNvSpPr/>
          <p:nvPr userDrawn="1"/>
        </p:nvSpPr>
        <p:spPr>
          <a:xfrm>
            <a:off x="0" y="6052620"/>
            <a:ext cx="12192000" cy="80538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87C9268-E743-0F69-A1F2-47F3951E38ED}"/>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6" name="Slide Number Placeholder 5">
            <a:extLst>
              <a:ext uri="{FF2B5EF4-FFF2-40B4-BE49-F238E27FC236}">
                <a16:creationId xmlns:a16="http://schemas.microsoft.com/office/drawing/2014/main" id="{C5D4B4A5-FA68-34BE-B688-D8AC7852C8F3}"/>
              </a:ext>
            </a:extLst>
          </p:cNvPr>
          <p:cNvSpPr>
            <a:spLocks noGrp="1"/>
          </p:cNvSpPr>
          <p:nvPr>
            <p:ph type="sldNum" sz="quarter" idx="12"/>
          </p:nvPr>
        </p:nvSpPr>
        <p:spPr>
          <a:xfrm>
            <a:off x="10868247" y="6213504"/>
            <a:ext cx="935825" cy="365125"/>
          </a:xfrm>
        </p:spPr>
        <p:txBody>
          <a:bodyPr/>
          <a:lstStyle>
            <a:lvl1pPr algn="l">
              <a:defRPr b="0" i="0">
                <a:solidFill>
                  <a:schemeClr val="bg1"/>
                </a:solidFill>
                <a:latin typeface="Montserrat" pitchFamily="2" charset="77"/>
              </a:defRPr>
            </a:lvl1pPr>
          </a:lstStyle>
          <a:p>
            <a:fld id="{B5CEABB6-07DC-46E8-9B57-56EC44A396E5}" type="slidenum">
              <a:rPr lang="en-US" smtClean="0"/>
              <a:pPr/>
              <a:t>‹#›</a:t>
            </a:fld>
            <a:endParaRPr lang="en-US" dirty="0"/>
          </a:p>
        </p:txBody>
      </p:sp>
      <p:cxnSp>
        <p:nvCxnSpPr>
          <p:cNvPr id="7" name="Straight Connector 6">
            <a:extLst>
              <a:ext uri="{FF2B5EF4-FFF2-40B4-BE49-F238E27FC236}">
                <a16:creationId xmlns:a16="http://schemas.microsoft.com/office/drawing/2014/main" id="{C1D5B02B-0D57-5DEE-89C7-F41143CDB242}"/>
              </a:ext>
            </a:extLst>
          </p:cNvPr>
          <p:cNvCxnSpPr>
            <a:cxnSpLocks/>
          </p:cNvCxnSpPr>
          <p:nvPr userDrawn="1"/>
        </p:nvCxnSpPr>
        <p:spPr>
          <a:xfrm>
            <a:off x="0" y="6064947"/>
            <a:ext cx="12192000" cy="0"/>
          </a:xfrm>
          <a:prstGeom prst="line">
            <a:avLst/>
          </a:prstGeom>
          <a:ln w="19050">
            <a:solidFill>
              <a:srgbClr val="6098D1"/>
            </a:solidFill>
          </a:ln>
        </p:spPr>
        <p:style>
          <a:lnRef idx="1">
            <a:schemeClr val="accent1"/>
          </a:lnRef>
          <a:fillRef idx="0">
            <a:schemeClr val="accent1"/>
          </a:fillRef>
          <a:effectRef idx="0">
            <a:schemeClr val="accent1"/>
          </a:effectRef>
          <a:fontRef idx="minor">
            <a:schemeClr val="tx1"/>
          </a:fontRef>
        </p:style>
      </p:cxnSp>
      <p:sp>
        <p:nvSpPr>
          <p:cNvPr id="10" name="Content Placeholder 8">
            <a:extLst>
              <a:ext uri="{FF2B5EF4-FFF2-40B4-BE49-F238E27FC236}">
                <a16:creationId xmlns:a16="http://schemas.microsoft.com/office/drawing/2014/main" id="{7A061272-63E1-6D91-396F-E28A9CA5FA83}"/>
              </a:ext>
            </a:extLst>
          </p:cNvPr>
          <p:cNvSpPr>
            <a:spLocks noGrp="1"/>
          </p:cNvSpPr>
          <p:nvPr>
            <p:ph sz="quarter" idx="25"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17" name="Text Placeholder 7">
            <a:extLst>
              <a:ext uri="{FF2B5EF4-FFF2-40B4-BE49-F238E27FC236}">
                <a16:creationId xmlns:a16="http://schemas.microsoft.com/office/drawing/2014/main" id="{85BCAF04-3D91-6477-2898-39B90C263A63}"/>
              </a:ext>
            </a:extLst>
          </p:cNvPr>
          <p:cNvSpPr>
            <a:spLocks noGrp="1"/>
          </p:cNvSpPr>
          <p:nvPr>
            <p:ph type="body" sz="quarter" idx="13" hasCustomPrompt="1"/>
          </p:nvPr>
        </p:nvSpPr>
        <p:spPr>
          <a:xfrm>
            <a:off x="6776058" y="2114027"/>
            <a:ext cx="4735883" cy="3659224"/>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8" name="Text Placeholder 7">
            <a:extLst>
              <a:ext uri="{FF2B5EF4-FFF2-40B4-BE49-F238E27FC236}">
                <a16:creationId xmlns:a16="http://schemas.microsoft.com/office/drawing/2014/main" id="{6BAD3986-5C74-9B95-A68E-65B92341C33D}"/>
              </a:ext>
            </a:extLst>
          </p:cNvPr>
          <p:cNvSpPr>
            <a:spLocks noGrp="1"/>
          </p:cNvSpPr>
          <p:nvPr>
            <p:ph type="body" sz="quarter" idx="14" hasCustomPrompt="1"/>
          </p:nvPr>
        </p:nvSpPr>
        <p:spPr>
          <a:xfrm>
            <a:off x="6776058" y="1364120"/>
            <a:ext cx="4735883" cy="749908"/>
          </a:xfrm>
        </p:spPr>
        <p:txBody>
          <a:bodyPr anchor="b">
            <a:noAutofit/>
          </a:bodyPr>
          <a:lstStyle>
            <a:lvl1pPr marL="0" indent="0">
              <a:lnSpc>
                <a:spcPts val="2600"/>
              </a:lnSpc>
              <a:buNone/>
              <a:defRPr sz="180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9" name="Text Placeholder 7">
            <a:extLst>
              <a:ext uri="{FF2B5EF4-FFF2-40B4-BE49-F238E27FC236}">
                <a16:creationId xmlns:a16="http://schemas.microsoft.com/office/drawing/2014/main" id="{DF66D86F-8B75-CD82-CBA6-3BBC7FCDDA2E}"/>
              </a:ext>
            </a:extLst>
          </p:cNvPr>
          <p:cNvSpPr>
            <a:spLocks noGrp="1"/>
          </p:cNvSpPr>
          <p:nvPr>
            <p:ph type="body" sz="quarter" idx="26" hasCustomPrompt="1"/>
          </p:nvPr>
        </p:nvSpPr>
        <p:spPr>
          <a:xfrm>
            <a:off x="581891" y="2126352"/>
            <a:ext cx="4735883" cy="3659224"/>
          </a:xfrm>
        </p:spPr>
        <p:txBody>
          <a:bodyPr>
            <a:normAutofit/>
          </a:bodyPr>
          <a:lstStyle>
            <a:lvl1pPr marL="0" indent="0">
              <a:lnSpc>
                <a:spcPts val="2000"/>
              </a:lnSpc>
              <a:spcBef>
                <a:spcPts val="0"/>
              </a:spcBef>
              <a:buNone/>
              <a:defRPr sz="1400">
                <a:solidFill>
                  <a:schemeClr val="bg1">
                    <a:lumMod val="95000"/>
                  </a:schemeClr>
                </a:solidFill>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0" name="Text Placeholder 7">
            <a:extLst>
              <a:ext uri="{FF2B5EF4-FFF2-40B4-BE49-F238E27FC236}">
                <a16:creationId xmlns:a16="http://schemas.microsoft.com/office/drawing/2014/main" id="{90C655AC-4DCA-84EB-E63F-2974A37EF70A}"/>
              </a:ext>
            </a:extLst>
          </p:cNvPr>
          <p:cNvSpPr>
            <a:spLocks noGrp="1"/>
          </p:cNvSpPr>
          <p:nvPr>
            <p:ph type="body" sz="quarter" idx="27" hasCustomPrompt="1"/>
          </p:nvPr>
        </p:nvSpPr>
        <p:spPr>
          <a:xfrm>
            <a:off x="581891" y="1376445"/>
            <a:ext cx="4735883" cy="749908"/>
          </a:xfrm>
        </p:spPr>
        <p:txBody>
          <a:bodyPr anchor="b">
            <a:noAutofit/>
          </a:bodyPr>
          <a:lstStyle>
            <a:lvl1pPr marL="0" indent="0">
              <a:lnSpc>
                <a:spcPts val="2600"/>
              </a:lnSpc>
              <a:buNone/>
              <a:defRPr sz="1800">
                <a:solidFill>
                  <a:schemeClr val="bg1">
                    <a:lumMod val="95000"/>
                  </a:schemeClr>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Tree>
    <p:extLst>
      <p:ext uri="{BB962C8B-B14F-4D97-AF65-F5344CB8AC3E}">
        <p14:creationId xmlns:p14="http://schemas.microsoft.com/office/powerpoint/2010/main" val="37094394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3274211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091354" y="225398"/>
            <a:ext cx="6866854" cy="871594"/>
          </a:xfrm>
          <a:noFill/>
        </p:spPr>
        <p:txBody>
          <a:bodyPr anchor="b">
            <a:normAutofit/>
          </a:bodyPr>
          <a:lstStyle>
            <a:lvl1pPr algn="l">
              <a:defRPr sz="1600" cap="none" baseline="0"/>
            </a:lvl1pPr>
          </a:lstStyle>
          <a:p>
            <a:r>
              <a:rPr lang="en-US" dirty="0"/>
              <a:t>Click To Edit Title</a:t>
            </a:r>
          </a:p>
        </p:txBody>
      </p:sp>
      <p:sp>
        <p:nvSpPr>
          <p:cNvPr id="7" name="Rectangle 6">
            <a:extLst>
              <a:ext uri="{FF2B5EF4-FFF2-40B4-BE49-F238E27FC236}">
                <a16:creationId xmlns:a16="http://schemas.microsoft.com/office/drawing/2014/main" id="{497138E8-80D7-4ED3-682E-AA02395209DE}"/>
              </a:ext>
            </a:extLst>
          </p:cNvPr>
          <p:cNvSpPr/>
          <p:nvPr userDrawn="1"/>
        </p:nvSpPr>
        <p:spPr>
          <a:xfrm>
            <a:off x="0" y="0"/>
            <a:ext cx="2897746" cy="685800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C98C59-2BCF-6574-01A2-D1535930F929}"/>
              </a:ext>
            </a:extLst>
          </p:cNvPr>
          <p:cNvSpPr/>
          <p:nvPr userDrawn="1"/>
        </p:nvSpPr>
        <p:spPr>
          <a:xfrm>
            <a:off x="-392806" y="225397"/>
            <a:ext cx="1629177" cy="1629177"/>
          </a:xfrm>
          <a:prstGeom prst="ellipse">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357876" y="1096991"/>
            <a:ext cx="2217899" cy="822960"/>
          </a:xfrm>
        </p:spPr>
        <p:txBody>
          <a:bodyPr>
            <a:normAutofit/>
          </a:bodyPr>
          <a:lstStyle>
            <a:lvl1pPr marL="0" indent="0" algn="l">
              <a:lnSpc>
                <a:spcPts val="2000"/>
              </a:lnSpc>
              <a:spcBef>
                <a:spcPts val="0"/>
              </a:spcBef>
              <a:buNone/>
              <a:defRPr sz="2000" b="1">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a:p>
            <a:pPr lvl="0"/>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360924" y="669327"/>
            <a:ext cx="2217899" cy="428755"/>
          </a:xfrm>
        </p:spPr>
        <p:txBody>
          <a:bodyPr>
            <a:noAutofit/>
          </a:bodyPr>
          <a:lstStyle>
            <a:lvl1pPr marL="0" indent="0" algn="l">
              <a:lnSpc>
                <a:spcPts val="2600"/>
              </a:lnSpc>
              <a:spcBef>
                <a:spcPts val="0"/>
              </a:spcBef>
              <a:buNone/>
              <a:defRPr sz="1800" b="0">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1" name="Text Placeholder 9">
            <a:extLst>
              <a:ext uri="{FF2B5EF4-FFF2-40B4-BE49-F238E27FC236}">
                <a16:creationId xmlns:a16="http://schemas.microsoft.com/office/drawing/2014/main" id="{5CEFD9F6-C8A3-87CD-2F37-910BA57F4629}"/>
              </a:ext>
            </a:extLst>
          </p:cNvPr>
          <p:cNvSpPr>
            <a:spLocks noGrp="1"/>
          </p:cNvSpPr>
          <p:nvPr>
            <p:ph type="body" sz="quarter" idx="16" hasCustomPrompt="1"/>
          </p:nvPr>
        </p:nvSpPr>
        <p:spPr>
          <a:xfrm>
            <a:off x="4091354" y="1202653"/>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3" name="Text Placeholder 9">
            <a:extLst>
              <a:ext uri="{FF2B5EF4-FFF2-40B4-BE49-F238E27FC236}">
                <a16:creationId xmlns:a16="http://schemas.microsoft.com/office/drawing/2014/main" id="{BCF96003-BA6E-2588-7089-495F467B86EB}"/>
              </a:ext>
            </a:extLst>
          </p:cNvPr>
          <p:cNvSpPr>
            <a:spLocks noGrp="1"/>
          </p:cNvSpPr>
          <p:nvPr>
            <p:ph type="body" sz="quarter" idx="17" hasCustomPrompt="1"/>
          </p:nvPr>
        </p:nvSpPr>
        <p:spPr>
          <a:xfrm>
            <a:off x="4091354" y="3534661"/>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cxnSp>
        <p:nvCxnSpPr>
          <p:cNvPr id="14" name="Straight Connector 13">
            <a:extLst>
              <a:ext uri="{FF2B5EF4-FFF2-40B4-BE49-F238E27FC236}">
                <a16:creationId xmlns:a16="http://schemas.microsoft.com/office/drawing/2014/main" id="{3DDDF8AC-D8E2-C8F0-DF1E-432481107D2E}"/>
              </a:ext>
            </a:extLst>
          </p:cNvPr>
          <p:cNvCxnSpPr>
            <a:cxnSpLocks/>
          </p:cNvCxnSpPr>
          <p:nvPr userDrawn="1"/>
        </p:nvCxnSpPr>
        <p:spPr>
          <a:xfrm>
            <a:off x="3095897" y="6054437"/>
            <a:ext cx="8708176"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A85F793-BB6B-D6E7-4345-3EBE07DCDCA3}"/>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1078" name="Slide Number Placeholder 5">
            <a:extLst>
              <a:ext uri="{FF2B5EF4-FFF2-40B4-BE49-F238E27FC236}">
                <a16:creationId xmlns:a16="http://schemas.microsoft.com/office/drawing/2014/main" id="{2D6EF2AE-3965-C24F-ACBB-980FDEA85C1C}"/>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080" name="Straight Connector 1079">
            <a:extLst>
              <a:ext uri="{FF2B5EF4-FFF2-40B4-BE49-F238E27FC236}">
                <a16:creationId xmlns:a16="http://schemas.microsoft.com/office/drawing/2014/main" id="{93476101-6CB1-506C-2436-9824AC8496E9}"/>
              </a:ext>
            </a:extLst>
          </p:cNvPr>
          <p:cNvCxnSpPr>
            <a:cxnSpLocks/>
          </p:cNvCxnSpPr>
          <p:nvPr userDrawn="1"/>
        </p:nvCxnSpPr>
        <p:spPr>
          <a:xfrm>
            <a:off x="536152" y="6047709"/>
            <a:ext cx="2039623"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83" name="Content Placeholder 8">
            <a:extLst>
              <a:ext uri="{FF2B5EF4-FFF2-40B4-BE49-F238E27FC236}">
                <a16:creationId xmlns:a16="http://schemas.microsoft.com/office/drawing/2014/main" id="{4D320BAC-2E84-28AB-DBDD-E2AB7539EE91}"/>
              </a:ext>
            </a:extLst>
          </p:cNvPr>
          <p:cNvSpPr>
            <a:spLocks noGrp="1"/>
          </p:cNvSpPr>
          <p:nvPr>
            <p:ph sz="quarter" idx="18" hasCustomPrompt="1"/>
          </p:nvPr>
        </p:nvSpPr>
        <p:spPr>
          <a:xfrm>
            <a:off x="3198254" y="6227026"/>
            <a:ext cx="2897746" cy="36512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1087" name="Text Placeholder 1086">
            <a:extLst>
              <a:ext uri="{FF2B5EF4-FFF2-40B4-BE49-F238E27FC236}">
                <a16:creationId xmlns:a16="http://schemas.microsoft.com/office/drawing/2014/main" id="{82255DB2-97C7-E4F2-DDAC-939C0FD14B81}"/>
              </a:ext>
            </a:extLst>
          </p:cNvPr>
          <p:cNvSpPr>
            <a:spLocks noGrp="1"/>
          </p:cNvSpPr>
          <p:nvPr>
            <p:ph type="body" sz="quarter" idx="19" hasCustomPrompt="1"/>
          </p:nvPr>
        </p:nvSpPr>
        <p:spPr>
          <a:xfrm>
            <a:off x="4090988" y="2651768"/>
            <a:ext cx="6867525" cy="777232"/>
          </a:xfrm>
        </p:spPr>
        <p:txBody>
          <a:bodyPr anchor="b">
            <a:normAutofit/>
          </a:bodyPr>
          <a:lstStyle>
            <a:lvl1pPr marL="0" indent="0">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p>
        </p:txBody>
      </p:sp>
    </p:spTree>
    <p:extLst>
      <p:ext uri="{BB962C8B-B14F-4D97-AF65-F5344CB8AC3E}">
        <p14:creationId xmlns:p14="http://schemas.microsoft.com/office/powerpoint/2010/main" val="3648307211"/>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091354" y="225398"/>
            <a:ext cx="6866854" cy="871594"/>
          </a:xfrm>
          <a:noFill/>
        </p:spPr>
        <p:txBody>
          <a:bodyPr anchor="b">
            <a:normAutofit/>
          </a:bodyPr>
          <a:lstStyle>
            <a:lvl1pPr algn="l">
              <a:defRPr sz="1600" cap="none" baseline="0"/>
            </a:lvl1pPr>
          </a:lstStyle>
          <a:p>
            <a:r>
              <a:rPr lang="en-US" dirty="0"/>
              <a:t>Click To Edit Title</a:t>
            </a:r>
          </a:p>
        </p:txBody>
      </p:sp>
      <p:sp>
        <p:nvSpPr>
          <p:cNvPr id="7" name="Rectangle 6">
            <a:extLst>
              <a:ext uri="{FF2B5EF4-FFF2-40B4-BE49-F238E27FC236}">
                <a16:creationId xmlns:a16="http://schemas.microsoft.com/office/drawing/2014/main" id="{497138E8-80D7-4ED3-682E-AA02395209DE}"/>
              </a:ext>
            </a:extLst>
          </p:cNvPr>
          <p:cNvSpPr/>
          <p:nvPr userDrawn="1"/>
        </p:nvSpPr>
        <p:spPr>
          <a:xfrm>
            <a:off x="0" y="0"/>
            <a:ext cx="2897746" cy="6858000"/>
          </a:xfrm>
          <a:prstGeom prst="rect">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C98C59-2BCF-6574-01A2-D1535930F929}"/>
              </a:ext>
            </a:extLst>
          </p:cNvPr>
          <p:cNvSpPr/>
          <p:nvPr userDrawn="1"/>
        </p:nvSpPr>
        <p:spPr>
          <a:xfrm>
            <a:off x="-392806" y="225397"/>
            <a:ext cx="1629177" cy="1629177"/>
          </a:xfrm>
          <a:prstGeom prst="ellipse">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357876" y="1096991"/>
            <a:ext cx="2217899" cy="822960"/>
          </a:xfrm>
        </p:spPr>
        <p:txBody>
          <a:bodyPr>
            <a:normAutofit/>
          </a:bodyPr>
          <a:lstStyle>
            <a:lvl1pPr marL="0" indent="0" algn="l">
              <a:lnSpc>
                <a:spcPts val="2000"/>
              </a:lnSpc>
              <a:spcBef>
                <a:spcPts val="0"/>
              </a:spcBef>
              <a:buNone/>
              <a:defRPr sz="2000" b="1">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a:p>
            <a:pPr lvl="0"/>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360924" y="669327"/>
            <a:ext cx="2217899" cy="428755"/>
          </a:xfrm>
        </p:spPr>
        <p:txBody>
          <a:bodyPr>
            <a:noAutofit/>
          </a:bodyPr>
          <a:lstStyle>
            <a:lvl1pPr marL="0" indent="0" algn="l">
              <a:lnSpc>
                <a:spcPts val="2600"/>
              </a:lnSpc>
              <a:spcBef>
                <a:spcPts val="0"/>
              </a:spcBef>
              <a:buNone/>
              <a:defRPr sz="1800" b="0">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1" name="Text Placeholder 9">
            <a:extLst>
              <a:ext uri="{FF2B5EF4-FFF2-40B4-BE49-F238E27FC236}">
                <a16:creationId xmlns:a16="http://schemas.microsoft.com/office/drawing/2014/main" id="{5CEFD9F6-C8A3-87CD-2F37-910BA57F4629}"/>
              </a:ext>
            </a:extLst>
          </p:cNvPr>
          <p:cNvSpPr>
            <a:spLocks noGrp="1"/>
          </p:cNvSpPr>
          <p:nvPr>
            <p:ph type="body" sz="quarter" idx="16" hasCustomPrompt="1"/>
          </p:nvPr>
        </p:nvSpPr>
        <p:spPr>
          <a:xfrm>
            <a:off x="4091354" y="1202653"/>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3" name="Text Placeholder 9">
            <a:extLst>
              <a:ext uri="{FF2B5EF4-FFF2-40B4-BE49-F238E27FC236}">
                <a16:creationId xmlns:a16="http://schemas.microsoft.com/office/drawing/2014/main" id="{BCF96003-BA6E-2588-7089-495F467B86EB}"/>
              </a:ext>
            </a:extLst>
          </p:cNvPr>
          <p:cNvSpPr>
            <a:spLocks noGrp="1"/>
          </p:cNvSpPr>
          <p:nvPr>
            <p:ph type="body" sz="quarter" idx="17" hasCustomPrompt="1"/>
          </p:nvPr>
        </p:nvSpPr>
        <p:spPr>
          <a:xfrm>
            <a:off x="4091354" y="3534661"/>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cxnSp>
        <p:nvCxnSpPr>
          <p:cNvPr id="14" name="Straight Connector 13">
            <a:extLst>
              <a:ext uri="{FF2B5EF4-FFF2-40B4-BE49-F238E27FC236}">
                <a16:creationId xmlns:a16="http://schemas.microsoft.com/office/drawing/2014/main" id="{3DDDF8AC-D8E2-C8F0-DF1E-432481107D2E}"/>
              </a:ext>
            </a:extLst>
          </p:cNvPr>
          <p:cNvCxnSpPr>
            <a:cxnSpLocks/>
          </p:cNvCxnSpPr>
          <p:nvPr userDrawn="1"/>
        </p:nvCxnSpPr>
        <p:spPr>
          <a:xfrm>
            <a:off x="3095897" y="6054437"/>
            <a:ext cx="8708176"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A85F793-BB6B-D6E7-4345-3EBE07DCDCA3}"/>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1078" name="Slide Number Placeholder 5">
            <a:extLst>
              <a:ext uri="{FF2B5EF4-FFF2-40B4-BE49-F238E27FC236}">
                <a16:creationId xmlns:a16="http://schemas.microsoft.com/office/drawing/2014/main" id="{2D6EF2AE-3965-C24F-ACBB-980FDEA85C1C}"/>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080" name="Straight Connector 1079">
            <a:extLst>
              <a:ext uri="{FF2B5EF4-FFF2-40B4-BE49-F238E27FC236}">
                <a16:creationId xmlns:a16="http://schemas.microsoft.com/office/drawing/2014/main" id="{93476101-6CB1-506C-2436-9824AC8496E9}"/>
              </a:ext>
            </a:extLst>
          </p:cNvPr>
          <p:cNvCxnSpPr>
            <a:cxnSpLocks/>
          </p:cNvCxnSpPr>
          <p:nvPr userDrawn="1"/>
        </p:nvCxnSpPr>
        <p:spPr>
          <a:xfrm>
            <a:off x="536152" y="6047709"/>
            <a:ext cx="2039623"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8">
            <a:extLst>
              <a:ext uri="{FF2B5EF4-FFF2-40B4-BE49-F238E27FC236}">
                <a16:creationId xmlns:a16="http://schemas.microsoft.com/office/drawing/2014/main" id="{8868A7FC-4716-1F82-861C-91E71E9A69C7}"/>
              </a:ext>
            </a:extLst>
          </p:cNvPr>
          <p:cNvSpPr>
            <a:spLocks noGrp="1"/>
          </p:cNvSpPr>
          <p:nvPr>
            <p:ph sz="quarter" idx="18" hasCustomPrompt="1"/>
          </p:nvPr>
        </p:nvSpPr>
        <p:spPr>
          <a:xfrm>
            <a:off x="3198254" y="6227026"/>
            <a:ext cx="2897746" cy="36512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4" name="Text Placeholder 1086">
            <a:extLst>
              <a:ext uri="{FF2B5EF4-FFF2-40B4-BE49-F238E27FC236}">
                <a16:creationId xmlns:a16="http://schemas.microsoft.com/office/drawing/2014/main" id="{3937CF47-ECF9-73E8-6114-B2481DA9C671}"/>
              </a:ext>
            </a:extLst>
          </p:cNvPr>
          <p:cNvSpPr>
            <a:spLocks noGrp="1"/>
          </p:cNvSpPr>
          <p:nvPr>
            <p:ph type="body" sz="quarter" idx="19" hasCustomPrompt="1"/>
          </p:nvPr>
        </p:nvSpPr>
        <p:spPr>
          <a:xfrm>
            <a:off x="4090988" y="2651768"/>
            <a:ext cx="6867525" cy="777232"/>
          </a:xfrm>
        </p:spPr>
        <p:txBody>
          <a:bodyPr anchor="b">
            <a:normAutofit/>
          </a:bodyPr>
          <a:lstStyle>
            <a:lvl1pPr marL="0" indent="0">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p>
        </p:txBody>
      </p:sp>
    </p:spTree>
    <p:extLst>
      <p:ext uri="{BB962C8B-B14F-4D97-AF65-F5344CB8AC3E}">
        <p14:creationId xmlns:p14="http://schemas.microsoft.com/office/powerpoint/2010/main" val="2187782655"/>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091354" y="225398"/>
            <a:ext cx="6866854" cy="871594"/>
          </a:xfrm>
          <a:noFill/>
        </p:spPr>
        <p:txBody>
          <a:bodyPr anchor="b">
            <a:normAutofit/>
          </a:bodyPr>
          <a:lstStyle>
            <a:lvl1pPr algn="l">
              <a:defRPr sz="1600" cap="none" baseline="0"/>
            </a:lvl1pPr>
          </a:lstStyle>
          <a:p>
            <a:r>
              <a:rPr lang="en-US" dirty="0"/>
              <a:t>Click To Edit Title</a:t>
            </a:r>
          </a:p>
        </p:txBody>
      </p:sp>
      <p:sp>
        <p:nvSpPr>
          <p:cNvPr id="7" name="Rectangle 6">
            <a:extLst>
              <a:ext uri="{FF2B5EF4-FFF2-40B4-BE49-F238E27FC236}">
                <a16:creationId xmlns:a16="http://schemas.microsoft.com/office/drawing/2014/main" id="{497138E8-80D7-4ED3-682E-AA02395209DE}"/>
              </a:ext>
            </a:extLst>
          </p:cNvPr>
          <p:cNvSpPr/>
          <p:nvPr userDrawn="1"/>
        </p:nvSpPr>
        <p:spPr>
          <a:xfrm>
            <a:off x="0" y="0"/>
            <a:ext cx="2897746" cy="685800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C98C59-2BCF-6574-01A2-D1535930F929}"/>
              </a:ext>
            </a:extLst>
          </p:cNvPr>
          <p:cNvSpPr/>
          <p:nvPr userDrawn="1"/>
        </p:nvSpPr>
        <p:spPr>
          <a:xfrm>
            <a:off x="-392806" y="225397"/>
            <a:ext cx="1629177" cy="1629177"/>
          </a:xfrm>
          <a:prstGeom prst="ellipse">
            <a:avLst/>
          </a:prstGeom>
          <a:solidFill>
            <a:srgbClr val="F0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357876" y="1096991"/>
            <a:ext cx="2217899" cy="822960"/>
          </a:xfrm>
        </p:spPr>
        <p:txBody>
          <a:bodyPr>
            <a:normAutofit/>
          </a:bodyPr>
          <a:lstStyle>
            <a:lvl1pPr marL="0" indent="0" algn="l">
              <a:lnSpc>
                <a:spcPts val="2000"/>
              </a:lnSpc>
              <a:spcBef>
                <a:spcPts val="0"/>
              </a:spcBef>
              <a:buNone/>
              <a:defRPr sz="2000" b="1">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a:p>
            <a:pPr lvl="0"/>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360924" y="669327"/>
            <a:ext cx="2217899" cy="428755"/>
          </a:xfrm>
        </p:spPr>
        <p:txBody>
          <a:bodyPr>
            <a:noAutofit/>
          </a:bodyPr>
          <a:lstStyle>
            <a:lvl1pPr marL="0" indent="0" algn="l">
              <a:lnSpc>
                <a:spcPts val="2600"/>
              </a:lnSpc>
              <a:spcBef>
                <a:spcPts val="0"/>
              </a:spcBef>
              <a:buNone/>
              <a:defRPr sz="1800" b="0">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1" name="Text Placeholder 9">
            <a:extLst>
              <a:ext uri="{FF2B5EF4-FFF2-40B4-BE49-F238E27FC236}">
                <a16:creationId xmlns:a16="http://schemas.microsoft.com/office/drawing/2014/main" id="{5CEFD9F6-C8A3-87CD-2F37-910BA57F4629}"/>
              </a:ext>
            </a:extLst>
          </p:cNvPr>
          <p:cNvSpPr>
            <a:spLocks noGrp="1"/>
          </p:cNvSpPr>
          <p:nvPr>
            <p:ph type="body" sz="quarter" idx="16" hasCustomPrompt="1"/>
          </p:nvPr>
        </p:nvSpPr>
        <p:spPr>
          <a:xfrm>
            <a:off x="4091354" y="1202653"/>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3" name="Text Placeholder 9">
            <a:extLst>
              <a:ext uri="{FF2B5EF4-FFF2-40B4-BE49-F238E27FC236}">
                <a16:creationId xmlns:a16="http://schemas.microsoft.com/office/drawing/2014/main" id="{BCF96003-BA6E-2588-7089-495F467B86EB}"/>
              </a:ext>
            </a:extLst>
          </p:cNvPr>
          <p:cNvSpPr>
            <a:spLocks noGrp="1"/>
          </p:cNvSpPr>
          <p:nvPr>
            <p:ph type="body" sz="quarter" idx="17" hasCustomPrompt="1"/>
          </p:nvPr>
        </p:nvSpPr>
        <p:spPr>
          <a:xfrm>
            <a:off x="4091354" y="3534661"/>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cxnSp>
        <p:nvCxnSpPr>
          <p:cNvPr id="14" name="Straight Connector 13">
            <a:extLst>
              <a:ext uri="{FF2B5EF4-FFF2-40B4-BE49-F238E27FC236}">
                <a16:creationId xmlns:a16="http://schemas.microsoft.com/office/drawing/2014/main" id="{3DDDF8AC-D8E2-C8F0-DF1E-432481107D2E}"/>
              </a:ext>
            </a:extLst>
          </p:cNvPr>
          <p:cNvCxnSpPr>
            <a:cxnSpLocks/>
          </p:cNvCxnSpPr>
          <p:nvPr userDrawn="1"/>
        </p:nvCxnSpPr>
        <p:spPr>
          <a:xfrm>
            <a:off x="3095897" y="6054437"/>
            <a:ext cx="8708176"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A85F793-BB6B-D6E7-4345-3EBE07DCDCA3}"/>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1078" name="Slide Number Placeholder 5">
            <a:extLst>
              <a:ext uri="{FF2B5EF4-FFF2-40B4-BE49-F238E27FC236}">
                <a16:creationId xmlns:a16="http://schemas.microsoft.com/office/drawing/2014/main" id="{2D6EF2AE-3965-C24F-ACBB-980FDEA85C1C}"/>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080" name="Straight Connector 1079">
            <a:extLst>
              <a:ext uri="{FF2B5EF4-FFF2-40B4-BE49-F238E27FC236}">
                <a16:creationId xmlns:a16="http://schemas.microsoft.com/office/drawing/2014/main" id="{93476101-6CB1-506C-2436-9824AC8496E9}"/>
              </a:ext>
            </a:extLst>
          </p:cNvPr>
          <p:cNvCxnSpPr>
            <a:cxnSpLocks/>
          </p:cNvCxnSpPr>
          <p:nvPr userDrawn="1"/>
        </p:nvCxnSpPr>
        <p:spPr>
          <a:xfrm>
            <a:off x="536152" y="6047709"/>
            <a:ext cx="2039623"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8">
            <a:extLst>
              <a:ext uri="{FF2B5EF4-FFF2-40B4-BE49-F238E27FC236}">
                <a16:creationId xmlns:a16="http://schemas.microsoft.com/office/drawing/2014/main" id="{18C0BDE2-414F-9799-F740-2DDC20BF5E95}"/>
              </a:ext>
            </a:extLst>
          </p:cNvPr>
          <p:cNvSpPr>
            <a:spLocks noGrp="1"/>
          </p:cNvSpPr>
          <p:nvPr>
            <p:ph sz="quarter" idx="18" hasCustomPrompt="1"/>
          </p:nvPr>
        </p:nvSpPr>
        <p:spPr>
          <a:xfrm>
            <a:off x="3198254" y="6227026"/>
            <a:ext cx="2897746" cy="36512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4" name="Text Placeholder 1086">
            <a:extLst>
              <a:ext uri="{FF2B5EF4-FFF2-40B4-BE49-F238E27FC236}">
                <a16:creationId xmlns:a16="http://schemas.microsoft.com/office/drawing/2014/main" id="{73B350DC-801F-E43A-8C13-A918FCE34424}"/>
              </a:ext>
            </a:extLst>
          </p:cNvPr>
          <p:cNvSpPr>
            <a:spLocks noGrp="1"/>
          </p:cNvSpPr>
          <p:nvPr>
            <p:ph type="body" sz="quarter" idx="19" hasCustomPrompt="1"/>
          </p:nvPr>
        </p:nvSpPr>
        <p:spPr>
          <a:xfrm>
            <a:off x="4090988" y="2651768"/>
            <a:ext cx="6867525" cy="777232"/>
          </a:xfrm>
        </p:spPr>
        <p:txBody>
          <a:bodyPr anchor="b">
            <a:normAutofit/>
          </a:bodyPr>
          <a:lstStyle>
            <a:lvl1pPr marL="0" indent="0">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p>
        </p:txBody>
      </p:sp>
    </p:spTree>
    <p:extLst>
      <p:ext uri="{BB962C8B-B14F-4D97-AF65-F5344CB8AC3E}">
        <p14:creationId xmlns:p14="http://schemas.microsoft.com/office/powerpoint/2010/main" val="240418080"/>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091354" y="225398"/>
            <a:ext cx="6866854" cy="871594"/>
          </a:xfrm>
          <a:noFill/>
        </p:spPr>
        <p:txBody>
          <a:bodyPr anchor="b">
            <a:normAutofit/>
          </a:bodyPr>
          <a:lstStyle>
            <a:lvl1pPr algn="l">
              <a:defRPr sz="1600" cap="none" baseline="0"/>
            </a:lvl1pPr>
          </a:lstStyle>
          <a:p>
            <a:r>
              <a:rPr lang="en-US" dirty="0"/>
              <a:t>Click To Edit Title</a:t>
            </a:r>
          </a:p>
        </p:txBody>
      </p:sp>
      <p:sp>
        <p:nvSpPr>
          <p:cNvPr id="7" name="Rectangle 6">
            <a:extLst>
              <a:ext uri="{FF2B5EF4-FFF2-40B4-BE49-F238E27FC236}">
                <a16:creationId xmlns:a16="http://schemas.microsoft.com/office/drawing/2014/main" id="{497138E8-80D7-4ED3-682E-AA02395209DE}"/>
              </a:ext>
            </a:extLst>
          </p:cNvPr>
          <p:cNvSpPr/>
          <p:nvPr userDrawn="1"/>
        </p:nvSpPr>
        <p:spPr>
          <a:xfrm>
            <a:off x="0" y="0"/>
            <a:ext cx="2897746" cy="685800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C98C59-2BCF-6574-01A2-D1535930F929}"/>
              </a:ext>
            </a:extLst>
          </p:cNvPr>
          <p:cNvSpPr/>
          <p:nvPr userDrawn="1"/>
        </p:nvSpPr>
        <p:spPr>
          <a:xfrm>
            <a:off x="-392806" y="225397"/>
            <a:ext cx="1629177" cy="1629177"/>
          </a:xfrm>
          <a:prstGeom prst="ellipse">
            <a:avLst/>
          </a:prstGeom>
          <a:solidFill>
            <a:srgbClr val="E2E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357876" y="1096991"/>
            <a:ext cx="2217899" cy="822960"/>
          </a:xfrm>
        </p:spPr>
        <p:txBody>
          <a:bodyPr>
            <a:normAutofit/>
          </a:bodyPr>
          <a:lstStyle>
            <a:lvl1pPr marL="0" indent="0" algn="l">
              <a:lnSpc>
                <a:spcPts val="2000"/>
              </a:lnSpc>
              <a:spcBef>
                <a:spcPts val="0"/>
              </a:spcBef>
              <a:buNone/>
              <a:defRPr sz="2000" b="1">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a:p>
            <a:pPr lvl="0"/>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360924" y="669327"/>
            <a:ext cx="2217899" cy="428755"/>
          </a:xfrm>
        </p:spPr>
        <p:txBody>
          <a:bodyPr>
            <a:noAutofit/>
          </a:bodyPr>
          <a:lstStyle>
            <a:lvl1pPr marL="0" indent="0" algn="l">
              <a:lnSpc>
                <a:spcPts val="2600"/>
              </a:lnSpc>
              <a:spcBef>
                <a:spcPts val="0"/>
              </a:spcBef>
              <a:buNone/>
              <a:defRPr sz="1800" b="0">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1" name="Text Placeholder 9">
            <a:extLst>
              <a:ext uri="{FF2B5EF4-FFF2-40B4-BE49-F238E27FC236}">
                <a16:creationId xmlns:a16="http://schemas.microsoft.com/office/drawing/2014/main" id="{5CEFD9F6-C8A3-87CD-2F37-910BA57F4629}"/>
              </a:ext>
            </a:extLst>
          </p:cNvPr>
          <p:cNvSpPr>
            <a:spLocks noGrp="1"/>
          </p:cNvSpPr>
          <p:nvPr>
            <p:ph type="body" sz="quarter" idx="16" hasCustomPrompt="1"/>
          </p:nvPr>
        </p:nvSpPr>
        <p:spPr>
          <a:xfrm>
            <a:off x="4091354" y="1202653"/>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3" name="Text Placeholder 9">
            <a:extLst>
              <a:ext uri="{FF2B5EF4-FFF2-40B4-BE49-F238E27FC236}">
                <a16:creationId xmlns:a16="http://schemas.microsoft.com/office/drawing/2014/main" id="{BCF96003-BA6E-2588-7089-495F467B86EB}"/>
              </a:ext>
            </a:extLst>
          </p:cNvPr>
          <p:cNvSpPr>
            <a:spLocks noGrp="1"/>
          </p:cNvSpPr>
          <p:nvPr>
            <p:ph type="body" sz="quarter" idx="17" hasCustomPrompt="1"/>
          </p:nvPr>
        </p:nvSpPr>
        <p:spPr>
          <a:xfrm>
            <a:off x="4091354" y="3534661"/>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cxnSp>
        <p:nvCxnSpPr>
          <p:cNvPr id="14" name="Straight Connector 13">
            <a:extLst>
              <a:ext uri="{FF2B5EF4-FFF2-40B4-BE49-F238E27FC236}">
                <a16:creationId xmlns:a16="http://schemas.microsoft.com/office/drawing/2014/main" id="{3DDDF8AC-D8E2-C8F0-DF1E-432481107D2E}"/>
              </a:ext>
            </a:extLst>
          </p:cNvPr>
          <p:cNvCxnSpPr>
            <a:cxnSpLocks/>
          </p:cNvCxnSpPr>
          <p:nvPr userDrawn="1"/>
        </p:nvCxnSpPr>
        <p:spPr>
          <a:xfrm>
            <a:off x="3095897" y="6054437"/>
            <a:ext cx="8708176"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A85F793-BB6B-D6E7-4345-3EBE07DCDCA3}"/>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1078" name="Slide Number Placeholder 5">
            <a:extLst>
              <a:ext uri="{FF2B5EF4-FFF2-40B4-BE49-F238E27FC236}">
                <a16:creationId xmlns:a16="http://schemas.microsoft.com/office/drawing/2014/main" id="{2D6EF2AE-3965-C24F-ACBB-980FDEA85C1C}"/>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080" name="Straight Connector 1079">
            <a:extLst>
              <a:ext uri="{FF2B5EF4-FFF2-40B4-BE49-F238E27FC236}">
                <a16:creationId xmlns:a16="http://schemas.microsoft.com/office/drawing/2014/main" id="{93476101-6CB1-506C-2436-9824AC8496E9}"/>
              </a:ext>
            </a:extLst>
          </p:cNvPr>
          <p:cNvCxnSpPr>
            <a:cxnSpLocks/>
          </p:cNvCxnSpPr>
          <p:nvPr userDrawn="1"/>
        </p:nvCxnSpPr>
        <p:spPr>
          <a:xfrm>
            <a:off x="536152" y="6047709"/>
            <a:ext cx="2039623"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8">
            <a:extLst>
              <a:ext uri="{FF2B5EF4-FFF2-40B4-BE49-F238E27FC236}">
                <a16:creationId xmlns:a16="http://schemas.microsoft.com/office/drawing/2014/main" id="{533EEA0B-17D4-8C5B-D3D5-0CD2CBA540A4}"/>
              </a:ext>
            </a:extLst>
          </p:cNvPr>
          <p:cNvSpPr>
            <a:spLocks noGrp="1"/>
          </p:cNvSpPr>
          <p:nvPr>
            <p:ph sz="quarter" idx="18" hasCustomPrompt="1"/>
          </p:nvPr>
        </p:nvSpPr>
        <p:spPr>
          <a:xfrm>
            <a:off x="3198254" y="6227026"/>
            <a:ext cx="2897746" cy="36512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4" name="Text Placeholder 1086">
            <a:extLst>
              <a:ext uri="{FF2B5EF4-FFF2-40B4-BE49-F238E27FC236}">
                <a16:creationId xmlns:a16="http://schemas.microsoft.com/office/drawing/2014/main" id="{63E084E1-8434-F283-1833-E3C4C78740F3}"/>
              </a:ext>
            </a:extLst>
          </p:cNvPr>
          <p:cNvSpPr>
            <a:spLocks noGrp="1"/>
          </p:cNvSpPr>
          <p:nvPr>
            <p:ph type="body" sz="quarter" idx="19" hasCustomPrompt="1"/>
          </p:nvPr>
        </p:nvSpPr>
        <p:spPr>
          <a:xfrm>
            <a:off x="4090988" y="2651768"/>
            <a:ext cx="6867525" cy="777232"/>
          </a:xfrm>
        </p:spPr>
        <p:txBody>
          <a:bodyPr anchor="b">
            <a:normAutofit/>
          </a:bodyPr>
          <a:lstStyle>
            <a:lvl1pPr marL="0" indent="0">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p>
        </p:txBody>
      </p:sp>
    </p:spTree>
    <p:extLst>
      <p:ext uri="{BB962C8B-B14F-4D97-AF65-F5344CB8AC3E}">
        <p14:creationId xmlns:p14="http://schemas.microsoft.com/office/powerpoint/2010/main" val="329631492"/>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091354" y="225398"/>
            <a:ext cx="6866854" cy="871594"/>
          </a:xfrm>
          <a:noFill/>
        </p:spPr>
        <p:txBody>
          <a:bodyPr anchor="b">
            <a:normAutofit/>
          </a:bodyPr>
          <a:lstStyle>
            <a:lvl1pPr algn="l">
              <a:defRPr sz="1600" cap="none" baseline="0"/>
            </a:lvl1pPr>
          </a:lstStyle>
          <a:p>
            <a:r>
              <a:rPr lang="en-US" dirty="0"/>
              <a:t>Click To Edit Title</a:t>
            </a:r>
          </a:p>
        </p:txBody>
      </p:sp>
      <p:sp>
        <p:nvSpPr>
          <p:cNvPr id="7" name="Rectangle 6">
            <a:extLst>
              <a:ext uri="{FF2B5EF4-FFF2-40B4-BE49-F238E27FC236}">
                <a16:creationId xmlns:a16="http://schemas.microsoft.com/office/drawing/2014/main" id="{497138E8-80D7-4ED3-682E-AA02395209DE}"/>
              </a:ext>
            </a:extLst>
          </p:cNvPr>
          <p:cNvSpPr/>
          <p:nvPr userDrawn="1"/>
        </p:nvSpPr>
        <p:spPr>
          <a:xfrm>
            <a:off x="0" y="0"/>
            <a:ext cx="2897746" cy="685800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C98C59-2BCF-6574-01A2-D1535930F929}"/>
              </a:ext>
            </a:extLst>
          </p:cNvPr>
          <p:cNvSpPr/>
          <p:nvPr userDrawn="1"/>
        </p:nvSpPr>
        <p:spPr>
          <a:xfrm>
            <a:off x="-392806" y="225397"/>
            <a:ext cx="1629177" cy="1629177"/>
          </a:xfrm>
          <a:prstGeom prst="ellipse">
            <a:avLst/>
          </a:prstGeom>
          <a:solidFill>
            <a:srgbClr val="72B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357876" y="1096991"/>
            <a:ext cx="2217899" cy="822960"/>
          </a:xfrm>
        </p:spPr>
        <p:txBody>
          <a:bodyPr>
            <a:normAutofit/>
          </a:bodyPr>
          <a:lstStyle>
            <a:lvl1pPr marL="0" indent="0" algn="l">
              <a:lnSpc>
                <a:spcPts val="2000"/>
              </a:lnSpc>
              <a:spcBef>
                <a:spcPts val="0"/>
              </a:spcBef>
              <a:buNone/>
              <a:defRPr sz="2000" b="1">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a:p>
            <a:pPr lvl="0"/>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360924" y="669327"/>
            <a:ext cx="2217899" cy="428755"/>
          </a:xfrm>
        </p:spPr>
        <p:txBody>
          <a:bodyPr>
            <a:noAutofit/>
          </a:bodyPr>
          <a:lstStyle>
            <a:lvl1pPr marL="0" indent="0" algn="l">
              <a:lnSpc>
                <a:spcPts val="2600"/>
              </a:lnSpc>
              <a:spcBef>
                <a:spcPts val="0"/>
              </a:spcBef>
              <a:buNone/>
              <a:defRPr sz="1800" b="0">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1" name="Text Placeholder 9">
            <a:extLst>
              <a:ext uri="{FF2B5EF4-FFF2-40B4-BE49-F238E27FC236}">
                <a16:creationId xmlns:a16="http://schemas.microsoft.com/office/drawing/2014/main" id="{5CEFD9F6-C8A3-87CD-2F37-910BA57F4629}"/>
              </a:ext>
            </a:extLst>
          </p:cNvPr>
          <p:cNvSpPr>
            <a:spLocks noGrp="1"/>
          </p:cNvSpPr>
          <p:nvPr>
            <p:ph type="body" sz="quarter" idx="16" hasCustomPrompt="1"/>
          </p:nvPr>
        </p:nvSpPr>
        <p:spPr>
          <a:xfrm>
            <a:off x="4091354" y="1202653"/>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3" name="Text Placeholder 9">
            <a:extLst>
              <a:ext uri="{FF2B5EF4-FFF2-40B4-BE49-F238E27FC236}">
                <a16:creationId xmlns:a16="http://schemas.microsoft.com/office/drawing/2014/main" id="{BCF96003-BA6E-2588-7089-495F467B86EB}"/>
              </a:ext>
            </a:extLst>
          </p:cNvPr>
          <p:cNvSpPr>
            <a:spLocks noGrp="1"/>
          </p:cNvSpPr>
          <p:nvPr>
            <p:ph type="body" sz="quarter" idx="17" hasCustomPrompt="1"/>
          </p:nvPr>
        </p:nvSpPr>
        <p:spPr>
          <a:xfrm>
            <a:off x="4091354" y="3534661"/>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cxnSp>
        <p:nvCxnSpPr>
          <p:cNvPr id="14" name="Straight Connector 13">
            <a:extLst>
              <a:ext uri="{FF2B5EF4-FFF2-40B4-BE49-F238E27FC236}">
                <a16:creationId xmlns:a16="http://schemas.microsoft.com/office/drawing/2014/main" id="{3DDDF8AC-D8E2-C8F0-DF1E-432481107D2E}"/>
              </a:ext>
            </a:extLst>
          </p:cNvPr>
          <p:cNvCxnSpPr>
            <a:cxnSpLocks/>
          </p:cNvCxnSpPr>
          <p:nvPr userDrawn="1"/>
        </p:nvCxnSpPr>
        <p:spPr>
          <a:xfrm>
            <a:off x="3095897" y="6054437"/>
            <a:ext cx="8708176"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A85F793-BB6B-D6E7-4345-3EBE07DCDCA3}"/>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1077" name="Footer Placeholder 4">
            <a:extLst>
              <a:ext uri="{FF2B5EF4-FFF2-40B4-BE49-F238E27FC236}">
                <a16:creationId xmlns:a16="http://schemas.microsoft.com/office/drawing/2014/main" id="{83D8F76C-73A4-F9BB-CB0B-753F4484DA87}"/>
              </a:ext>
            </a:extLst>
          </p:cNvPr>
          <p:cNvSpPr txBox="1">
            <a:spLocks/>
          </p:cNvSpPr>
          <p:nvPr userDrawn="1"/>
        </p:nvSpPr>
        <p:spPr>
          <a:xfrm>
            <a:off x="3290552" y="6213505"/>
            <a:ext cx="327945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2041"/>
                </a:solidFill>
              </a:rPr>
              <a:t>Scholarship Guide</a:t>
            </a:r>
          </a:p>
        </p:txBody>
      </p:sp>
      <p:sp>
        <p:nvSpPr>
          <p:cNvPr id="1078" name="Slide Number Placeholder 5">
            <a:extLst>
              <a:ext uri="{FF2B5EF4-FFF2-40B4-BE49-F238E27FC236}">
                <a16:creationId xmlns:a16="http://schemas.microsoft.com/office/drawing/2014/main" id="{2D6EF2AE-3965-C24F-ACBB-980FDEA85C1C}"/>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080" name="Straight Connector 1079">
            <a:extLst>
              <a:ext uri="{FF2B5EF4-FFF2-40B4-BE49-F238E27FC236}">
                <a16:creationId xmlns:a16="http://schemas.microsoft.com/office/drawing/2014/main" id="{93476101-6CB1-506C-2436-9824AC8496E9}"/>
              </a:ext>
            </a:extLst>
          </p:cNvPr>
          <p:cNvCxnSpPr>
            <a:cxnSpLocks/>
          </p:cNvCxnSpPr>
          <p:nvPr userDrawn="1"/>
        </p:nvCxnSpPr>
        <p:spPr>
          <a:xfrm>
            <a:off x="536152" y="6047709"/>
            <a:ext cx="2039623"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1086">
            <a:extLst>
              <a:ext uri="{FF2B5EF4-FFF2-40B4-BE49-F238E27FC236}">
                <a16:creationId xmlns:a16="http://schemas.microsoft.com/office/drawing/2014/main" id="{AE12AA9C-1174-DACA-62F6-9878042083BC}"/>
              </a:ext>
            </a:extLst>
          </p:cNvPr>
          <p:cNvSpPr>
            <a:spLocks noGrp="1"/>
          </p:cNvSpPr>
          <p:nvPr>
            <p:ph type="body" sz="quarter" idx="19" hasCustomPrompt="1"/>
          </p:nvPr>
        </p:nvSpPr>
        <p:spPr>
          <a:xfrm>
            <a:off x="4090988" y="2651768"/>
            <a:ext cx="6867525" cy="777232"/>
          </a:xfrm>
        </p:spPr>
        <p:txBody>
          <a:bodyPr anchor="b">
            <a:normAutofit/>
          </a:bodyPr>
          <a:lstStyle>
            <a:lvl1pPr marL="0" indent="0">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p>
        </p:txBody>
      </p:sp>
    </p:spTree>
    <p:extLst>
      <p:ext uri="{BB962C8B-B14F-4D97-AF65-F5344CB8AC3E}">
        <p14:creationId xmlns:p14="http://schemas.microsoft.com/office/powerpoint/2010/main" val="1394505553"/>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Product Benef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lgn="ctr">
              <a:defRPr baseline="0"/>
            </a:lvl1pPr>
          </a:lstStyle>
          <a:p>
            <a:r>
              <a:rPr lang="en-US" dirty="0"/>
              <a:t>CLICK TO EDIT TITLE</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136374" y="2354310"/>
            <a:ext cx="1828800" cy="1315629"/>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182108" y="2356582"/>
            <a:ext cx="1828800" cy="131673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8234662" y="2352030"/>
            <a:ext cx="1828800" cy="131673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003288" y="2167999"/>
            <a:ext cx="2283712" cy="2743200"/>
          </a:xfrm>
          <a:ln w="22225">
            <a:solidFill>
              <a:srgbClr val="012041"/>
            </a:solidFill>
          </a:ln>
        </p:spPr>
        <p:txBody>
          <a:bodyPr lIns="365760" tIns="1554480" rIns="36576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34" name="Text Placeholder 16">
            <a:extLst>
              <a:ext uri="{FF2B5EF4-FFF2-40B4-BE49-F238E27FC236}">
                <a16:creationId xmlns:a16="http://schemas.microsoft.com/office/drawing/2014/main" id="{C0972073-5297-411C-B27C-5CC1985668B9}"/>
              </a:ext>
            </a:extLst>
          </p:cNvPr>
          <p:cNvSpPr>
            <a:spLocks noGrp="1"/>
          </p:cNvSpPr>
          <p:nvPr>
            <p:ph type="body" sz="quarter" idx="20" hasCustomPrompt="1"/>
          </p:nvPr>
        </p:nvSpPr>
        <p:spPr>
          <a:xfrm>
            <a:off x="4950734" y="2172551"/>
            <a:ext cx="2283712" cy="2743200"/>
          </a:xfrm>
          <a:ln w="22225">
            <a:solidFill>
              <a:srgbClr val="012041"/>
            </a:solidFill>
          </a:ln>
        </p:spPr>
        <p:txBody>
          <a:bodyPr lIns="365760" tIns="1554480" rIns="36576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35" name="Text Placeholder 16">
            <a:extLst>
              <a:ext uri="{FF2B5EF4-FFF2-40B4-BE49-F238E27FC236}">
                <a16:creationId xmlns:a16="http://schemas.microsoft.com/office/drawing/2014/main" id="{E7EB506B-A069-4967-8BF4-C080EC34A3FD}"/>
              </a:ext>
            </a:extLst>
          </p:cNvPr>
          <p:cNvSpPr>
            <a:spLocks noGrp="1"/>
          </p:cNvSpPr>
          <p:nvPr>
            <p:ph type="body" sz="quarter" idx="21" hasCustomPrompt="1"/>
          </p:nvPr>
        </p:nvSpPr>
        <p:spPr>
          <a:xfrm>
            <a:off x="1905000" y="2170279"/>
            <a:ext cx="2283712" cy="2743200"/>
          </a:xfrm>
          <a:ln w="22225">
            <a:solidFill>
              <a:srgbClr val="012041"/>
            </a:solidFill>
          </a:ln>
        </p:spPr>
        <p:txBody>
          <a:bodyPr lIns="365760" tIns="1554480" rIns="36576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3" name="Rectangle 2">
            <a:extLst>
              <a:ext uri="{FF2B5EF4-FFF2-40B4-BE49-F238E27FC236}">
                <a16:creationId xmlns:a16="http://schemas.microsoft.com/office/drawing/2014/main" id="{94CC2891-5AA5-5F5B-B6CD-AD0D5255ED1C}"/>
              </a:ext>
            </a:extLst>
          </p:cNvPr>
          <p:cNvSpPr/>
          <p:nvPr userDrawn="1"/>
        </p:nvSpPr>
        <p:spPr>
          <a:xfrm>
            <a:off x="0" y="6052620"/>
            <a:ext cx="12192000" cy="80538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1BC219C3-A3A7-DBD3-A22A-704B435AF960}"/>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9" name="Slide Number Placeholder 5">
            <a:extLst>
              <a:ext uri="{FF2B5EF4-FFF2-40B4-BE49-F238E27FC236}">
                <a16:creationId xmlns:a16="http://schemas.microsoft.com/office/drawing/2014/main" id="{50445624-7E12-1610-6581-EDF316D84A46}"/>
              </a:ext>
            </a:extLst>
          </p:cNvPr>
          <p:cNvSpPr>
            <a:spLocks noGrp="1"/>
          </p:cNvSpPr>
          <p:nvPr>
            <p:ph type="sldNum" sz="quarter" idx="12"/>
          </p:nvPr>
        </p:nvSpPr>
        <p:spPr>
          <a:xfrm>
            <a:off x="10868247" y="6213504"/>
            <a:ext cx="935825" cy="365125"/>
          </a:xfrm>
        </p:spPr>
        <p:txBody>
          <a:bodyPr/>
          <a:lstStyle>
            <a:lvl1pPr algn="l">
              <a:defRPr b="0" i="0">
                <a:solidFill>
                  <a:schemeClr val="bg1"/>
                </a:solidFill>
                <a:latin typeface="Montserrat" pitchFamily="2" charset="77"/>
              </a:defRPr>
            </a:lvl1pPr>
          </a:lstStyle>
          <a:p>
            <a:fld id="{B5CEABB6-07DC-46E8-9B57-56EC44A396E5}" type="slidenum">
              <a:rPr lang="en-US" smtClean="0"/>
              <a:pPr/>
              <a:t>‹#›</a:t>
            </a:fld>
            <a:endParaRPr lang="en-US" dirty="0"/>
          </a:p>
        </p:txBody>
      </p:sp>
      <p:cxnSp>
        <p:nvCxnSpPr>
          <p:cNvPr id="10" name="Straight Connector 9">
            <a:extLst>
              <a:ext uri="{FF2B5EF4-FFF2-40B4-BE49-F238E27FC236}">
                <a16:creationId xmlns:a16="http://schemas.microsoft.com/office/drawing/2014/main" id="{E57D7D05-5B1F-0B68-868B-AF1F90D82970}"/>
              </a:ext>
            </a:extLst>
          </p:cNvPr>
          <p:cNvCxnSpPr>
            <a:cxnSpLocks/>
          </p:cNvCxnSpPr>
          <p:nvPr userDrawn="1"/>
        </p:nvCxnSpPr>
        <p:spPr>
          <a:xfrm>
            <a:off x="0" y="6064947"/>
            <a:ext cx="12192000" cy="0"/>
          </a:xfrm>
          <a:prstGeom prst="line">
            <a:avLst/>
          </a:prstGeom>
          <a:ln w="19050">
            <a:solidFill>
              <a:srgbClr val="6098D1"/>
            </a:solidFill>
          </a:ln>
        </p:spPr>
        <p:style>
          <a:lnRef idx="1">
            <a:schemeClr val="accent1"/>
          </a:lnRef>
          <a:fillRef idx="0">
            <a:schemeClr val="accent1"/>
          </a:fillRef>
          <a:effectRef idx="0">
            <a:schemeClr val="accent1"/>
          </a:effectRef>
          <a:fontRef idx="minor">
            <a:schemeClr val="tx1"/>
          </a:fontRef>
        </p:style>
      </p:cxnSp>
      <p:sp>
        <p:nvSpPr>
          <p:cNvPr id="14" name="Content Placeholder 8">
            <a:extLst>
              <a:ext uri="{FF2B5EF4-FFF2-40B4-BE49-F238E27FC236}">
                <a16:creationId xmlns:a16="http://schemas.microsoft.com/office/drawing/2014/main" id="{497EBD87-DD88-E9B7-7CD2-3481226F36D1}"/>
              </a:ext>
            </a:extLst>
          </p:cNvPr>
          <p:cNvSpPr>
            <a:spLocks noGrp="1"/>
          </p:cNvSpPr>
          <p:nvPr>
            <p:ph sz="quarter" idx="22"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24590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120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chemeClr val="bg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E2E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chemeClr val="bg1">
                    <a:lumMod val="95000"/>
                  </a:schemeClr>
                </a:solidFill>
                <a:latin typeface="Montserrat" pitchFamily="2" charset="77"/>
              </a:defRPr>
            </a:lvl1pPr>
          </a:lstStyle>
          <a:p>
            <a:r>
              <a:rPr lang="en-US" dirty="0"/>
              <a:t>Invest</a:t>
            </a:r>
          </a:p>
        </p:txBody>
      </p:sp>
      <p:sp>
        <p:nvSpPr>
          <p:cNvPr id="838" name="Slide Number Placeholder 5">
            <a:extLst>
              <a:ext uri="{FF2B5EF4-FFF2-40B4-BE49-F238E27FC236}">
                <a16:creationId xmlns:a16="http://schemas.microsoft.com/office/drawing/2014/main" id="{565AAEB7-D17A-1E45-70C7-E1BB8B5F4C3B}"/>
              </a:ext>
            </a:extLst>
          </p:cNvPr>
          <p:cNvSpPr>
            <a:spLocks noGrp="1"/>
          </p:cNvSpPr>
          <p:nvPr>
            <p:ph type="sldNum" sz="quarter" idx="12"/>
          </p:nvPr>
        </p:nvSpPr>
        <p:spPr>
          <a:xfrm>
            <a:off x="10868247" y="6213504"/>
            <a:ext cx="935825" cy="365125"/>
          </a:xfrm>
        </p:spPr>
        <p:txBody>
          <a:bodyPr/>
          <a:lstStyle>
            <a:lvl1pPr algn="l">
              <a:defRPr b="0" i="0">
                <a:solidFill>
                  <a:schemeClr val="bg1">
                    <a:lumMod val="95000"/>
                  </a:schemeClr>
                </a:solidFill>
                <a:latin typeface="Montserrat" pitchFamily="2" charset="77"/>
              </a:defRPr>
            </a:lvl1pPr>
          </a:lstStyle>
          <a:p>
            <a:fld id="{B5CEABB6-07DC-46E8-9B57-56EC44A396E5}" type="slidenum">
              <a:rPr lang="en-US" smtClean="0"/>
              <a:pPr/>
              <a:t>‹#›</a:t>
            </a:fld>
            <a:endParaRPr lang="en-US" dirty="0"/>
          </a:p>
        </p:txBody>
      </p:sp>
      <p:sp>
        <p:nvSpPr>
          <p:cNvPr id="9" name="Content Placeholder 8">
            <a:extLst>
              <a:ext uri="{FF2B5EF4-FFF2-40B4-BE49-F238E27FC236}">
                <a16:creationId xmlns:a16="http://schemas.microsoft.com/office/drawing/2014/main" id="{CEA80FD3-6490-BD89-E302-83CA88CD6DD6}"/>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10" name="Subtitle 2">
            <a:extLst>
              <a:ext uri="{FF2B5EF4-FFF2-40B4-BE49-F238E27FC236}">
                <a16:creationId xmlns:a16="http://schemas.microsoft.com/office/drawing/2014/main" id="{85A1EF41-DF56-55D1-F84A-D138127D9718}"/>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E2E42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31710303"/>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lgn="ctr">
              <a:defRPr cap="none" baseline="0"/>
            </a:lvl1pPr>
          </a:lstStyle>
          <a:p>
            <a:r>
              <a:rPr lang="en-US" dirty="0"/>
              <a:t>Click To Edit Title</a:t>
            </a:r>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136374" y="1982835"/>
            <a:ext cx="1828800" cy="1315629"/>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17" name="Text Placeholder 16">
            <a:extLst>
              <a:ext uri="{FF2B5EF4-FFF2-40B4-BE49-F238E27FC236}">
                <a16:creationId xmlns:a16="http://schemas.microsoft.com/office/drawing/2014/main" id="{31B2C19D-178B-430A-AB7C-D759E13E9D09}"/>
              </a:ext>
            </a:extLst>
          </p:cNvPr>
          <p:cNvSpPr>
            <a:spLocks noGrp="1"/>
          </p:cNvSpPr>
          <p:nvPr>
            <p:ph type="body" sz="quarter" idx="14" hasCustomPrompt="1"/>
          </p:nvPr>
        </p:nvSpPr>
        <p:spPr>
          <a:xfrm>
            <a:off x="1996925" y="4243719"/>
            <a:ext cx="2103120" cy="1188720"/>
          </a:xfrm>
        </p:spPr>
        <p:txBody>
          <a:bodyPr>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182108" y="1985107"/>
            <a:ext cx="1828800" cy="131673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20" name="Text Placeholder 16">
            <a:extLst>
              <a:ext uri="{FF2B5EF4-FFF2-40B4-BE49-F238E27FC236}">
                <a16:creationId xmlns:a16="http://schemas.microsoft.com/office/drawing/2014/main" id="{870165D6-1CE9-4D32-9B1C-526EFE3C3FF9}"/>
              </a:ext>
            </a:extLst>
          </p:cNvPr>
          <p:cNvSpPr>
            <a:spLocks noGrp="1"/>
          </p:cNvSpPr>
          <p:nvPr>
            <p:ph type="body" sz="quarter" idx="16" hasCustomPrompt="1"/>
          </p:nvPr>
        </p:nvSpPr>
        <p:spPr>
          <a:xfrm>
            <a:off x="5045984" y="4245991"/>
            <a:ext cx="2103120" cy="1188720"/>
          </a:xfrm>
        </p:spPr>
        <p:txBody>
          <a:bodyPr>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8234662" y="1980555"/>
            <a:ext cx="1828800" cy="131673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icon</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089013" y="4241439"/>
            <a:ext cx="2103120" cy="1188720"/>
          </a:xfrm>
        </p:spPr>
        <p:txBody>
          <a:bodyPr>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2063600" y="3799982"/>
            <a:ext cx="1980000" cy="360000"/>
          </a:xfrm>
        </p:spPr>
        <p:txBody>
          <a:bodyPr>
            <a:noAutofit/>
          </a:bodyPr>
          <a:lstStyle>
            <a:lvl1pPr marL="0" indent="0" algn="ctr">
              <a:buFont typeface="Arial" panose="020B0604020202020204" pitchFamily="34" charset="0"/>
              <a:buNone/>
              <a:defRPr sz="1800">
                <a:solidFill>
                  <a:schemeClr val="bg1">
                    <a:lumMod val="50000"/>
                  </a:schemeClr>
                </a:solidFill>
                <a:latin typeface="Montserrat" pitchFamily="2" charset="77"/>
              </a:defRPr>
            </a:lvl1pPr>
          </a:lstStyle>
          <a:p>
            <a:pPr lvl="0"/>
            <a:r>
              <a:rPr lang="en-US" dirty="0"/>
              <a:t>Bullet 2</a:t>
            </a:r>
            <a:endParaRPr lang="en-ZA" dirty="0"/>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5108500" y="3799982"/>
            <a:ext cx="1980000" cy="360000"/>
          </a:xfrm>
        </p:spPr>
        <p:txBody>
          <a:bodyPr>
            <a:noAutofit/>
          </a:bodyPr>
          <a:lstStyle>
            <a:lvl1pPr marL="0" indent="0" algn="ctr">
              <a:buFont typeface="Arial" panose="020B0604020202020204" pitchFamily="34" charset="0"/>
              <a:buNone/>
              <a:defRPr sz="1800">
                <a:solidFill>
                  <a:schemeClr val="bg1">
                    <a:lumMod val="50000"/>
                  </a:schemeClr>
                </a:solidFill>
                <a:latin typeface="Montserrat" pitchFamily="2" charset="77"/>
              </a:defRPr>
            </a:lvl1pPr>
          </a:lstStyle>
          <a:p>
            <a:pPr lvl="0"/>
            <a:r>
              <a:rPr lang="en-US" dirty="0"/>
              <a:t>Bullet 3</a:t>
            </a:r>
            <a:endParaRPr lang="en-ZA" dirty="0"/>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8153400" y="3799982"/>
            <a:ext cx="1980000" cy="360000"/>
          </a:xfrm>
        </p:spPr>
        <p:txBody>
          <a:bodyPr>
            <a:noAutofit/>
          </a:bodyPr>
          <a:lstStyle>
            <a:lvl1pPr marL="0" indent="0" algn="ctr">
              <a:buFont typeface="Arial" panose="020B0604020202020204" pitchFamily="34" charset="0"/>
              <a:buNone/>
              <a:defRPr sz="1800">
                <a:solidFill>
                  <a:schemeClr val="bg1">
                    <a:lumMod val="50000"/>
                  </a:schemeClr>
                </a:solidFill>
                <a:latin typeface="Montserrat" pitchFamily="2" charset="77"/>
              </a:defRPr>
            </a:lvl1pPr>
          </a:lstStyle>
          <a:p>
            <a:pPr lvl="0"/>
            <a:r>
              <a:rPr lang="en-US" dirty="0"/>
              <a:t>Bullet 4</a:t>
            </a:r>
            <a:endParaRPr lang="en-ZA" dirty="0"/>
          </a:p>
        </p:txBody>
      </p:sp>
      <p:cxnSp>
        <p:nvCxnSpPr>
          <p:cNvPr id="10" name="Straight Connector 9">
            <a:extLst>
              <a:ext uri="{FF2B5EF4-FFF2-40B4-BE49-F238E27FC236}">
                <a16:creationId xmlns:a16="http://schemas.microsoft.com/office/drawing/2014/main" id="{26DC72DD-030A-4AF2-8123-478BE9277165}"/>
              </a:ext>
            </a:extLst>
          </p:cNvPr>
          <p:cNvCxnSpPr/>
          <p:nvPr userDrawn="1"/>
        </p:nvCxnSpPr>
        <p:spPr>
          <a:xfrm>
            <a:off x="2158850" y="3497316"/>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Lst>
          </p:cNvPr>
          <p:cNvCxnSpPr>
            <a:cxnSpLocks/>
          </p:cNvCxnSpPr>
          <p:nvPr userDrawn="1"/>
        </p:nvCxnSpPr>
        <p:spPr>
          <a:xfrm>
            <a:off x="5181600" y="3487791"/>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6EBEC3B-EF2E-C176-F3A6-15F0432B6B6F}"/>
              </a:ext>
            </a:extLst>
          </p:cNvPr>
          <p:cNvSpPr/>
          <p:nvPr userDrawn="1"/>
        </p:nvSpPr>
        <p:spPr>
          <a:xfrm>
            <a:off x="0" y="6052620"/>
            <a:ext cx="12192000" cy="805380"/>
          </a:xfrm>
          <a:prstGeom prst="rect">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AF8D050-0D5E-490F-98C5-C491541E54D2}"/>
              </a:ext>
            </a:extLst>
          </p:cNvPr>
          <p:cNvCxnSpPr>
            <a:cxnSpLocks/>
          </p:cNvCxnSpPr>
          <p:nvPr userDrawn="1"/>
        </p:nvCxnSpPr>
        <p:spPr>
          <a:xfrm>
            <a:off x="8199363" y="3492554"/>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3DE5775-9579-A5FD-ECB0-FF7BE77304F5}"/>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8" name="Slide Number Placeholder 5">
            <a:extLst>
              <a:ext uri="{FF2B5EF4-FFF2-40B4-BE49-F238E27FC236}">
                <a16:creationId xmlns:a16="http://schemas.microsoft.com/office/drawing/2014/main" id="{D351A8BB-81AD-EFF4-3FB3-7886E95E3B8D}"/>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25" name="Straight Connector 24">
            <a:extLst>
              <a:ext uri="{FF2B5EF4-FFF2-40B4-BE49-F238E27FC236}">
                <a16:creationId xmlns:a16="http://schemas.microsoft.com/office/drawing/2014/main" id="{05B017FA-F676-DDD7-6024-A08BE5B255B4}"/>
              </a:ext>
            </a:extLst>
          </p:cNvPr>
          <p:cNvCxnSpPr>
            <a:cxnSpLocks/>
          </p:cNvCxnSpPr>
          <p:nvPr userDrawn="1"/>
        </p:nvCxnSpPr>
        <p:spPr>
          <a:xfrm>
            <a:off x="0" y="6054437"/>
            <a:ext cx="12192000"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28" name="Content Placeholder 8">
            <a:extLst>
              <a:ext uri="{FF2B5EF4-FFF2-40B4-BE49-F238E27FC236}">
                <a16:creationId xmlns:a16="http://schemas.microsoft.com/office/drawing/2014/main" id="{E4E2E84E-2541-8CC2-E166-8F4DDD4348C3}"/>
              </a:ext>
            </a:extLst>
          </p:cNvPr>
          <p:cNvSpPr>
            <a:spLocks noGrp="1"/>
          </p:cNvSpPr>
          <p:nvPr>
            <p:ph sz="quarter" idx="38"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719915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cap="none" baseline="0">
                <a:solidFill>
                  <a:schemeClr val="tx1"/>
                </a:solidFill>
              </a:defRPr>
            </a:lvl1pPr>
          </a:lstStyle>
          <a:p>
            <a:r>
              <a:rPr lang="en-US" dirty="0"/>
              <a:t>Click to edit Master title style</a:t>
            </a:r>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135187" y="2043763"/>
            <a:ext cx="1828800" cy="1371600"/>
          </a:xfrm>
          <a:prstGeom prst="rect">
            <a:avLst/>
          </a:prstGeom>
          <a:noFill/>
          <a:ln w="22225">
            <a:solidFill>
              <a:srgbClr val="6098D1"/>
            </a:solidFill>
          </a:ln>
        </p:spPr>
        <p:txBody>
          <a:bodyPr anchor="ctr" anchorCtr="1">
            <a:normAutofit/>
          </a:bodyPr>
          <a:lstStyle>
            <a:lvl1pPr marL="0" indent="0" algn="ctr">
              <a:spcBef>
                <a:spcPts val="0"/>
              </a:spcBef>
              <a:spcAft>
                <a:spcPts val="0"/>
              </a:spcAft>
              <a:buNone/>
              <a:defRPr sz="2800" b="1">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178552" y="2043763"/>
            <a:ext cx="1828800" cy="1371600"/>
          </a:xfrm>
          <a:prstGeom prst="rect">
            <a:avLst/>
          </a:prstGeom>
          <a:noFill/>
          <a:ln w="22225">
            <a:solidFill>
              <a:srgbClr val="F04D30"/>
            </a:solidFill>
          </a:ln>
        </p:spPr>
        <p:txBody>
          <a:bodyPr vert="horz" lIns="0" tIns="0" rIns="0" bIns="0" rtlCol="0" anchor="ctr" anchorCtr="1">
            <a:noAutofit/>
          </a:bodyPr>
          <a:lstStyle>
            <a:lvl1pPr marL="0" indent="0" algn="ctr">
              <a:spcBef>
                <a:spcPts val="0"/>
              </a:spcBef>
              <a:spcAft>
                <a:spcPts val="0"/>
              </a:spcAft>
              <a:buNone/>
              <a:defRPr lang="en-ZA" sz="2800" b="1" dirty="0">
                <a:solidFill>
                  <a:schemeClr val="tx1"/>
                </a:solid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232776" y="2043763"/>
            <a:ext cx="1828800" cy="1371600"/>
          </a:xfrm>
          <a:prstGeom prst="rect">
            <a:avLst/>
          </a:prstGeom>
          <a:noFill/>
          <a:ln w="22225">
            <a:solidFill>
              <a:srgbClr val="72BF48"/>
            </a:solidFill>
          </a:ln>
        </p:spPr>
        <p:txBody>
          <a:bodyPr vert="horz" lIns="0" tIns="0" rIns="0" bIns="0" rtlCol="0" anchor="ctr" anchorCtr="1">
            <a:noAutofit/>
          </a:bodyPr>
          <a:lstStyle>
            <a:lvl1pPr marL="0" indent="0" algn="ctr">
              <a:spcBef>
                <a:spcPts val="0"/>
              </a:spcBef>
              <a:spcAft>
                <a:spcPts val="0"/>
              </a:spcAft>
              <a:buNone/>
              <a:defRPr lang="en-ZA" sz="2800" b="1" dirty="0">
                <a:solidFill>
                  <a:schemeClr val="tx1"/>
                </a:solidFill>
                <a:latin typeface="+mj-lt"/>
              </a:defRPr>
            </a:lvl1pPr>
          </a:lstStyle>
          <a:p>
            <a:pPr marL="266700" lvl="0" indent="-266700" algn="ctr"/>
            <a:r>
              <a:rPr lang="en-US" dirty="0"/>
              <a:t>3</a:t>
            </a:r>
            <a:endParaRPr lang="en-ZA" dirty="0"/>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4721352" y="3862516"/>
            <a:ext cx="2743200" cy="1600200"/>
          </a:xfrm>
        </p:spPr>
        <p:txBody>
          <a:bodyPr>
            <a:normAutofit/>
          </a:bodyPr>
          <a:lstStyle>
            <a:lvl1pPr marL="0" indent="0" algn="ctr">
              <a:lnSpc>
                <a:spcPts val="2400"/>
              </a:lnSpc>
              <a:buFont typeface="Arial" panose="020B0604020202020204" pitchFamily="34" charset="0"/>
              <a:buNone/>
              <a:defRPr sz="1400">
                <a:solidFill>
                  <a:schemeClr val="tx1"/>
                </a:solidFill>
              </a:defRPr>
            </a:lvl1pPr>
          </a:lstStyle>
          <a:p>
            <a:pPr lvl="0"/>
            <a:r>
              <a:rPr lang="en-US" dirty="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7775576" y="3862516"/>
            <a:ext cx="2743200" cy="1600200"/>
          </a:xfrm>
        </p:spPr>
        <p:txBody>
          <a:bodyPr>
            <a:normAutofit/>
          </a:bodyPr>
          <a:lstStyle>
            <a:lvl1pPr marL="0" indent="0" algn="ctr">
              <a:lnSpc>
                <a:spcPts val="2400"/>
              </a:lnSpc>
              <a:buFont typeface="Arial" panose="020B0604020202020204" pitchFamily="34" charset="0"/>
              <a:buNone/>
              <a:defRPr sz="1400">
                <a:solidFill>
                  <a:schemeClr val="tx1"/>
                </a:solidFill>
              </a:defRPr>
            </a:lvl1pPr>
          </a:lstStyle>
          <a:p>
            <a:pPr lvl="0"/>
            <a:r>
              <a:rPr lang="en-US" dirty="0"/>
              <a:t>Section Description</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677987" y="3862571"/>
            <a:ext cx="2743200" cy="1601787"/>
          </a:xfrm>
        </p:spPr>
        <p:txBody>
          <a:bodyPr>
            <a:noAutofit/>
          </a:bodyPr>
          <a:lstStyle>
            <a:lvl1pPr marL="0" indent="0" algn="ctr">
              <a:lnSpc>
                <a:spcPts val="240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cxnSp>
        <p:nvCxnSpPr>
          <p:cNvPr id="3" name="Straight Connector 2">
            <a:extLst>
              <a:ext uri="{FF2B5EF4-FFF2-40B4-BE49-F238E27FC236}">
                <a16:creationId xmlns:a16="http://schemas.microsoft.com/office/drawing/2014/main" id="{2A475464-9192-0225-E394-4A57E4852466}"/>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F1CF23E9-E791-1A5E-5954-6FCFE3C75A51}"/>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8" name="Slide Number Placeholder 5">
            <a:extLst>
              <a:ext uri="{FF2B5EF4-FFF2-40B4-BE49-F238E27FC236}">
                <a16:creationId xmlns:a16="http://schemas.microsoft.com/office/drawing/2014/main" id="{86C144BE-C8DD-8798-3C6E-FA747AC86AC9}"/>
              </a:ext>
            </a:extLst>
          </p:cNvPr>
          <p:cNvSpPr>
            <a:spLocks noGrp="1"/>
          </p:cNvSpPr>
          <p:nvPr>
            <p:ph type="sldNum" sz="quarter" idx="36"/>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12" name="Content Placeholder 8">
            <a:extLst>
              <a:ext uri="{FF2B5EF4-FFF2-40B4-BE49-F238E27FC236}">
                <a16:creationId xmlns:a16="http://schemas.microsoft.com/office/drawing/2014/main" id="{EDD7715F-5435-ECEA-EBB9-B1F004F6F1B5}"/>
              </a:ext>
            </a:extLst>
          </p:cNvPr>
          <p:cNvSpPr>
            <a:spLocks noGrp="1"/>
          </p:cNvSpPr>
          <p:nvPr>
            <p:ph sz="quarter" idx="37"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3405848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Marke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cap="none" baseline="0">
                <a:solidFill>
                  <a:schemeClr val="tx1"/>
                </a:solidFill>
              </a:defRPr>
            </a:lvl1pPr>
          </a:lstStyle>
          <a:p>
            <a:r>
              <a:rPr lang="en-US" dirty="0"/>
              <a:t>Click To Edit Title</a:t>
            </a:r>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71601" y="2149157"/>
            <a:ext cx="2743200" cy="2999232"/>
          </a:xfrm>
          <a:prstGeom prst="rect">
            <a:avLst/>
          </a:prstGeom>
          <a:solidFill>
            <a:srgbClr val="6098D1"/>
          </a:solidFill>
          <a:ln w="22225">
            <a:solidFill>
              <a:srgbClr val="E2E42F"/>
            </a:solidFill>
          </a:ln>
        </p:spPr>
        <p:txBody>
          <a:bodyPr tIns="621792" anchor="t" anchorCtr="0">
            <a:normAutofit/>
          </a:bodyPr>
          <a:lstStyle>
            <a:lvl1pPr marL="0" indent="0" algn="ctr">
              <a:spcBef>
                <a:spcPts val="0"/>
              </a:spcBef>
              <a:spcAft>
                <a:spcPts val="0"/>
              </a:spcAft>
              <a:buNone/>
              <a:defRPr sz="3800" b="1">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724400" y="2149157"/>
            <a:ext cx="2743200" cy="2999232"/>
          </a:xfrm>
          <a:prstGeom prst="rect">
            <a:avLst/>
          </a:prstGeom>
          <a:solidFill>
            <a:srgbClr val="6098D1"/>
          </a:solidFill>
          <a:ln w="22225">
            <a:solidFill>
              <a:srgbClr val="E2E42F"/>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769944" y="2149157"/>
            <a:ext cx="2743201" cy="2997072"/>
          </a:xfrm>
          <a:prstGeom prst="rect">
            <a:avLst/>
          </a:prstGeom>
          <a:solidFill>
            <a:srgbClr val="6098D1"/>
          </a:solidFill>
          <a:ln w="22225">
            <a:solidFill>
              <a:srgbClr val="E2E42F"/>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a:r>
              <a:rPr lang="en-US" dirty="0"/>
              <a:t>3</a:t>
            </a:r>
            <a:endParaRPr lang="en-ZA" dirty="0"/>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4964560" y="4279392"/>
            <a:ext cx="2286000" cy="640080"/>
          </a:xfrm>
        </p:spPr>
        <p:txBody>
          <a:bodyPr>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a:r>
              <a:rPr lang="en-US" dirty="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012800" y="4279392"/>
            <a:ext cx="2286000" cy="640080"/>
          </a:xfrm>
        </p:spPr>
        <p:txBody>
          <a:bodyPr>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a:r>
              <a:rPr lang="en-US" dirty="0"/>
              <a:t>Section Description</a:t>
            </a:r>
          </a:p>
        </p:txBody>
      </p:sp>
      <p:sp>
        <p:nvSpPr>
          <p:cNvPr id="4" name="Text Placeholder 3">
            <a:extLst>
              <a:ext uri="{FF2B5EF4-FFF2-40B4-BE49-F238E27FC236}">
                <a16:creationId xmlns:a16="http://schemas.microsoft.com/office/drawing/2014/main" id="{B0481AD7-A873-4BA1-A500-D8FF0F229879}"/>
              </a:ext>
            </a:extLst>
          </p:cNvPr>
          <p:cNvSpPr>
            <a:spLocks noGrp="1"/>
          </p:cNvSpPr>
          <p:nvPr>
            <p:ph type="body" sz="quarter" idx="34" hasCustomPrompt="1"/>
          </p:nvPr>
        </p:nvSpPr>
        <p:spPr>
          <a:xfrm>
            <a:off x="1903095" y="3511296"/>
            <a:ext cx="2286000" cy="731520"/>
          </a:xfrm>
        </p:spPr>
        <p:txBody>
          <a:bodyPr>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SECTION HEADER</a:t>
            </a:r>
          </a:p>
        </p:txBody>
      </p:sp>
      <p:sp>
        <p:nvSpPr>
          <p:cNvPr id="9" name="Text Placeholder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901952" y="4279392"/>
            <a:ext cx="2286000" cy="64008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Section Description</a:t>
            </a:r>
          </a:p>
        </p:txBody>
      </p:sp>
      <p:sp>
        <p:nvSpPr>
          <p:cNvPr id="22" name="Text Placeholder 3">
            <a:extLst>
              <a:ext uri="{FF2B5EF4-FFF2-40B4-BE49-F238E27FC236}">
                <a16:creationId xmlns:a16="http://schemas.microsoft.com/office/drawing/2014/main" id="{AE52A1FB-F89B-45C5-92FC-A6D588F53C5D}"/>
              </a:ext>
            </a:extLst>
          </p:cNvPr>
          <p:cNvSpPr>
            <a:spLocks noGrp="1"/>
          </p:cNvSpPr>
          <p:nvPr>
            <p:ph type="body" sz="quarter" idx="36" hasCustomPrompt="1"/>
          </p:nvPr>
        </p:nvSpPr>
        <p:spPr>
          <a:xfrm>
            <a:off x="4964559" y="3511296"/>
            <a:ext cx="2286000" cy="731520"/>
          </a:xfrm>
        </p:spPr>
        <p:txBody>
          <a:bodyPr>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SECTION HEADER</a:t>
            </a:r>
          </a:p>
        </p:txBody>
      </p:sp>
      <p:sp>
        <p:nvSpPr>
          <p:cNvPr id="23" name="Text Placeholder 3">
            <a:extLst>
              <a:ext uri="{FF2B5EF4-FFF2-40B4-BE49-F238E27FC236}">
                <a16:creationId xmlns:a16="http://schemas.microsoft.com/office/drawing/2014/main" id="{46C18666-B781-4A20-AAFB-33160088C3E1}"/>
              </a:ext>
            </a:extLst>
          </p:cNvPr>
          <p:cNvSpPr>
            <a:spLocks noGrp="1"/>
          </p:cNvSpPr>
          <p:nvPr>
            <p:ph type="body" sz="quarter" idx="37" hasCustomPrompt="1"/>
          </p:nvPr>
        </p:nvSpPr>
        <p:spPr>
          <a:xfrm>
            <a:off x="8012799" y="3511296"/>
            <a:ext cx="2286000" cy="731520"/>
          </a:xfrm>
        </p:spPr>
        <p:txBody>
          <a:bodyPr>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SECTION HEADER</a:t>
            </a:r>
          </a:p>
        </p:txBody>
      </p:sp>
      <p:cxnSp>
        <p:nvCxnSpPr>
          <p:cNvPr id="3" name="Straight Connector 2">
            <a:extLst>
              <a:ext uri="{FF2B5EF4-FFF2-40B4-BE49-F238E27FC236}">
                <a16:creationId xmlns:a16="http://schemas.microsoft.com/office/drawing/2014/main" id="{9CAB640C-2D70-81DE-1015-B30B652CEB4E}"/>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FC568E5-B2F5-D2B8-A529-4FA650EFF344}"/>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0" name="Slide Number Placeholder 5">
            <a:extLst>
              <a:ext uri="{FF2B5EF4-FFF2-40B4-BE49-F238E27FC236}">
                <a16:creationId xmlns:a16="http://schemas.microsoft.com/office/drawing/2014/main" id="{20576FD3-EF62-A7FA-35C1-8948D1660F87}"/>
              </a:ext>
            </a:extLst>
          </p:cNvPr>
          <p:cNvSpPr>
            <a:spLocks noGrp="1"/>
          </p:cNvSpPr>
          <p:nvPr>
            <p:ph type="sldNum" sz="quarter" idx="38"/>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11" name="Content Placeholder 8">
            <a:extLst>
              <a:ext uri="{FF2B5EF4-FFF2-40B4-BE49-F238E27FC236}">
                <a16:creationId xmlns:a16="http://schemas.microsoft.com/office/drawing/2014/main" id="{881254E5-FECF-615B-C64B-0E9D5F16A9A2}"/>
              </a:ext>
            </a:extLst>
          </p:cNvPr>
          <p:cNvSpPr>
            <a:spLocks noGrp="1"/>
          </p:cNvSpPr>
          <p:nvPr>
            <p:ph sz="quarter" idx="39"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782336595"/>
      </p:ext>
    </p:extLst>
  </p:cSld>
  <p:clrMapOvr>
    <a:masterClrMapping/>
  </p:clrMapOvr>
  <p:extLst>
    <p:ext uri="{DCECCB84-F9BA-43D5-87BE-67443E8EF086}">
      <p15:sldGuideLst xmlns:p15="http://schemas.microsoft.com/office/powerpoint/2012/main">
        <p15:guide id="1" orient="horz" pos="3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839788" y="365125"/>
            <a:ext cx="10515600" cy="1325563"/>
          </a:xfrm>
        </p:spPr>
        <p:txBody>
          <a:bodyPr/>
          <a:lstStyle>
            <a:lvl1pPr>
              <a:defRPr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839789" y="1681163"/>
            <a:ext cx="4114800" cy="823912"/>
          </a:xfrm>
        </p:spPr>
        <p:txBody>
          <a:bodyPr anchor="ctr" anchorCtr="0">
            <a:normAutofit/>
          </a:bodyPr>
          <a:lstStyle>
            <a:lvl1pPr marL="0" indent="0">
              <a:buNone/>
              <a:defRPr sz="1800" b="0">
                <a:solidFill>
                  <a:schemeClr val="bg1">
                    <a:lumMod val="50000"/>
                  </a:schemeClr>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4114800" cy="3081971"/>
          </a:xfrm>
        </p:spPr>
        <p:txBody>
          <a:bodyPr>
            <a:normAutofit/>
          </a:bodyPr>
          <a:lstStyle>
            <a:lvl1pPr marL="285750" indent="-285750">
              <a:lnSpc>
                <a:spcPts val="2400"/>
              </a:lnSpc>
              <a:spcBef>
                <a:spcPts val="1000"/>
              </a:spcBef>
              <a:buFont typeface="Arial" panose="020B0604020202020204" pitchFamily="34" charset="0"/>
              <a:buChar char="•"/>
              <a:defRPr sz="1400"/>
            </a:lvl1pPr>
            <a:lvl2pPr marL="742950" indent="-285750">
              <a:lnSpc>
                <a:spcPts val="2400"/>
              </a:lnSpc>
              <a:spcBef>
                <a:spcPts val="1000"/>
              </a:spcBef>
              <a:buFont typeface="Arial" panose="020B0604020202020204" pitchFamily="34" charset="0"/>
              <a:buChar char="•"/>
              <a:defRPr sz="1400"/>
            </a:lvl2pPr>
            <a:lvl3pPr marL="1200150" indent="-285750">
              <a:lnSpc>
                <a:spcPts val="2400"/>
              </a:lnSpc>
              <a:spcBef>
                <a:spcPts val="1000"/>
              </a:spcBef>
              <a:buFont typeface="Arial" panose="020B0604020202020204" pitchFamily="34" charset="0"/>
              <a:buChar char="•"/>
              <a:defRPr sz="1400"/>
            </a:lvl3pPr>
            <a:lvl4pPr marL="1657350" indent="-285750">
              <a:lnSpc>
                <a:spcPts val="2400"/>
              </a:lnSpc>
              <a:spcBef>
                <a:spcPts val="1000"/>
              </a:spcBef>
              <a:buFont typeface="Arial" panose="020B0604020202020204" pitchFamily="34" charset="0"/>
              <a:buChar char="•"/>
              <a:defRPr sz="1400"/>
            </a:lvl4pPr>
            <a:lvl5pPr marL="2114550" indent="-285750">
              <a:lnSpc>
                <a:spcPts val="2400"/>
              </a:lnSpc>
              <a:spcBef>
                <a:spcPts val="1000"/>
              </a:spcBef>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172200" y="1681163"/>
            <a:ext cx="4114800" cy="823912"/>
          </a:xfrm>
        </p:spPr>
        <p:txBody>
          <a:bodyPr anchor="ctr" anchorCtr="0">
            <a:normAutofit/>
          </a:bodyPr>
          <a:lstStyle>
            <a:lvl1pPr marL="0" indent="0">
              <a:buNone/>
              <a:defRPr sz="1800" b="0">
                <a:solidFill>
                  <a:schemeClr val="bg1">
                    <a:lumMod val="50000"/>
                  </a:schemeClr>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4114800" cy="3081971"/>
          </a:xfrm>
        </p:spPr>
        <p:txBody>
          <a:bodyPr>
            <a:normAutofit/>
          </a:bodyPr>
          <a:lstStyle>
            <a:lvl1pPr marL="285750" indent="-285750">
              <a:lnSpc>
                <a:spcPts val="2400"/>
              </a:lnSpc>
              <a:spcBef>
                <a:spcPts val="1000"/>
              </a:spcBef>
              <a:buFont typeface="Arial" panose="020B0604020202020204" pitchFamily="34" charset="0"/>
              <a:buChar char="•"/>
              <a:defRPr sz="1400"/>
            </a:lvl1pPr>
            <a:lvl2pPr marL="742950" indent="-285750">
              <a:lnSpc>
                <a:spcPts val="2400"/>
              </a:lnSpc>
              <a:spcBef>
                <a:spcPts val="1000"/>
              </a:spcBef>
              <a:buFont typeface="Arial" panose="020B0604020202020204" pitchFamily="34" charset="0"/>
              <a:buChar char="•"/>
              <a:defRPr sz="1400"/>
            </a:lvl2pPr>
            <a:lvl3pPr marL="1200150" indent="-285750">
              <a:lnSpc>
                <a:spcPts val="2400"/>
              </a:lnSpc>
              <a:spcBef>
                <a:spcPts val="1000"/>
              </a:spcBef>
              <a:buFont typeface="Arial" panose="020B0604020202020204" pitchFamily="34" charset="0"/>
              <a:buChar char="•"/>
              <a:defRPr sz="1400"/>
            </a:lvl3pPr>
            <a:lvl4pPr marL="1657350" indent="-285750">
              <a:lnSpc>
                <a:spcPts val="2400"/>
              </a:lnSpc>
              <a:spcBef>
                <a:spcPts val="1000"/>
              </a:spcBef>
              <a:buFont typeface="Arial" panose="020B0604020202020204" pitchFamily="34" charset="0"/>
              <a:buChar char="•"/>
              <a:defRPr sz="1400"/>
            </a:lvl4pPr>
            <a:lvl5pPr marL="2114550" indent="-285750">
              <a:lnSpc>
                <a:spcPts val="2400"/>
              </a:lnSpc>
              <a:spcBef>
                <a:spcPts val="100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7AA6C4AD-DF46-EC96-374B-5ED2CB2D9125}"/>
              </a:ext>
            </a:extLst>
          </p:cNvPr>
          <p:cNvSpPr/>
          <p:nvPr userDrawn="1"/>
        </p:nvSpPr>
        <p:spPr>
          <a:xfrm>
            <a:off x="0" y="6052620"/>
            <a:ext cx="12192000" cy="805380"/>
          </a:xfrm>
          <a:prstGeom prst="rect">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669993EA-B15E-BC61-716F-B31D6D27AB96}"/>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5" name="Slide Number Placeholder 5">
            <a:extLst>
              <a:ext uri="{FF2B5EF4-FFF2-40B4-BE49-F238E27FC236}">
                <a16:creationId xmlns:a16="http://schemas.microsoft.com/office/drawing/2014/main" id="{531CF02F-D382-0B7C-9836-4C71C33432F2}"/>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6" name="Straight Connector 15">
            <a:extLst>
              <a:ext uri="{FF2B5EF4-FFF2-40B4-BE49-F238E27FC236}">
                <a16:creationId xmlns:a16="http://schemas.microsoft.com/office/drawing/2014/main" id="{F51883A3-D6B7-12EB-95CE-32BC3832E934}"/>
              </a:ext>
            </a:extLst>
          </p:cNvPr>
          <p:cNvCxnSpPr>
            <a:cxnSpLocks/>
          </p:cNvCxnSpPr>
          <p:nvPr userDrawn="1"/>
        </p:nvCxnSpPr>
        <p:spPr>
          <a:xfrm>
            <a:off x="0" y="6054437"/>
            <a:ext cx="12192000"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7" name="Content Placeholder 8">
            <a:extLst>
              <a:ext uri="{FF2B5EF4-FFF2-40B4-BE49-F238E27FC236}">
                <a16:creationId xmlns:a16="http://schemas.microsoft.com/office/drawing/2014/main" id="{B9CC93BB-A95E-099E-4CF9-6EAF6CEA1E14}"/>
              </a:ext>
            </a:extLst>
          </p:cNvPr>
          <p:cNvSpPr>
            <a:spLocks noGrp="1"/>
          </p:cNvSpPr>
          <p:nvPr>
            <p:ph sz="quarter" idx="22"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3843178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Growth Strategy">
    <p:bg>
      <p:bgPr>
        <a:solidFill>
          <a:srgbClr val="6098D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4384B8-6414-4870-BF05-99FE5E164890}"/>
              </a:ext>
            </a:extLst>
          </p:cNvPr>
          <p:cNvSpPr/>
          <p:nvPr userDrawn="1"/>
        </p:nvSpPr>
        <p:spPr>
          <a:xfrm>
            <a:off x="4499309" y="2450592"/>
            <a:ext cx="3200400" cy="417880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8D92F3-3AB1-4672-AAAA-0D9FF28923C9}"/>
              </a:ext>
            </a:extLst>
          </p:cNvPr>
          <p:cNvSpPr/>
          <p:nvPr userDrawn="1"/>
        </p:nvSpPr>
        <p:spPr>
          <a:xfrm>
            <a:off x="8333163" y="2450592"/>
            <a:ext cx="3200400" cy="417880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4D5546-EF99-490E-8EC4-8DAE9703B984}"/>
              </a:ext>
            </a:extLst>
          </p:cNvPr>
          <p:cNvSpPr/>
          <p:nvPr userDrawn="1"/>
        </p:nvSpPr>
        <p:spPr>
          <a:xfrm>
            <a:off x="685799" y="2450592"/>
            <a:ext cx="3200400" cy="417880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685799" y="2450592"/>
            <a:ext cx="3200400" cy="2567007"/>
          </a:xfrm>
          <a:noFill/>
          <a:ln w="22225">
            <a:noFill/>
          </a:ln>
        </p:spPr>
        <p:txBody>
          <a:bodyPr tIns="420624">
            <a:noAutofit/>
          </a:bodyPr>
          <a:lstStyle>
            <a:lvl1pPr marL="0" indent="0" algn="ctr">
              <a:lnSpc>
                <a:spcPts val="2600"/>
              </a:lnSpc>
              <a:spcBef>
                <a:spcPts val="0"/>
              </a:spcBef>
              <a:buNone/>
              <a:defRPr sz="1800">
                <a:solidFill>
                  <a:schemeClr val="tx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32" name="Text Placeholder 9">
            <a:extLst>
              <a:ext uri="{FF2B5EF4-FFF2-40B4-BE49-F238E27FC236}">
                <a16:creationId xmlns:a16="http://schemas.microsoft.com/office/drawing/2014/main" id="{F13B55CA-81C2-4AD0-94D7-1164220A28BB}"/>
              </a:ext>
            </a:extLst>
          </p:cNvPr>
          <p:cNvSpPr>
            <a:spLocks noGrp="1"/>
          </p:cNvSpPr>
          <p:nvPr>
            <p:ph type="body" sz="quarter" idx="17" hasCustomPrompt="1"/>
          </p:nvPr>
        </p:nvSpPr>
        <p:spPr>
          <a:xfrm>
            <a:off x="4499309" y="2450591"/>
            <a:ext cx="3200400" cy="2567009"/>
          </a:xfrm>
          <a:noFill/>
          <a:ln w="22225">
            <a:noFill/>
          </a:ln>
        </p:spPr>
        <p:txBody>
          <a:bodyPr tIns="420624">
            <a:noAutofit/>
          </a:bodyPr>
          <a:lstStyle>
            <a:lvl1pPr marL="0" indent="0" algn="ctr">
              <a:lnSpc>
                <a:spcPts val="2600"/>
              </a:lnSpc>
              <a:spcBef>
                <a:spcPts val="0"/>
              </a:spcBef>
              <a:buNone/>
              <a:defRPr sz="1800">
                <a:solidFill>
                  <a:schemeClr val="tx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34" name="Text Placeholder 9">
            <a:extLst>
              <a:ext uri="{FF2B5EF4-FFF2-40B4-BE49-F238E27FC236}">
                <a16:creationId xmlns:a16="http://schemas.microsoft.com/office/drawing/2014/main" id="{01BBF6FF-17B9-408E-8ED2-92B3DA12A468}"/>
              </a:ext>
            </a:extLst>
          </p:cNvPr>
          <p:cNvSpPr>
            <a:spLocks noGrp="1"/>
          </p:cNvSpPr>
          <p:nvPr>
            <p:ph type="body" sz="quarter" idx="19" hasCustomPrompt="1"/>
          </p:nvPr>
        </p:nvSpPr>
        <p:spPr>
          <a:xfrm>
            <a:off x="8333163" y="2450591"/>
            <a:ext cx="3200400" cy="2567009"/>
          </a:xfrm>
          <a:noFill/>
          <a:ln w="22225">
            <a:noFill/>
          </a:ln>
        </p:spPr>
        <p:txBody>
          <a:bodyPr tIns="420624">
            <a:noAutofit/>
          </a:bodyPr>
          <a:lstStyle>
            <a:lvl1pPr marL="0" indent="0" algn="ctr">
              <a:lnSpc>
                <a:spcPts val="2600"/>
              </a:lnSpc>
              <a:spcBef>
                <a:spcPts val="0"/>
              </a:spcBef>
              <a:buNone/>
              <a:defRPr sz="1800">
                <a:solidFill>
                  <a:schemeClr val="tx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939859" y="3392424"/>
            <a:ext cx="2743200" cy="1463040"/>
          </a:xfrm>
        </p:spPr>
        <p:txBody>
          <a:bodyPr>
            <a:normAutofit/>
          </a:bodyPr>
          <a:lstStyle>
            <a:lvl1pPr marL="0" indent="0" algn="ctr">
              <a:lnSpc>
                <a:spcPts val="2000"/>
              </a:lnSpc>
              <a:spcBef>
                <a:spcPts val="0"/>
              </a:spcBef>
              <a:buNone/>
              <a:defRPr sz="1400">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570874" y="704088"/>
            <a:ext cx="9050253" cy="640080"/>
          </a:xfrm>
          <a:noFill/>
        </p:spPr>
        <p:txBody>
          <a:bodyPr/>
          <a:lstStyle>
            <a:lvl1pPr algn="ctr">
              <a:defRPr baseline="0"/>
            </a:lvl1pPr>
          </a:lstStyle>
          <a:p>
            <a:r>
              <a:rPr lang="en-US" dirty="0"/>
              <a:t>CLICK TO EDIT TITLE</a:t>
            </a:r>
          </a:p>
        </p:txBody>
      </p:sp>
      <p:sp>
        <p:nvSpPr>
          <p:cNvPr id="20" name="Text Placeholder 9">
            <a:extLst>
              <a:ext uri="{FF2B5EF4-FFF2-40B4-BE49-F238E27FC236}">
                <a16:creationId xmlns:a16="http://schemas.microsoft.com/office/drawing/2014/main" id="{519259E2-3CE1-4C76-B5B7-4AD137FBC77B}"/>
              </a:ext>
            </a:extLst>
          </p:cNvPr>
          <p:cNvSpPr>
            <a:spLocks noGrp="1"/>
          </p:cNvSpPr>
          <p:nvPr>
            <p:ph type="body" sz="quarter" idx="14" hasCustomPrompt="1"/>
          </p:nvPr>
        </p:nvSpPr>
        <p:spPr>
          <a:xfrm>
            <a:off x="1572768" y="1389888"/>
            <a:ext cx="9052560" cy="395859"/>
          </a:xfrm>
        </p:spPr>
        <p:txBody>
          <a:bodyPr>
            <a:noAutofit/>
          </a:bodyPr>
          <a:lstStyle>
            <a:lvl1pPr marL="0" indent="0" algn="ctr">
              <a:lnSpc>
                <a:spcPts val="2600"/>
              </a:lnSpc>
              <a:spcBef>
                <a:spcPts val="0"/>
              </a:spcBef>
              <a:buNone/>
              <a:defRPr sz="1800" b="0">
                <a:solidFill>
                  <a:schemeClr val="tx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31" name="Text Placeholder 9">
            <a:extLst>
              <a:ext uri="{FF2B5EF4-FFF2-40B4-BE49-F238E27FC236}">
                <a16:creationId xmlns:a16="http://schemas.microsoft.com/office/drawing/2014/main" id="{A551E3CC-0E54-4309-8184-90F1CF36B07A}"/>
              </a:ext>
            </a:extLst>
          </p:cNvPr>
          <p:cNvSpPr>
            <a:spLocks noGrp="1"/>
          </p:cNvSpPr>
          <p:nvPr>
            <p:ph type="body" sz="quarter" idx="16" hasCustomPrompt="1"/>
          </p:nvPr>
        </p:nvSpPr>
        <p:spPr>
          <a:xfrm>
            <a:off x="4731630" y="3392424"/>
            <a:ext cx="2743200" cy="1463040"/>
          </a:xfrm>
        </p:spPr>
        <p:txBody>
          <a:bodyPr>
            <a:normAutofit/>
          </a:bodyPr>
          <a:lstStyle>
            <a:lvl1pPr marL="0" indent="0" algn="ctr">
              <a:lnSpc>
                <a:spcPts val="2000"/>
              </a:lnSpc>
              <a:spcBef>
                <a:spcPts val="0"/>
              </a:spcBef>
              <a:buNone/>
              <a:defRPr sz="1400">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33" name="Text Placeholder 9">
            <a:extLst>
              <a:ext uri="{FF2B5EF4-FFF2-40B4-BE49-F238E27FC236}">
                <a16:creationId xmlns:a16="http://schemas.microsoft.com/office/drawing/2014/main" id="{3EF0C778-EB33-45E0-B66D-9E5B206D382D}"/>
              </a:ext>
            </a:extLst>
          </p:cNvPr>
          <p:cNvSpPr>
            <a:spLocks noGrp="1"/>
          </p:cNvSpPr>
          <p:nvPr>
            <p:ph type="body" sz="quarter" idx="18" hasCustomPrompt="1"/>
          </p:nvPr>
        </p:nvSpPr>
        <p:spPr>
          <a:xfrm>
            <a:off x="8573439" y="3392424"/>
            <a:ext cx="2743200" cy="1463040"/>
          </a:xfrm>
        </p:spPr>
        <p:txBody>
          <a:bodyPr>
            <a:normAutofit/>
          </a:bodyPr>
          <a:lstStyle>
            <a:lvl1pPr marL="0" indent="0" algn="ctr">
              <a:lnSpc>
                <a:spcPts val="2000"/>
              </a:lnSpc>
              <a:spcBef>
                <a:spcPts val="0"/>
              </a:spcBef>
              <a:buNone/>
              <a:defRPr sz="1400">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3" name="Rectangle 2">
            <a:extLst>
              <a:ext uri="{FF2B5EF4-FFF2-40B4-BE49-F238E27FC236}">
                <a16:creationId xmlns:a16="http://schemas.microsoft.com/office/drawing/2014/main" id="{9A23D382-0179-5554-F0AC-C1599974C18D}"/>
              </a:ext>
            </a:extLst>
          </p:cNvPr>
          <p:cNvSpPr/>
          <p:nvPr userDrawn="1"/>
        </p:nvSpPr>
        <p:spPr>
          <a:xfrm>
            <a:off x="0" y="6052620"/>
            <a:ext cx="12192000" cy="80538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A56276A-89DC-4B72-B49B-789456C8162D}"/>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dirty="0"/>
              <a:t>Invest</a:t>
            </a:r>
          </a:p>
        </p:txBody>
      </p:sp>
      <p:sp>
        <p:nvSpPr>
          <p:cNvPr id="11" name="Slide Number Placeholder 5">
            <a:extLst>
              <a:ext uri="{FF2B5EF4-FFF2-40B4-BE49-F238E27FC236}">
                <a16:creationId xmlns:a16="http://schemas.microsoft.com/office/drawing/2014/main" id="{207046F3-B136-E2D9-24E3-467DAEFB9CD3}"/>
              </a:ext>
            </a:extLst>
          </p:cNvPr>
          <p:cNvSpPr>
            <a:spLocks noGrp="1"/>
          </p:cNvSpPr>
          <p:nvPr>
            <p:ph type="sldNum" sz="quarter" idx="12"/>
          </p:nvPr>
        </p:nvSpPr>
        <p:spPr>
          <a:xfrm>
            <a:off x="10868247" y="6213504"/>
            <a:ext cx="935825" cy="365125"/>
          </a:xfrm>
        </p:spPr>
        <p:txBody>
          <a:bodyPr/>
          <a:lstStyle>
            <a:lvl1pPr algn="l">
              <a:defRPr b="0" i="0">
                <a:solidFill>
                  <a:schemeClr val="bg1"/>
                </a:solidFill>
                <a:latin typeface="Montserrat" pitchFamily="2" charset="77"/>
              </a:defRPr>
            </a:lvl1pPr>
          </a:lstStyle>
          <a:p>
            <a:fld id="{B5CEABB6-07DC-46E8-9B57-56EC44A396E5}" type="slidenum">
              <a:rPr lang="en-US" smtClean="0"/>
              <a:pPr/>
              <a:t>‹#›</a:t>
            </a:fld>
            <a:endParaRPr lang="en-US" dirty="0"/>
          </a:p>
        </p:txBody>
      </p:sp>
      <p:cxnSp>
        <p:nvCxnSpPr>
          <p:cNvPr id="12" name="Straight Connector 11">
            <a:extLst>
              <a:ext uri="{FF2B5EF4-FFF2-40B4-BE49-F238E27FC236}">
                <a16:creationId xmlns:a16="http://schemas.microsoft.com/office/drawing/2014/main" id="{2BC9C4DE-4BA4-E240-4D5F-5653548E6591}"/>
              </a:ext>
            </a:extLst>
          </p:cNvPr>
          <p:cNvCxnSpPr>
            <a:cxnSpLocks/>
          </p:cNvCxnSpPr>
          <p:nvPr userDrawn="1"/>
        </p:nvCxnSpPr>
        <p:spPr>
          <a:xfrm>
            <a:off x="0" y="6064947"/>
            <a:ext cx="12192000" cy="0"/>
          </a:xfrm>
          <a:prstGeom prst="line">
            <a:avLst/>
          </a:prstGeom>
          <a:ln w="19050">
            <a:solidFill>
              <a:srgbClr val="6098D1"/>
            </a:solidFill>
          </a:ln>
        </p:spPr>
        <p:style>
          <a:lnRef idx="1">
            <a:schemeClr val="accent1"/>
          </a:lnRef>
          <a:fillRef idx="0">
            <a:schemeClr val="accent1"/>
          </a:fillRef>
          <a:effectRef idx="0">
            <a:schemeClr val="accent1"/>
          </a:effectRef>
          <a:fontRef idx="minor">
            <a:schemeClr val="tx1"/>
          </a:fontRef>
        </p:style>
      </p:cxnSp>
      <p:sp>
        <p:nvSpPr>
          <p:cNvPr id="14" name="Content Placeholder 8">
            <a:extLst>
              <a:ext uri="{FF2B5EF4-FFF2-40B4-BE49-F238E27FC236}">
                <a16:creationId xmlns:a16="http://schemas.microsoft.com/office/drawing/2014/main" id="{FEC55CE3-C0CF-C6E2-A537-4355948DAB24}"/>
              </a:ext>
            </a:extLst>
          </p:cNvPr>
          <p:cNvSpPr>
            <a:spLocks noGrp="1"/>
          </p:cNvSpPr>
          <p:nvPr>
            <p:ph sz="quarter" idx="22"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1798524139"/>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guide id="3" pos="7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eam 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838200" y="365126"/>
            <a:ext cx="10515600" cy="962634"/>
          </a:xfrm>
        </p:spPr>
        <p:txBody>
          <a:bodyPr anchor="b"/>
          <a:lstStyle>
            <a:lvl1pPr>
              <a:defRPr cap="none"/>
            </a:lvl1pPr>
          </a:lstStyle>
          <a:p>
            <a:r>
              <a:rPr lang="en-US" dirty="0"/>
              <a:t>Click to Edit Master title style</a:t>
            </a:r>
          </a:p>
        </p:txBody>
      </p:sp>
      <p:sp>
        <p:nvSpPr>
          <p:cNvPr id="6" name="Rectangle 5">
            <a:extLst>
              <a:ext uri="{FF2B5EF4-FFF2-40B4-BE49-F238E27FC236}">
                <a16:creationId xmlns:a16="http://schemas.microsoft.com/office/drawing/2014/main" id="{9C771235-79C8-415F-B624-D5501F4F42E2}"/>
              </a:ext>
            </a:extLst>
          </p:cNvPr>
          <p:cNvSpPr/>
          <p:nvPr userDrawn="1"/>
        </p:nvSpPr>
        <p:spPr>
          <a:xfrm>
            <a:off x="941832" y="2313432"/>
            <a:ext cx="2103120" cy="1929384"/>
          </a:xfrm>
          <a:prstGeom prst="rect">
            <a:avLst/>
          </a:prstGeom>
          <a:noFill/>
          <a:ln w="25400">
            <a:solidFill>
              <a:srgbClr val="60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FC61D158-7F2D-4995-8849-6017F9840F1E}"/>
              </a:ext>
            </a:extLst>
          </p:cNvPr>
          <p:cNvSpPr>
            <a:spLocks noGrp="1"/>
          </p:cNvSpPr>
          <p:nvPr>
            <p:ph type="body" sz="quarter" idx="13" hasCustomPrompt="1"/>
          </p:nvPr>
        </p:nvSpPr>
        <p:spPr>
          <a:xfrm>
            <a:off x="941832" y="4496637"/>
            <a:ext cx="2103120" cy="274320"/>
          </a:xfrm>
        </p:spPr>
        <p:txBody>
          <a:bodyPr>
            <a:noAutofit/>
          </a:bodyPr>
          <a:lstStyle>
            <a:lvl1pPr marL="0" indent="0" algn="ctr">
              <a:buNone/>
              <a:defRPr sz="1400" b="1">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9" name="Text Placeholder 7">
            <a:extLst>
              <a:ext uri="{FF2B5EF4-FFF2-40B4-BE49-F238E27FC236}">
                <a16:creationId xmlns:a16="http://schemas.microsoft.com/office/drawing/2014/main" id="{0CF72F91-6995-4FF5-866F-1806A86CA0C3}"/>
              </a:ext>
            </a:extLst>
          </p:cNvPr>
          <p:cNvSpPr>
            <a:spLocks noGrp="1"/>
          </p:cNvSpPr>
          <p:nvPr>
            <p:ph type="body" sz="quarter" idx="14" hasCustomPrompt="1"/>
          </p:nvPr>
        </p:nvSpPr>
        <p:spPr>
          <a:xfrm>
            <a:off x="941832" y="4776530"/>
            <a:ext cx="2103120" cy="457200"/>
          </a:xfrm>
        </p:spPr>
        <p:txBody>
          <a:bodyPr>
            <a:noAutofit/>
          </a:bodyPr>
          <a:lstStyle>
            <a:lvl1pPr marL="0" indent="0" algn="ctr">
              <a:lnSpc>
                <a:spcPts val="1600"/>
              </a:lnSpc>
              <a:spcBef>
                <a:spcPts val="0"/>
              </a:spcBef>
              <a:buNone/>
              <a:defRPr sz="1200">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11" name="Picture Placeholder 10">
            <a:extLst>
              <a:ext uri="{FF2B5EF4-FFF2-40B4-BE49-F238E27FC236}">
                <a16:creationId xmlns:a16="http://schemas.microsoft.com/office/drawing/2014/main" id="{29E4817F-DFA8-417E-AFDB-482CF29E4C5D}"/>
              </a:ext>
            </a:extLst>
          </p:cNvPr>
          <p:cNvSpPr>
            <a:spLocks noGrp="1"/>
          </p:cNvSpPr>
          <p:nvPr>
            <p:ph type="pic" sz="quarter" idx="15"/>
          </p:nvPr>
        </p:nvSpPr>
        <p:spPr>
          <a:xfrm>
            <a:off x="1078992" y="2432304"/>
            <a:ext cx="1828800" cy="1682496"/>
          </a:xfrm>
          <a:solidFill>
            <a:srgbClr val="72BF48">
              <a:alpha val="48891"/>
            </a:srgbClr>
          </a:solidFill>
        </p:spPr>
        <p:txBody>
          <a:bodyPr>
            <a:normAutofit/>
          </a:bodyPr>
          <a:lstStyle>
            <a:lvl1pPr>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id="{1160F5FB-7416-40BC-A46A-21C838A50239}"/>
              </a:ext>
            </a:extLst>
          </p:cNvPr>
          <p:cNvSpPr/>
          <p:nvPr userDrawn="1"/>
        </p:nvSpPr>
        <p:spPr>
          <a:xfrm>
            <a:off x="3689990" y="2313432"/>
            <a:ext cx="2103120" cy="1929384"/>
          </a:xfrm>
          <a:prstGeom prst="rect">
            <a:avLst/>
          </a:prstGeom>
          <a:noFill/>
          <a:ln w="25400">
            <a:solidFill>
              <a:srgbClr val="60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973D1BAC-79DB-4FD8-A55E-2B3460CB0A20}"/>
              </a:ext>
            </a:extLst>
          </p:cNvPr>
          <p:cNvSpPr>
            <a:spLocks noGrp="1"/>
          </p:cNvSpPr>
          <p:nvPr>
            <p:ph type="body" sz="quarter" idx="16" hasCustomPrompt="1"/>
          </p:nvPr>
        </p:nvSpPr>
        <p:spPr>
          <a:xfrm>
            <a:off x="3694176" y="4498909"/>
            <a:ext cx="2103120" cy="274320"/>
          </a:xfrm>
        </p:spPr>
        <p:txBody>
          <a:bodyPr>
            <a:noAutofit/>
          </a:bodyPr>
          <a:lstStyle>
            <a:lvl1pPr marL="0" indent="0" algn="ctr">
              <a:buNone/>
              <a:defRPr sz="1400" b="1">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14" name="Text Placeholder 7">
            <a:extLst>
              <a:ext uri="{FF2B5EF4-FFF2-40B4-BE49-F238E27FC236}">
                <a16:creationId xmlns:a16="http://schemas.microsoft.com/office/drawing/2014/main" id="{EF99DF7C-CF3F-4AC1-9C96-414220A2ACD3}"/>
              </a:ext>
            </a:extLst>
          </p:cNvPr>
          <p:cNvSpPr>
            <a:spLocks noGrp="1"/>
          </p:cNvSpPr>
          <p:nvPr>
            <p:ph type="body" sz="quarter" idx="17" hasCustomPrompt="1"/>
          </p:nvPr>
        </p:nvSpPr>
        <p:spPr>
          <a:xfrm>
            <a:off x="3694176" y="4778802"/>
            <a:ext cx="2103120" cy="457200"/>
          </a:xfrm>
        </p:spPr>
        <p:txBody>
          <a:bodyPr>
            <a:noAutofit/>
          </a:bodyPr>
          <a:lstStyle>
            <a:lvl1pPr marL="0" indent="0" algn="ctr">
              <a:lnSpc>
                <a:spcPts val="1600"/>
              </a:lnSpc>
              <a:spcBef>
                <a:spcPts val="0"/>
              </a:spcBef>
              <a:buNone/>
              <a:defRPr sz="1200">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15" name="Picture Placeholder 10">
            <a:extLst>
              <a:ext uri="{FF2B5EF4-FFF2-40B4-BE49-F238E27FC236}">
                <a16:creationId xmlns:a16="http://schemas.microsoft.com/office/drawing/2014/main" id="{AF3BFD7E-8448-4092-A1FA-620F7C1818EA}"/>
              </a:ext>
            </a:extLst>
          </p:cNvPr>
          <p:cNvSpPr>
            <a:spLocks noGrp="1"/>
          </p:cNvSpPr>
          <p:nvPr>
            <p:ph type="pic" sz="quarter" idx="18"/>
          </p:nvPr>
        </p:nvSpPr>
        <p:spPr>
          <a:xfrm>
            <a:off x="3827150" y="2432304"/>
            <a:ext cx="1828800" cy="1682496"/>
          </a:xfrm>
          <a:solidFill>
            <a:srgbClr val="72BF48">
              <a:alpha val="48891"/>
            </a:srgbClr>
          </a:solidFill>
        </p:spPr>
        <p:txBody>
          <a:bodyPr>
            <a:normAutofit/>
          </a:bodyPr>
          <a:lstStyle>
            <a:lvl1pPr>
              <a:defRPr sz="2000"/>
            </a:lvl1pPr>
          </a:lstStyle>
          <a:p>
            <a:r>
              <a:rPr lang="en-US"/>
              <a:t>Click icon to add picture</a:t>
            </a:r>
            <a:endParaRPr lang="en-US" dirty="0"/>
          </a:p>
        </p:txBody>
      </p:sp>
      <p:sp>
        <p:nvSpPr>
          <p:cNvPr id="16" name="Rectangle 15">
            <a:extLst>
              <a:ext uri="{FF2B5EF4-FFF2-40B4-BE49-F238E27FC236}">
                <a16:creationId xmlns:a16="http://schemas.microsoft.com/office/drawing/2014/main" id="{115CD85B-85C1-4045-A81C-8A1CE2CC3776}"/>
              </a:ext>
            </a:extLst>
          </p:cNvPr>
          <p:cNvSpPr/>
          <p:nvPr userDrawn="1"/>
        </p:nvSpPr>
        <p:spPr>
          <a:xfrm>
            <a:off x="6441704" y="2313432"/>
            <a:ext cx="2103120" cy="1929384"/>
          </a:xfrm>
          <a:prstGeom prst="rect">
            <a:avLst/>
          </a:prstGeom>
          <a:noFill/>
          <a:ln w="25400">
            <a:solidFill>
              <a:srgbClr val="60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7">
            <a:extLst>
              <a:ext uri="{FF2B5EF4-FFF2-40B4-BE49-F238E27FC236}">
                <a16:creationId xmlns:a16="http://schemas.microsoft.com/office/drawing/2014/main" id="{C25D4B4A-04E7-46B7-B6A8-6E076B2AEE85}"/>
              </a:ext>
            </a:extLst>
          </p:cNvPr>
          <p:cNvSpPr>
            <a:spLocks noGrp="1"/>
          </p:cNvSpPr>
          <p:nvPr>
            <p:ph type="body" sz="quarter" idx="19" hasCustomPrompt="1"/>
          </p:nvPr>
        </p:nvSpPr>
        <p:spPr>
          <a:xfrm>
            <a:off x="6446520" y="4494357"/>
            <a:ext cx="2103120" cy="274320"/>
          </a:xfrm>
        </p:spPr>
        <p:txBody>
          <a:bodyPr>
            <a:noAutofit/>
          </a:bodyPr>
          <a:lstStyle>
            <a:lvl1pPr marL="0" indent="0" algn="ctr">
              <a:buNone/>
              <a:defRPr sz="1400" b="1">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18" name="Text Placeholder 7">
            <a:extLst>
              <a:ext uri="{FF2B5EF4-FFF2-40B4-BE49-F238E27FC236}">
                <a16:creationId xmlns:a16="http://schemas.microsoft.com/office/drawing/2014/main" id="{732EEBF9-64E6-455C-9716-BDDFD220AF90}"/>
              </a:ext>
            </a:extLst>
          </p:cNvPr>
          <p:cNvSpPr>
            <a:spLocks noGrp="1"/>
          </p:cNvSpPr>
          <p:nvPr>
            <p:ph type="body" sz="quarter" idx="20" hasCustomPrompt="1"/>
          </p:nvPr>
        </p:nvSpPr>
        <p:spPr>
          <a:xfrm>
            <a:off x="6446520" y="4774250"/>
            <a:ext cx="2103120" cy="457200"/>
          </a:xfrm>
        </p:spPr>
        <p:txBody>
          <a:bodyPr>
            <a:noAutofit/>
          </a:bodyPr>
          <a:lstStyle>
            <a:lvl1pPr marL="0" indent="0" algn="ctr">
              <a:lnSpc>
                <a:spcPts val="1600"/>
              </a:lnSpc>
              <a:spcBef>
                <a:spcPts val="0"/>
              </a:spcBef>
              <a:buNone/>
              <a:defRPr sz="1200">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19" name="Picture Placeholder 10">
            <a:extLst>
              <a:ext uri="{FF2B5EF4-FFF2-40B4-BE49-F238E27FC236}">
                <a16:creationId xmlns:a16="http://schemas.microsoft.com/office/drawing/2014/main" id="{CEE0C370-A123-4E33-88E1-10380AF73857}"/>
              </a:ext>
            </a:extLst>
          </p:cNvPr>
          <p:cNvSpPr>
            <a:spLocks noGrp="1"/>
          </p:cNvSpPr>
          <p:nvPr>
            <p:ph type="pic" sz="quarter" idx="21"/>
          </p:nvPr>
        </p:nvSpPr>
        <p:spPr>
          <a:xfrm>
            <a:off x="6578864" y="2432304"/>
            <a:ext cx="1828800" cy="1682496"/>
          </a:xfrm>
          <a:solidFill>
            <a:srgbClr val="72BF48">
              <a:alpha val="48891"/>
            </a:srgbClr>
          </a:solidFill>
        </p:spPr>
        <p:txBody>
          <a:bodyPr>
            <a:normAutofit/>
          </a:bodyPr>
          <a:lstStyle>
            <a:lvl1pPr>
              <a:defRPr sz="2000"/>
            </a:lvl1pPr>
          </a:lstStyle>
          <a:p>
            <a:r>
              <a:rPr lang="en-US"/>
              <a:t>Click icon to add picture</a:t>
            </a:r>
            <a:endParaRPr lang="en-US" dirty="0"/>
          </a:p>
        </p:txBody>
      </p:sp>
      <p:sp>
        <p:nvSpPr>
          <p:cNvPr id="20" name="Rectangle 19">
            <a:extLst>
              <a:ext uri="{FF2B5EF4-FFF2-40B4-BE49-F238E27FC236}">
                <a16:creationId xmlns:a16="http://schemas.microsoft.com/office/drawing/2014/main" id="{F228058F-D5C5-43E9-B57A-E0376D24186D}"/>
              </a:ext>
            </a:extLst>
          </p:cNvPr>
          <p:cNvSpPr/>
          <p:nvPr userDrawn="1"/>
        </p:nvSpPr>
        <p:spPr>
          <a:xfrm>
            <a:off x="9165352" y="2313432"/>
            <a:ext cx="2103120" cy="1929384"/>
          </a:xfrm>
          <a:prstGeom prst="rect">
            <a:avLst/>
          </a:prstGeom>
          <a:noFill/>
          <a:ln w="25400">
            <a:solidFill>
              <a:srgbClr val="60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AD4D984E-939C-43A7-8502-5BF1564F4279}"/>
              </a:ext>
            </a:extLst>
          </p:cNvPr>
          <p:cNvSpPr>
            <a:spLocks noGrp="1"/>
          </p:cNvSpPr>
          <p:nvPr>
            <p:ph type="body" sz="quarter" idx="22" hasCustomPrompt="1"/>
          </p:nvPr>
        </p:nvSpPr>
        <p:spPr>
          <a:xfrm>
            <a:off x="9162288" y="4496629"/>
            <a:ext cx="2103120" cy="274320"/>
          </a:xfrm>
        </p:spPr>
        <p:txBody>
          <a:bodyPr>
            <a:noAutofit/>
          </a:bodyPr>
          <a:lstStyle>
            <a:lvl1pPr marL="0" indent="0" algn="ctr">
              <a:buNone/>
              <a:defRPr sz="1400" b="1">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22" name="Text Placeholder 7">
            <a:extLst>
              <a:ext uri="{FF2B5EF4-FFF2-40B4-BE49-F238E27FC236}">
                <a16:creationId xmlns:a16="http://schemas.microsoft.com/office/drawing/2014/main" id="{D63847E1-E452-438A-B17D-50521FDAF8B8}"/>
              </a:ext>
            </a:extLst>
          </p:cNvPr>
          <p:cNvSpPr>
            <a:spLocks noGrp="1"/>
          </p:cNvSpPr>
          <p:nvPr>
            <p:ph type="body" sz="quarter" idx="23" hasCustomPrompt="1"/>
          </p:nvPr>
        </p:nvSpPr>
        <p:spPr>
          <a:xfrm>
            <a:off x="9162288" y="4776522"/>
            <a:ext cx="2103120" cy="457200"/>
          </a:xfrm>
        </p:spPr>
        <p:txBody>
          <a:bodyPr>
            <a:noAutofit/>
          </a:bodyPr>
          <a:lstStyle>
            <a:lvl1pPr marL="0" indent="0" algn="ctr">
              <a:lnSpc>
                <a:spcPts val="1600"/>
              </a:lnSpc>
              <a:spcBef>
                <a:spcPts val="0"/>
              </a:spcBef>
              <a:buNone/>
              <a:defRPr sz="1200">
                <a:latin typeface="Montserrat" pitchFamily="2" charset="77"/>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23" name="Picture Placeholder 10">
            <a:extLst>
              <a:ext uri="{FF2B5EF4-FFF2-40B4-BE49-F238E27FC236}">
                <a16:creationId xmlns:a16="http://schemas.microsoft.com/office/drawing/2014/main" id="{70683A90-4CAD-4A4D-BA65-CD3980EBCF53}"/>
              </a:ext>
            </a:extLst>
          </p:cNvPr>
          <p:cNvSpPr>
            <a:spLocks noGrp="1"/>
          </p:cNvSpPr>
          <p:nvPr>
            <p:ph type="pic" sz="quarter" idx="24"/>
          </p:nvPr>
        </p:nvSpPr>
        <p:spPr>
          <a:xfrm>
            <a:off x="9302512" y="2432304"/>
            <a:ext cx="1828800" cy="1682496"/>
          </a:xfrm>
          <a:solidFill>
            <a:srgbClr val="72BF48">
              <a:alpha val="48891"/>
            </a:srgbClr>
          </a:solidFill>
        </p:spPr>
        <p:txBody>
          <a:bodyPr>
            <a:normAutofit/>
          </a:bodyPr>
          <a:lstStyle>
            <a:lvl1pPr>
              <a:defRPr sz="2000"/>
            </a:lvl1pPr>
          </a:lstStyle>
          <a:p>
            <a:r>
              <a:rPr lang="en-US"/>
              <a:t>Click icon to add picture</a:t>
            </a:r>
            <a:endParaRPr lang="en-US" dirty="0"/>
          </a:p>
        </p:txBody>
      </p:sp>
      <p:sp>
        <p:nvSpPr>
          <p:cNvPr id="7" name="Rectangle 6">
            <a:extLst>
              <a:ext uri="{FF2B5EF4-FFF2-40B4-BE49-F238E27FC236}">
                <a16:creationId xmlns:a16="http://schemas.microsoft.com/office/drawing/2014/main" id="{D1B9943D-DA82-48AC-A0D7-13FD0058FECF}"/>
              </a:ext>
            </a:extLst>
          </p:cNvPr>
          <p:cNvSpPr/>
          <p:nvPr userDrawn="1"/>
        </p:nvSpPr>
        <p:spPr>
          <a:xfrm>
            <a:off x="0" y="6052620"/>
            <a:ext cx="12192000" cy="80538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9C10B705-0255-527C-B7DA-F8C2EEDD7898}"/>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25" name="Slide Number Placeholder 5">
            <a:extLst>
              <a:ext uri="{FF2B5EF4-FFF2-40B4-BE49-F238E27FC236}">
                <a16:creationId xmlns:a16="http://schemas.microsoft.com/office/drawing/2014/main" id="{BE1803A9-3E92-569F-ECE0-C75DC58274FD}"/>
              </a:ext>
            </a:extLst>
          </p:cNvPr>
          <p:cNvSpPr>
            <a:spLocks noGrp="1"/>
          </p:cNvSpPr>
          <p:nvPr>
            <p:ph type="sldNum" sz="quarter" idx="12"/>
          </p:nvPr>
        </p:nvSpPr>
        <p:spPr>
          <a:xfrm>
            <a:off x="10868247" y="6213504"/>
            <a:ext cx="935825" cy="365125"/>
          </a:xfrm>
        </p:spPr>
        <p:txBody>
          <a:bodyPr/>
          <a:lstStyle>
            <a:lvl1pPr algn="l">
              <a:defRPr b="0" i="0">
                <a:solidFill>
                  <a:schemeClr val="bg1"/>
                </a:solidFill>
                <a:latin typeface="Montserrat" pitchFamily="2" charset="77"/>
              </a:defRPr>
            </a:lvl1pPr>
          </a:lstStyle>
          <a:p>
            <a:fld id="{B5CEABB6-07DC-46E8-9B57-56EC44A396E5}" type="slidenum">
              <a:rPr lang="en-US" smtClean="0"/>
              <a:pPr/>
              <a:t>‹#›</a:t>
            </a:fld>
            <a:endParaRPr lang="en-US" dirty="0"/>
          </a:p>
        </p:txBody>
      </p:sp>
      <p:cxnSp>
        <p:nvCxnSpPr>
          <p:cNvPr id="26" name="Straight Connector 25">
            <a:extLst>
              <a:ext uri="{FF2B5EF4-FFF2-40B4-BE49-F238E27FC236}">
                <a16:creationId xmlns:a16="http://schemas.microsoft.com/office/drawing/2014/main" id="{356EAAD6-6D4E-7E28-F0B5-7F91EFB69F54}"/>
              </a:ext>
            </a:extLst>
          </p:cNvPr>
          <p:cNvCxnSpPr>
            <a:cxnSpLocks/>
          </p:cNvCxnSpPr>
          <p:nvPr userDrawn="1"/>
        </p:nvCxnSpPr>
        <p:spPr>
          <a:xfrm>
            <a:off x="0" y="6064947"/>
            <a:ext cx="12192000" cy="0"/>
          </a:xfrm>
          <a:prstGeom prst="line">
            <a:avLst/>
          </a:prstGeom>
          <a:ln w="19050">
            <a:solidFill>
              <a:srgbClr val="6098D1"/>
            </a:solidFill>
          </a:ln>
        </p:spPr>
        <p:style>
          <a:lnRef idx="1">
            <a:schemeClr val="accent1"/>
          </a:lnRef>
          <a:fillRef idx="0">
            <a:schemeClr val="accent1"/>
          </a:fillRef>
          <a:effectRef idx="0">
            <a:schemeClr val="accent1"/>
          </a:effectRef>
          <a:fontRef idx="minor">
            <a:schemeClr val="tx1"/>
          </a:fontRef>
        </p:style>
      </p:cxnSp>
      <p:sp>
        <p:nvSpPr>
          <p:cNvPr id="27" name="Content Placeholder 8">
            <a:extLst>
              <a:ext uri="{FF2B5EF4-FFF2-40B4-BE49-F238E27FC236}">
                <a16:creationId xmlns:a16="http://schemas.microsoft.com/office/drawing/2014/main" id="{DF9788F1-1D67-F7E3-674D-10B4EDFA7D23}"/>
              </a:ext>
            </a:extLst>
          </p:cNvPr>
          <p:cNvSpPr>
            <a:spLocks noGrp="1"/>
          </p:cNvSpPr>
          <p:nvPr>
            <p:ph sz="quarter" idx="25"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334252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eam 8up">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5E70D0E-EDAA-4490-8D97-5F245A32A2E6}"/>
              </a:ext>
            </a:extLst>
          </p:cNvPr>
          <p:cNvSpPr/>
          <p:nvPr userDrawn="1"/>
        </p:nvSpPr>
        <p:spPr>
          <a:xfrm>
            <a:off x="941832" y="1373197"/>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icture Placeholder 10">
            <a:extLst>
              <a:ext uri="{FF2B5EF4-FFF2-40B4-BE49-F238E27FC236}">
                <a16:creationId xmlns:a16="http://schemas.microsoft.com/office/drawing/2014/main" id="{F4300E0A-2C35-48E1-A7CE-95EBD8EBB9EB}"/>
              </a:ext>
            </a:extLst>
          </p:cNvPr>
          <p:cNvSpPr>
            <a:spLocks noGrp="1"/>
          </p:cNvSpPr>
          <p:nvPr>
            <p:ph type="pic" sz="quarter" idx="15"/>
          </p:nvPr>
        </p:nvSpPr>
        <p:spPr>
          <a:xfrm>
            <a:off x="1056132" y="1487497"/>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42" name="Rectangle 41">
            <a:extLst>
              <a:ext uri="{FF2B5EF4-FFF2-40B4-BE49-F238E27FC236}">
                <a16:creationId xmlns:a16="http://schemas.microsoft.com/office/drawing/2014/main" id="{99D6C849-74CD-4E83-8CC4-99167CFD5052}"/>
              </a:ext>
            </a:extLst>
          </p:cNvPr>
          <p:cNvSpPr/>
          <p:nvPr userDrawn="1"/>
        </p:nvSpPr>
        <p:spPr>
          <a:xfrm>
            <a:off x="3740155" y="1373197"/>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10">
            <a:extLst>
              <a:ext uri="{FF2B5EF4-FFF2-40B4-BE49-F238E27FC236}">
                <a16:creationId xmlns:a16="http://schemas.microsoft.com/office/drawing/2014/main" id="{EC894F36-9611-4410-9632-21E5CE1FF1FA}"/>
              </a:ext>
            </a:extLst>
          </p:cNvPr>
          <p:cNvSpPr>
            <a:spLocks noGrp="1"/>
          </p:cNvSpPr>
          <p:nvPr>
            <p:ph type="pic" sz="quarter" idx="18"/>
          </p:nvPr>
        </p:nvSpPr>
        <p:spPr>
          <a:xfrm>
            <a:off x="3854455" y="1487497"/>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44" name="Rectangle 43">
            <a:extLst>
              <a:ext uri="{FF2B5EF4-FFF2-40B4-BE49-F238E27FC236}">
                <a16:creationId xmlns:a16="http://schemas.microsoft.com/office/drawing/2014/main" id="{4FD21C66-AAE4-4F7A-836C-5ABFDB3E2C40}"/>
              </a:ext>
            </a:extLst>
          </p:cNvPr>
          <p:cNvSpPr/>
          <p:nvPr userDrawn="1"/>
        </p:nvSpPr>
        <p:spPr>
          <a:xfrm>
            <a:off x="6538478" y="1373197"/>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10">
            <a:extLst>
              <a:ext uri="{FF2B5EF4-FFF2-40B4-BE49-F238E27FC236}">
                <a16:creationId xmlns:a16="http://schemas.microsoft.com/office/drawing/2014/main" id="{8663743D-14C0-41A7-8122-D4D2A7801780}"/>
              </a:ext>
            </a:extLst>
          </p:cNvPr>
          <p:cNvSpPr>
            <a:spLocks noGrp="1"/>
          </p:cNvSpPr>
          <p:nvPr>
            <p:ph type="pic" sz="quarter" idx="21"/>
          </p:nvPr>
        </p:nvSpPr>
        <p:spPr>
          <a:xfrm>
            <a:off x="6652778" y="1487497"/>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46" name="Rectangle 45">
            <a:extLst>
              <a:ext uri="{FF2B5EF4-FFF2-40B4-BE49-F238E27FC236}">
                <a16:creationId xmlns:a16="http://schemas.microsoft.com/office/drawing/2014/main" id="{68F25CD1-436E-47AA-8A14-C090BF4316B6}"/>
              </a:ext>
            </a:extLst>
          </p:cNvPr>
          <p:cNvSpPr/>
          <p:nvPr userDrawn="1"/>
        </p:nvSpPr>
        <p:spPr>
          <a:xfrm>
            <a:off x="9336802" y="1373197"/>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Picture Placeholder 10">
            <a:extLst>
              <a:ext uri="{FF2B5EF4-FFF2-40B4-BE49-F238E27FC236}">
                <a16:creationId xmlns:a16="http://schemas.microsoft.com/office/drawing/2014/main" id="{68C01EED-EC2C-4D5E-969B-9815EC0237DA}"/>
              </a:ext>
            </a:extLst>
          </p:cNvPr>
          <p:cNvSpPr>
            <a:spLocks noGrp="1"/>
          </p:cNvSpPr>
          <p:nvPr>
            <p:ph type="pic" sz="quarter" idx="24"/>
          </p:nvPr>
        </p:nvSpPr>
        <p:spPr>
          <a:xfrm>
            <a:off x="9451102" y="1487497"/>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838200" y="365126"/>
            <a:ext cx="10515600" cy="824738"/>
          </a:xfrm>
        </p:spPr>
        <p:txBody>
          <a:bodyPr anchor="b"/>
          <a:lstStyle>
            <a:lvl1pPr>
              <a:defRPr cap="none"/>
            </a:lvl1pPr>
          </a:lstStyle>
          <a:p>
            <a:r>
              <a:rPr lang="en-US" dirty="0"/>
              <a:t>Click To Edit Master Title Style</a:t>
            </a:r>
          </a:p>
        </p:txBody>
      </p:sp>
      <p:sp>
        <p:nvSpPr>
          <p:cNvPr id="8" name="Text Placeholder 7">
            <a:extLst>
              <a:ext uri="{FF2B5EF4-FFF2-40B4-BE49-F238E27FC236}">
                <a16:creationId xmlns:a16="http://schemas.microsoft.com/office/drawing/2014/main" id="{FC61D158-7F2D-4995-8849-6017F9840F1E}"/>
              </a:ext>
            </a:extLst>
          </p:cNvPr>
          <p:cNvSpPr>
            <a:spLocks noGrp="1"/>
          </p:cNvSpPr>
          <p:nvPr>
            <p:ph type="body" sz="quarter" idx="13" hasCustomPrompt="1"/>
          </p:nvPr>
        </p:nvSpPr>
        <p:spPr>
          <a:xfrm>
            <a:off x="941832" y="3017408"/>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9" name="Text Placeholder 7">
            <a:extLst>
              <a:ext uri="{FF2B5EF4-FFF2-40B4-BE49-F238E27FC236}">
                <a16:creationId xmlns:a16="http://schemas.microsoft.com/office/drawing/2014/main" id="{0CF72F91-6995-4FF5-866F-1806A86CA0C3}"/>
              </a:ext>
            </a:extLst>
          </p:cNvPr>
          <p:cNvSpPr>
            <a:spLocks noGrp="1"/>
          </p:cNvSpPr>
          <p:nvPr>
            <p:ph type="body" sz="quarter" idx="14" hasCustomPrompt="1"/>
          </p:nvPr>
        </p:nvSpPr>
        <p:spPr>
          <a:xfrm>
            <a:off x="941832" y="3265446"/>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13" name="Text Placeholder 7">
            <a:extLst>
              <a:ext uri="{FF2B5EF4-FFF2-40B4-BE49-F238E27FC236}">
                <a16:creationId xmlns:a16="http://schemas.microsoft.com/office/drawing/2014/main" id="{973D1BAC-79DB-4FD8-A55E-2B3460CB0A20}"/>
              </a:ext>
            </a:extLst>
          </p:cNvPr>
          <p:cNvSpPr>
            <a:spLocks noGrp="1"/>
          </p:cNvSpPr>
          <p:nvPr>
            <p:ph type="body" sz="quarter" idx="16" hasCustomPrompt="1"/>
          </p:nvPr>
        </p:nvSpPr>
        <p:spPr>
          <a:xfrm>
            <a:off x="3739896" y="3021403"/>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14" name="Text Placeholder 7">
            <a:extLst>
              <a:ext uri="{FF2B5EF4-FFF2-40B4-BE49-F238E27FC236}">
                <a16:creationId xmlns:a16="http://schemas.microsoft.com/office/drawing/2014/main" id="{EF99DF7C-CF3F-4AC1-9C96-414220A2ACD3}"/>
              </a:ext>
            </a:extLst>
          </p:cNvPr>
          <p:cNvSpPr>
            <a:spLocks noGrp="1"/>
          </p:cNvSpPr>
          <p:nvPr>
            <p:ph type="body" sz="quarter" idx="17" hasCustomPrompt="1"/>
          </p:nvPr>
        </p:nvSpPr>
        <p:spPr>
          <a:xfrm>
            <a:off x="3739896" y="3269484"/>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17" name="Text Placeholder 7">
            <a:extLst>
              <a:ext uri="{FF2B5EF4-FFF2-40B4-BE49-F238E27FC236}">
                <a16:creationId xmlns:a16="http://schemas.microsoft.com/office/drawing/2014/main" id="{C25D4B4A-04E7-46B7-B6A8-6E076B2AEE85}"/>
              </a:ext>
            </a:extLst>
          </p:cNvPr>
          <p:cNvSpPr>
            <a:spLocks noGrp="1"/>
          </p:cNvSpPr>
          <p:nvPr>
            <p:ph type="body" sz="quarter" idx="19" hasCustomPrompt="1"/>
          </p:nvPr>
        </p:nvSpPr>
        <p:spPr>
          <a:xfrm>
            <a:off x="6537960" y="3021403"/>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18" name="Text Placeholder 7">
            <a:extLst>
              <a:ext uri="{FF2B5EF4-FFF2-40B4-BE49-F238E27FC236}">
                <a16:creationId xmlns:a16="http://schemas.microsoft.com/office/drawing/2014/main" id="{732EEBF9-64E6-455C-9716-BDDFD220AF90}"/>
              </a:ext>
            </a:extLst>
          </p:cNvPr>
          <p:cNvSpPr>
            <a:spLocks noGrp="1"/>
          </p:cNvSpPr>
          <p:nvPr>
            <p:ph type="body" sz="quarter" idx="20" hasCustomPrompt="1"/>
          </p:nvPr>
        </p:nvSpPr>
        <p:spPr>
          <a:xfrm>
            <a:off x="6537960" y="3269484"/>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21" name="Text Placeholder 7">
            <a:extLst>
              <a:ext uri="{FF2B5EF4-FFF2-40B4-BE49-F238E27FC236}">
                <a16:creationId xmlns:a16="http://schemas.microsoft.com/office/drawing/2014/main" id="{AD4D984E-939C-43A7-8502-5BF1564F4279}"/>
              </a:ext>
            </a:extLst>
          </p:cNvPr>
          <p:cNvSpPr>
            <a:spLocks noGrp="1"/>
          </p:cNvSpPr>
          <p:nvPr>
            <p:ph type="body" sz="quarter" idx="22" hasCustomPrompt="1"/>
          </p:nvPr>
        </p:nvSpPr>
        <p:spPr>
          <a:xfrm>
            <a:off x="9336024" y="3021403"/>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22" name="Text Placeholder 7">
            <a:extLst>
              <a:ext uri="{FF2B5EF4-FFF2-40B4-BE49-F238E27FC236}">
                <a16:creationId xmlns:a16="http://schemas.microsoft.com/office/drawing/2014/main" id="{D63847E1-E452-438A-B17D-50521FDAF8B8}"/>
              </a:ext>
            </a:extLst>
          </p:cNvPr>
          <p:cNvSpPr>
            <a:spLocks noGrp="1"/>
          </p:cNvSpPr>
          <p:nvPr>
            <p:ph type="body" sz="quarter" idx="23" hasCustomPrompt="1"/>
          </p:nvPr>
        </p:nvSpPr>
        <p:spPr>
          <a:xfrm>
            <a:off x="9336024" y="3269484"/>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25" name="Text Placeholder 7">
            <a:extLst>
              <a:ext uri="{FF2B5EF4-FFF2-40B4-BE49-F238E27FC236}">
                <a16:creationId xmlns:a16="http://schemas.microsoft.com/office/drawing/2014/main" id="{A0E37C15-4439-4FA1-B82A-6543015098C1}"/>
              </a:ext>
            </a:extLst>
          </p:cNvPr>
          <p:cNvSpPr>
            <a:spLocks noGrp="1"/>
          </p:cNvSpPr>
          <p:nvPr>
            <p:ph type="body" sz="quarter" idx="25" hasCustomPrompt="1"/>
          </p:nvPr>
        </p:nvSpPr>
        <p:spPr>
          <a:xfrm>
            <a:off x="941832" y="5319396"/>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26" name="Text Placeholder 7">
            <a:extLst>
              <a:ext uri="{FF2B5EF4-FFF2-40B4-BE49-F238E27FC236}">
                <a16:creationId xmlns:a16="http://schemas.microsoft.com/office/drawing/2014/main" id="{B4B36042-0944-4E63-98F0-4C6088F4B012}"/>
              </a:ext>
            </a:extLst>
          </p:cNvPr>
          <p:cNvSpPr>
            <a:spLocks noGrp="1"/>
          </p:cNvSpPr>
          <p:nvPr>
            <p:ph type="body" sz="quarter" idx="26" hasCustomPrompt="1"/>
          </p:nvPr>
        </p:nvSpPr>
        <p:spPr>
          <a:xfrm>
            <a:off x="941832" y="5561458"/>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29" name="Text Placeholder 7">
            <a:extLst>
              <a:ext uri="{FF2B5EF4-FFF2-40B4-BE49-F238E27FC236}">
                <a16:creationId xmlns:a16="http://schemas.microsoft.com/office/drawing/2014/main" id="{525DBE17-3292-4AD9-9132-FEC89DF26EF6}"/>
              </a:ext>
            </a:extLst>
          </p:cNvPr>
          <p:cNvSpPr>
            <a:spLocks noGrp="1"/>
          </p:cNvSpPr>
          <p:nvPr>
            <p:ph type="body" sz="quarter" idx="28" hasCustomPrompt="1"/>
          </p:nvPr>
        </p:nvSpPr>
        <p:spPr>
          <a:xfrm>
            <a:off x="3739896" y="5315354"/>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30" name="Text Placeholder 7">
            <a:extLst>
              <a:ext uri="{FF2B5EF4-FFF2-40B4-BE49-F238E27FC236}">
                <a16:creationId xmlns:a16="http://schemas.microsoft.com/office/drawing/2014/main" id="{45D8728A-4ADC-409A-AF07-C6DC0796E542}"/>
              </a:ext>
            </a:extLst>
          </p:cNvPr>
          <p:cNvSpPr>
            <a:spLocks noGrp="1"/>
          </p:cNvSpPr>
          <p:nvPr>
            <p:ph type="body" sz="quarter" idx="29" hasCustomPrompt="1"/>
          </p:nvPr>
        </p:nvSpPr>
        <p:spPr>
          <a:xfrm>
            <a:off x="3739896" y="5563435"/>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33" name="Text Placeholder 7">
            <a:extLst>
              <a:ext uri="{FF2B5EF4-FFF2-40B4-BE49-F238E27FC236}">
                <a16:creationId xmlns:a16="http://schemas.microsoft.com/office/drawing/2014/main" id="{B49575FE-C1FA-4068-A233-77E5F5A13272}"/>
              </a:ext>
            </a:extLst>
          </p:cNvPr>
          <p:cNvSpPr>
            <a:spLocks noGrp="1"/>
          </p:cNvSpPr>
          <p:nvPr>
            <p:ph type="body" sz="quarter" idx="31" hasCustomPrompt="1"/>
          </p:nvPr>
        </p:nvSpPr>
        <p:spPr>
          <a:xfrm>
            <a:off x="6537960" y="5315354"/>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34" name="Text Placeholder 7">
            <a:extLst>
              <a:ext uri="{FF2B5EF4-FFF2-40B4-BE49-F238E27FC236}">
                <a16:creationId xmlns:a16="http://schemas.microsoft.com/office/drawing/2014/main" id="{166F420D-1588-4FD4-97C7-F6BE4424A8A3}"/>
              </a:ext>
            </a:extLst>
          </p:cNvPr>
          <p:cNvSpPr>
            <a:spLocks noGrp="1"/>
          </p:cNvSpPr>
          <p:nvPr>
            <p:ph type="body" sz="quarter" idx="32" hasCustomPrompt="1"/>
          </p:nvPr>
        </p:nvSpPr>
        <p:spPr>
          <a:xfrm>
            <a:off x="6537960" y="5563435"/>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37" name="Text Placeholder 7">
            <a:extLst>
              <a:ext uri="{FF2B5EF4-FFF2-40B4-BE49-F238E27FC236}">
                <a16:creationId xmlns:a16="http://schemas.microsoft.com/office/drawing/2014/main" id="{A50D099D-DBBB-4ABF-B900-9B4AF2B814AD}"/>
              </a:ext>
            </a:extLst>
          </p:cNvPr>
          <p:cNvSpPr>
            <a:spLocks noGrp="1"/>
          </p:cNvSpPr>
          <p:nvPr>
            <p:ph type="body" sz="quarter" idx="34" hasCustomPrompt="1"/>
          </p:nvPr>
        </p:nvSpPr>
        <p:spPr>
          <a:xfrm>
            <a:off x="9336024" y="5315354"/>
            <a:ext cx="1920240" cy="228600"/>
          </a:xfrm>
        </p:spPr>
        <p:txBody>
          <a:bodyPr>
            <a:noAutofit/>
          </a:bodyPr>
          <a:lstStyle>
            <a:lvl1pPr marL="0" indent="0" algn="ctr">
              <a:buNone/>
              <a:defRPr sz="14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Name</a:t>
            </a:r>
          </a:p>
        </p:txBody>
      </p:sp>
      <p:sp>
        <p:nvSpPr>
          <p:cNvPr id="38" name="Text Placeholder 7">
            <a:extLst>
              <a:ext uri="{FF2B5EF4-FFF2-40B4-BE49-F238E27FC236}">
                <a16:creationId xmlns:a16="http://schemas.microsoft.com/office/drawing/2014/main" id="{F4BB94E2-DE8B-4D7C-A9AD-5F1A452B75C8}"/>
              </a:ext>
            </a:extLst>
          </p:cNvPr>
          <p:cNvSpPr>
            <a:spLocks noGrp="1"/>
          </p:cNvSpPr>
          <p:nvPr>
            <p:ph type="body" sz="quarter" idx="35" hasCustomPrompt="1"/>
          </p:nvPr>
        </p:nvSpPr>
        <p:spPr>
          <a:xfrm>
            <a:off x="9336024" y="5563435"/>
            <a:ext cx="1920240" cy="228600"/>
          </a:xfrm>
        </p:spPr>
        <p:txBody>
          <a:bodyPr>
            <a:noAutofit/>
          </a:bodyPr>
          <a:lstStyle>
            <a:lvl1pPr marL="0" indent="0" algn="ctr">
              <a:lnSpc>
                <a:spcPts val="1600"/>
              </a:lnSpc>
              <a:spcBef>
                <a:spcPts val="0"/>
              </a:spcBef>
              <a:buNone/>
              <a:defRPr sz="1200">
                <a:latin typeface="+mn-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Title</a:t>
            </a:r>
          </a:p>
        </p:txBody>
      </p:sp>
      <p:sp>
        <p:nvSpPr>
          <p:cNvPr id="54" name="Rectangle 53">
            <a:extLst>
              <a:ext uri="{FF2B5EF4-FFF2-40B4-BE49-F238E27FC236}">
                <a16:creationId xmlns:a16="http://schemas.microsoft.com/office/drawing/2014/main" id="{1BFAF5AF-131D-45FE-9220-15852C520008}"/>
              </a:ext>
            </a:extLst>
          </p:cNvPr>
          <p:cNvSpPr/>
          <p:nvPr userDrawn="1"/>
        </p:nvSpPr>
        <p:spPr>
          <a:xfrm>
            <a:off x="941832" y="3687772"/>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icture Placeholder 10">
            <a:extLst>
              <a:ext uri="{FF2B5EF4-FFF2-40B4-BE49-F238E27FC236}">
                <a16:creationId xmlns:a16="http://schemas.microsoft.com/office/drawing/2014/main" id="{86B14609-6CE7-4483-A952-6A0C59D63312}"/>
              </a:ext>
            </a:extLst>
          </p:cNvPr>
          <p:cNvSpPr>
            <a:spLocks noGrp="1"/>
          </p:cNvSpPr>
          <p:nvPr>
            <p:ph type="pic" sz="quarter" idx="36"/>
          </p:nvPr>
        </p:nvSpPr>
        <p:spPr>
          <a:xfrm>
            <a:off x="1056132" y="3802072"/>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56" name="Rectangle 55">
            <a:extLst>
              <a:ext uri="{FF2B5EF4-FFF2-40B4-BE49-F238E27FC236}">
                <a16:creationId xmlns:a16="http://schemas.microsoft.com/office/drawing/2014/main" id="{6E1E5DFE-ABE4-4574-8214-460F40787767}"/>
              </a:ext>
            </a:extLst>
          </p:cNvPr>
          <p:cNvSpPr/>
          <p:nvPr userDrawn="1"/>
        </p:nvSpPr>
        <p:spPr>
          <a:xfrm>
            <a:off x="3739896" y="3687772"/>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0">
            <a:extLst>
              <a:ext uri="{FF2B5EF4-FFF2-40B4-BE49-F238E27FC236}">
                <a16:creationId xmlns:a16="http://schemas.microsoft.com/office/drawing/2014/main" id="{8C0FF998-B1F8-44FC-A045-B322FEC67A38}"/>
              </a:ext>
            </a:extLst>
          </p:cNvPr>
          <p:cNvSpPr>
            <a:spLocks noGrp="1"/>
          </p:cNvSpPr>
          <p:nvPr>
            <p:ph type="pic" sz="quarter" idx="37"/>
          </p:nvPr>
        </p:nvSpPr>
        <p:spPr>
          <a:xfrm>
            <a:off x="3854196" y="3802072"/>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58" name="Rectangle 57">
            <a:extLst>
              <a:ext uri="{FF2B5EF4-FFF2-40B4-BE49-F238E27FC236}">
                <a16:creationId xmlns:a16="http://schemas.microsoft.com/office/drawing/2014/main" id="{99BFB914-76F2-40AA-B7E6-F06BCEBF6C79}"/>
              </a:ext>
            </a:extLst>
          </p:cNvPr>
          <p:cNvSpPr/>
          <p:nvPr userDrawn="1"/>
        </p:nvSpPr>
        <p:spPr>
          <a:xfrm>
            <a:off x="6537960" y="3687772"/>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icture Placeholder 10">
            <a:extLst>
              <a:ext uri="{FF2B5EF4-FFF2-40B4-BE49-F238E27FC236}">
                <a16:creationId xmlns:a16="http://schemas.microsoft.com/office/drawing/2014/main" id="{B101D19E-87CD-4005-9400-DB83194D9039}"/>
              </a:ext>
            </a:extLst>
          </p:cNvPr>
          <p:cNvSpPr>
            <a:spLocks noGrp="1"/>
          </p:cNvSpPr>
          <p:nvPr>
            <p:ph type="pic" sz="quarter" idx="38"/>
          </p:nvPr>
        </p:nvSpPr>
        <p:spPr>
          <a:xfrm>
            <a:off x="6652260" y="3802072"/>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sp>
        <p:nvSpPr>
          <p:cNvPr id="60" name="Rectangle 59">
            <a:extLst>
              <a:ext uri="{FF2B5EF4-FFF2-40B4-BE49-F238E27FC236}">
                <a16:creationId xmlns:a16="http://schemas.microsoft.com/office/drawing/2014/main" id="{7FA2C836-B950-48A3-94B2-47E0E9F4D843}"/>
              </a:ext>
            </a:extLst>
          </p:cNvPr>
          <p:cNvSpPr/>
          <p:nvPr userDrawn="1"/>
        </p:nvSpPr>
        <p:spPr>
          <a:xfrm>
            <a:off x="9336024" y="3687772"/>
            <a:ext cx="1920240" cy="1554480"/>
          </a:xfrm>
          <a:prstGeom prst="rect">
            <a:avLst/>
          </a:prstGeom>
          <a:noFill/>
          <a:ln w="25400">
            <a:solidFill>
              <a:srgbClr val="012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icture Placeholder 10">
            <a:extLst>
              <a:ext uri="{FF2B5EF4-FFF2-40B4-BE49-F238E27FC236}">
                <a16:creationId xmlns:a16="http://schemas.microsoft.com/office/drawing/2014/main" id="{D51652FF-DB34-4769-98B0-7BAF1150CDEA}"/>
              </a:ext>
            </a:extLst>
          </p:cNvPr>
          <p:cNvSpPr>
            <a:spLocks noGrp="1"/>
          </p:cNvSpPr>
          <p:nvPr>
            <p:ph type="pic" sz="quarter" idx="39"/>
          </p:nvPr>
        </p:nvSpPr>
        <p:spPr>
          <a:xfrm>
            <a:off x="9450324" y="3802072"/>
            <a:ext cx="1691640" cy="1325880"/>
          </a:xfrm>
          <a:solidFill>
            <a:srgbClr val="72BF48">
              <a:alpha val="49000"/>
            </a:srgbClr>
          </a:solidFill>
        </p:spPr>
        <p:txBody>
          <a:bodyPr>
            <a:normAutofit/>
          </a:bodyPr>
          <a:lstStyle>
            <a:lvl1pPr>
              <a:defRPr sz="2000"/>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0C7A40E0-7162-054A-E80B-75CBD0560D66}"/>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1B84FFC6-7BB2-3021-21FF-D84564D5521E}"/>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9" name="Slide Number Placeholder 5">
            <a:extLst>
              <a:ext uri="{FF2B5EF4-FFF2-40B4-BE49-F238E27FC236}">
                <a16:creationId xmlns:a16="http://schemas.microsoft.com/office/drawing/2014/main" id="{A6BFEFFC-0859-8FA9-DC7C-0708886D439A}"/>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23" name="Content Placeholder 8">
            <a:extLst>
              <a:ext uri="{FF2B5EF4-FFF2-40B4-BE49-F238E27FC236}">
                <a16:creationId xmlns:a16="http://schemas.microsoft.com/office/drawing/2014/main" id="{86308710-A22A-4F5C-8922-F80D6B399E2E}"/>
              </a:ext>
            </a:extLst>
          </p:cNvPr>
          <p:cNvSpPr>
            <a:spLocks noGrp="1"/>
          </p:cNvSpPr>
          <p:nvPr>
            <p:ph sz="quarter" idx="40"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1831409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8200" y="365126"/>
            <a:ext cx="10515600" cy="914400"/>
          </a:xfrm>
        </p:spPr>
        <p:txBody>
          <a:bodyPr anchor="b"/>
          <a:lstStyle>
            <a:lvl1pPr>
              <a:defRPr cap="none"/>
            </a:lvl1pPr>
          </a:lstStyle>
          <a:p>
            <a:r>
              <a:rPr lang="en-US" dirty="0"/>
              <a:t>Click to edit Master title style</a:t>
            </a:r>
          </a:p>
        </p:txBody>
      </p:sp>
      <p:sp>
        <p:nvSpPr>
          <p:cNvPr id="7" name="Content Placeholder 6">
            <a:extLst>
              <a:ext uri="{FF2B5EF4-FFF2-40B4-BE49-F238E27FC236}">
                <a16:creationId xmlns:a16="http://schemas.microsoft.com/office/drawing/2014/main" id="{7604696C-9CC0-44FC-8AC2-8DFE99C4DB68}"/>
              </a:ext>
            </a:extLst>
          </p:cNvPr>
          <p:cNvSpPr>
            <a:spLocks noGrp="1"/>
          </p:cNvSpPr>
          <p:nvPr>
            <p:ph sz="quarter" idx="22" hasCustomPrompt="1"/>
          </p:nvPr>
        </p:nvSpPr>
        <p:spPr>
          <a:xfrm>
            <a:off x="1028700" y="1791868"/>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8" name="Content Placeholder 6">
            <a:extLst>
              <a:ext uri="{FF2B5EF4-FFF2-40B4-BE49-F238E27FC236}">
                <a16:creationId xmlns:a16="http://schemas.microsoft.com/office/drawing/2014/main" id="{F699FD58-B1B9-484E-809F-8803AF860825}"/>
              </a:ext>
            </a:extLst>
          </p:cNvPr>
          <p:cNvSpPr>
            <a:spLocks noGrp="1"/>
          </p:cNvSpPr>
          <p:nvPr>
            <p:ph sz="quarter" idx="25" hasCustomPrompt="1"/>
          </p:nvPr>
        </p:nvSpPr>
        <p:spPr>
          <a:xfrm>
            <a:off x="3794126" y="1791868"/>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9" name="Content Placeholder 6">
            <a:extLst>
              <a:ext uri="{FF2B5EF4-FFF2-40B4-BE49-F238E27FC236}">
                <a16:creationId xmlns:a16="http://schemas.microsoft.com/office/drawing/2014/main" id="{75FD3887-0B8F-4A14-87BF-BBB6BBD72F4D}"/>
              </a:ext>
            </a:extLst>
          </p:cNvPr>
          <p:cNvSpPr>
            <a:spLocks noGrp="1"/>
          </p:cNvSpPr>
          <p:nvPr>
            <p:ph sz="quarter" idx="28" hasCustomPrompt="1"/>
          </p:nvPr>
        </p:nvSpPr>
        <p:spPr>
          <a:xfrm>
            <a:off x="9324977" y="1791868"/>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0" name="Content Placeholder 6">
            <a:extLst>
              <a:ext uri="{FF2B5EF4-FFF2-40B4-BE49-F238E27FC236}">
                <a16:creationId xmlns:a16="http://schemas.microsoft.com/office/drawing/2014/main" id="{9AC387C7-76B0-4819-9FC8-B40C19C3B39E}"/>
              </a:ext>
            </a:extLst>
          </p:cNvPr>
          <p:cNvSpPr>
            <a:spLocks noGrp="1"/>
          </p:cNvSpPr>
          <p:nvPr>
            <p:ph sz="quarter" idx="31" hasCustomPrompt="1"/>
          </p:nvPr>
        </p:nvSpPr>
        <p:spPr>
          <a:xfrm>
            <a:off x="6559552" y="1791868"/>
            <a:ext cx="1828800" cy="173736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1" name="Text Placeholder 10">
            <a:extLst>
              <a:ext uri="{FF2B5EF4-FFF2-40B4-BE49-F238E27FC236}">
                <a16:creationId xmlns:a16="http://schemas.microsoft.com/office/drawing/2014/main" id="{C3258F3F-4770-4107-AD7E-356E3E22E2A4}"/>
              </a:ext>
            </a:extLst>
          </p:cNvPr>
          <p:cNvSpPr>
            <a:spLocks noGrp="1"/>
          </p:cNvSpPr>
          <p:nvPr>
            <p:ph type="body" sz="quarter" idx="14" hasCustomPrompt="1"/>
          </p:nvPr>
        </p:nvSpPr>
        <p:spPr>
          <a:xfrm>
            <a:off x="914400" y="3673258"/>
            <a:ext cx="2057400" cy="548640"/>
          </a:xfrm>
        </p:spPr>
        <p:txBody>
          <a:bodyPr>
            <a:noAutofit/>
          </a:bodyPr>
          <a:lstStyle>
            <a:lvl1pPr marL="0" indent="0" algn="ctr">
              <a:buNone/>
              <a:defRPr sz="1800" b="1">
                <a:solidFill>
                  <a:schemeClr val="bg1">
                    <a:lumMod val="50000"/>
                  </a:schemeClr>
                </a:solidFill>
                <a:latin typeface="Montserrat" pitchFamily="2" charset="77"/>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2" name="Text Placeholder 12">
            <a:extLst>
              <a:ext uri="{FF2B5EF4-FFF2-40B4-BE49-F238E27FC236}">
                <a16:creationId xmlns:a16="http://schemas.microsoft.com/office/drawing/2014/main" id="{63B409B5-268E-4A89-9A3E-F04112557B6B}"/>
              </a:ext>
            </a:extLst>
          </p:cNvPr>
          <p:cNvSpPr>
            <a:spLocks noGrp="1"/>
          </p:cNvSpPr>
          <p:nvPr>
            <p:ph type="body" sz="quarter" idx="15" hasCustomPrompt="1"/>
          </p:nvPr>
        </p:nvSpPr>
        <p:spPr>
          <a:xfrm>
            <a:off x="914400" y="4706530"/>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3" name="Text Placeholder 10">
            <a:extLst>
              <a:ext uri="{FF2B5EF4-FFF2-40B4-BE49-F238E27FC236}">
                <a16:creationId xmlns:a16="http://schemas.microsoft.com/office/drawing/2014/main" id="{36721D15-D416-46CA-B345-30DFABF2B1F9}"/>
              </a:ext>
            </a:extLst>
          </p:cNvPr>
          <p:cNvSpPr>
            <a:spLocks noGrp="1"/>
          </p:cNvSpPr>
          <p:nvPr>
            <p:ph type="body" sz="quarter" idx="23" hasCustomPrompt="1"/>
          </p:nvPr>
        </p:nvSpPr>
        <p:spPr>
          <a:xfrm>
            <a:off x="3679826" y="3673258"/>
            <a:ext cx="2057400" cy="548640"/>
          </a:xfrm>
        </p:spPr>
        <p:txBody>
          <a:bodyPr>
            <a:noAutofit/>
          </a:bodyPr>
          <a:lstStyle>
            <a:lvl1pPr marL="0" indent="0" algn="ctr">
              <a:buNone/>
              <a:defRPr sz="1800" b="1">
                <a:solidFill>
                  <a:schemeClr val="bg1">
                    <a:lumMod val="50000"/>
                  </a:schemeClr>
                </a:solidFill>
                <a:latin typeface="Montserrat" pitchFamily="2" charset="77"/>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4" name="Text Placeholder 12">
            <a:extLst>
              <a:ext uri="{FF2B5EF4-FFF2-40B4-BE49-F238E27FC236}">
                <a16:creationId xmlns:a16="http://schemas.microsoft.com/office/drawing/2014/main" id="{AC9D2393-012C-4C1F-9650-99EA950E702C}"/>
              </a:ext>
            </a:extLst>
          </p:cNvPr>
          <p:cNvSpPr>
            <a:spLocks noGrp="1"/>
          </p:cNvSpPr>
          <p:nvPr>
            <p:ph type="body" sz="quarter" idx="24" hasCustomPrompt="1"/>
          </p:nvPr>
        </p:nvSpPr>
        <p:spPr>
          <a:xfrm>
            <a:off x="3679826" y="4706530"/>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5" name="Text Placeholder 10">
            <a:extLst>
              <a:ext uri="{FF2B5EF4-FFF2-40B4-BE49-F238E27FC236}">
                <a16:creationId xmlns:a16="http://schemas.microsoft.com/office/drawing/2014/main" id="{F8DA812D-8076-461A-9F49-953A009E6FE4}"/>
              </a:ext>
            </a:extLst>
          </p:cNvPr>
          <p:cNvSpPr>
            <a:spLocks noGrp="1"/>
          </p:cNvSpPr>
          <p:nvPr>
            <p:ph type="body" sz="quarter" idx="26" hasCustomPrompt="1"/>
          </p:nvPr>
        </p:nvSpPr>
        <p:spPr>
          <a:xfrm>
            <a:off x="9210677" y="3673258"/>
            <a:ext cx="2057400" cy="548640"/>
          </a:xfrm>
        </p:spPr>
        <p:txBody>
          <a:bodyPr>
            <a:noAutofit/>
          </a:bodyPr>
          <a:lstStyle>
            <a:lvl1pPr marL="0" indent="0" algn="ctr">
              <a:buNone/>
              <a:defRPr sz="1800" b="1">
                <a:solidFill>
                  <a:schemeClr val="bg1">
                    <a:lumMod val="50000"/>
                  </a:schemeClr>
                </a:solidFill>
                <a:latin typeface="Montserrat" pitchFamily="2" charset="77"/>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6" name="Text Placeholder 12">
            <a:extLst>
              <a:ext uri="{FF2B5EF4-FFF2-40B4-BE49-F238E27FC236}">
                <a16:creationId xmlns:a16="http://schemas.microsoft.com/office/drawing/2014/main" id="{8C219C4D-CBC4-4E40-A175-465A78AA608E}"/>
              </a:ext>
            </a:extLst>
          </p:cNvPr>
          <p:cNvSpPr>
            <a:spLocks noGrp="1"/>
          </p:cNvSpPr>
          <p:nvPr>
            <p:ph type="body" sz="quarter" idx="27" hasCustomPrompt="1"/>
          </p:nvPr>
        </p:nvSpPr>
        <p:spPr>
          <a:xfrm>
            <a:off x="9210677" y="4706530"/>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7" name="Text Placeholder 10">
            <a:extLst>
              <a:ext uri="{FF2B5EF4-FFF2-40B4-BE49-F238E27FC236}">
                <a16:creationId xmlns:a16="http://schemas.microsoft.com/office/drawing/2014/main" id="{3E56ACE9-A0FF-4BBA-A8DD-2E6649B83D60}"/>
              </a:ext>
            </a:extLst>
          </p:cNvPr>
          <p:cNvSpPr>
            <a:spLocks noGrp="1"/>
          </p:cNvSpPr>
          <p:nvPr>
            <p:ph type="body" sz="quarter" idx="29" hasCustomPrompt="1"/>
          </p:nvPr>
        </p:nvSpPr>
        <p:spPr>
          <a:xfrm>
            <a:off x="6445252" y="3673258"/>
            <a:ext cx="2057400" cy="548640"/>
          </a:xfrm>
        </p:spPr>
        <p:txBody>
          <a:bodyPr>
            <a:noAutofit/>
          </a:bodyPr>
          <a:lstStyle>
            <a:lvl1pPr marL="0" indent="0" algn="ctr">
              <a:buNone/>
              <a:defRPr sz="1800" b="1">
                <a:solidFill>
                  <a:schemeClr val="bg1">
                    <a:lumMod val="50000"/>
                  </a:schemeClr>
                </a:solidFill>
                <a:latin typeface="Montserrat" pitchFamily="2" charset="77"/>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8" name="Text Placeholder 12">
            <a:extLst>
              <a:ext uri="{FF2B5EF4-FFF2-40B4-BE49-F238E27FC236}">
                <a16:creationId xmlns:a16="http://schemas.microsoft.com/office/drawing/2014/main" id="{CCCED8A0-8B7A-4AC1-B50A-DC4933FEBC3F}"/>
              </a:ext>
            </a:extLst>
          </p:cNvPr>
          <p:cNvSpPr>
            <a:spLocks noGrp="1"/>
          </p:cNvSpPr>
          <p:nvPr>
            <p:ph type="body" sz="quarter" idx="30" hasCustomPrompt="1"/>
          </p:nvPr>
        </p:nvSpPr>
        <p:spPr>
          <a:xfrm>
            <a:off x="6445252" y="4706530"/>
            <a:ext cx="2057400" cy="91440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9" name="Text Placeholder 12">
            <a:extLst>
              <a:ext uri="{FF2B5EF4-FFF2-40B4-BE49-F238E27FC236}">
                <a16:creationId xmlns:a16="http://schemas.microsoft.com/office/drawing/2014/main" id="{0476FD53-B37B-46FF-B4D7-8219A0920D98}"/>
              </a:ext>
            </a:extLst>
          </p:cNvPr>
          <p:cNvSpPr>
            <a:spLocks noGrp="1"/>
          </p:cNvSpPr>
          <p:nvPr>
            <p:ph type="body" sz="quarter" idx="32" hasCustomPrompt="1"/>
          </p:nvPr>
        </p:nvSpPr>
        <p:spPr>
          <a:xfrm>
            <a:off x="914400" y="4331626"/>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0" name="Text Placeholder 12">
            <a:extLst>
              <a:ext uri="{FF2B5EF4-FFF2-40B4-BE49-F238E27FC236}">
                <a16:creationId xmlns:a16="http://schemas.microsoft.com/office/drawing/2014/main" id="{F093374F-C753-4BE8-A368-3181FB016DEE}"/>
              </a:ext>
            </a:extLst>
          </p:cNvPr>
          <p:cNvSpPr>
            <a:spLocks noGrp="1"/>
          </p:cNvSpPr>
          <p:nvPr>
            <p:ph type="body" sz="quarter" idx="33" hasCustomPrompt="1"/>
          </p:nvPr>
        </p:nvSpPr>
        <p:spPr>
          <a:xfrm>
            <a:off x="3679826" y="4331626"/>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1" name="Text Placeholder 12">
            <a:extLst>
              <a:ext uri="{FF2B5EF4-FFF2-40B4-BE49-F238E27FC236}">
                <a16:creationId xmlns:a16="http://schemas.microsoft.com/office/drawing/2014/main" id="{BED1A083-6B0C-4F0D-B72D-0033321C8575}"/>
              </a:ext>
            </a:extLst>
          </p:cNvPr>
          <p:cNvSpPr>
            <a:spLocks noGrp="1"/>
          </p:cNvSpPr>
          <p:nvPr>
            <p:ph type="body" sz="quarter" idx="34" hasCustomPrompt="1"/>
          </p:nvPr>
        </p:nvSpPr>
        <p:spPr>
          <a:xfrm>
            <a:off x="9210677" y="4331626"/>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2" name="Text Placeholder 12">
            <a:extLst>
              <a:ext uri="{FF2B5EF4-FFF2-40B4-BE49-F238E27FC236}">
                <a16:creationId xmlns:a16="http://schemas.microsoft.com/office/drawing/2014/main" id="{0DCB1896-F06C-4D59-8766-46C845012E66}"/>
              </a:ext>
            </a:extLst>
          </p:cNvPr>
          <p:cNvSpPr>
            <a:spLocks noGrp="1"/>
          </p:cNvSpPr>
          <p:nvPr>
            <p:ph type="body" sz="quarter" idx="35" hasCustomPrompt="1"/>
          </p:nvPr>
        </p:nvSpPr>
        <p:spPr>
          <a:xfrm>
            <a:off x="6445252" y="4331626"/>
            <a:ext cx="20574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cxnSp>
        <p:nvCxnSpPr>
          <p:cNvPr id="3" name="Straight Connector 2">
            <a:extLst>
              <a:ext uri="{FF2B5EF4-FFF2-40B4-BE49-F238E27FC236}">
                <a16:creationId xmlns:a16="http://schemas.microsoft.com/office/drawing/2014/main" id="{D4F9D5B0-CB34-C249-1164-4C91F1B7E17D}"/>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D3848650-08D2-015B-D859-91BA9EDCBD66}"/>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25" name="Slide Number Placeholder 5">
            <a:extLst>
              <a:ext uri="{FF2B5EF4-FFF2-40B4-BE49-F238E27FC236}">
                <a16:creationId xmlns:a16="http://schemas.microsoft.com/office/drawing/2014/main" id="{2D87EA8F-04CD-2828-D5FA-371768350898}"/>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26" name="Content Placeholder 8">
            <a:extLst>
              <a:ext uri="{FF2B5EF4-FFF2-40B4-BE49-F238E27FC236}">
                <a16:creationId xmlns:a16="http://schemas.microsoft.com/office/drawing/2014/main" id="{E355AC80-1F43-F7B8-F493-A146AEA25FA4}"/>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2273479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hank You">
    <p:bg>
      <p:bgPr>
        <a:solidFill>
          <a:srgbClr val="6098D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8552EFC-C6AD-B44B-C228-6E238237B19A}"/>
              </a:ext>
            </a:extLst>
          </p:cNvPr>
          <p:cNvSpPr/>
          <p:nvPr userDrawn="1"/>
        </p:nvSpPr>
        <p:spPr>
          <a:xfrm>
            <a:off x="538722" y="1799823"/>
            <a:ext cx="1629177" cy="1629177"/>
          </a:xfrm>
          <a:prstGeom prst="ellipse">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353312" y="1755648"/>
            <a:ext cx="7294562" cy="1325563"/>
          </a:xfrm>
        </p:spPr>
        <p:txBody>
          <a:bodyPr anchor="b" anchorCtr="0"/>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1353311" y="3191256"/>
            <a:ext cx="7294561" cy="704339"/>
          </a:xfrm>
        </p:spPr>
        <p:txBody>
          <a:bodyPr>
            <a:normAutofit/>
          </a:bodyPr>
          <a:lstStyle>
            <a:lvl1pPr marL="0" indent="0">
              <a:lnSpc>
                <a:spcPts val="3000"/>
              </a:lnSpc>
              <a:spcBef>
                <a:spcPts val="0"/>
              </a:spcBef>
              <a:buNone/>
              <a:defRPr sz="18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76" name="Straight Connector 575">
            <a:extLst>
              <a:ext uri="{FF2B5EF4-FFF2-40B4-BE49-F238E27FC236}">
                <a16:creationId xmlns:a16="http://schemas.microsoft.com/office/drawing/2014/main" id="{CB92CFA2-5789-B390-305D-A54FA5503E62}"/>
              </a:ext>
            </a:extLst>
          </p:cNvPr>
          <p:cNvCxnSpPr>
            <a:cxnSpLocks/>
          </p:cNvCxnSpPr>
          <p:nvPr userDrawn="1"/>
        </p:nvCxnSpPr>
        <p:spPr>
          <a:xfrm>
            <a:off x="581891" y="5350785"/>
            <a:ext cx="5514109"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580" name="Footer Placeholder 4">
            <a:extLst>
              <a:ext uri="{FF2B5EF4-FFF2-40B4-BE49-F238E27FC236}">
                <a16:creationId xmlns:a16="http://schemas.microsoft.com/office/drawing/2014/main" id="{38FEFD8B-BA6F-2191-C22D-48BDF6BC79C5}"/>
              </a:ext>
            </a:extLst>
          </p:cNvPr>
          <p:cNvSpPr txBox="1">
            <a:spLocks/>
          </p:cNvSpPr>
          <p:nvPr userDrawn="1"/>
        </p:nvSpPr>
        <p:spPr>
          <a:xfrm>
            <a:off x="595733" y="4820433"/>
            <a:ext cx="327945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rgbClr val="6098D1"/>
                </a:solidFill>
              </a:rPr>
              <a:t>Contacts</a:t>
            </a:r>
          </a:p>
        </p:txBody>
      </p:sp>
      <p:sp>
        <p:nvSpPr>
          <p:cNvPr id="583" name="Text Placeholder 13">
            <a:extLst>
              <a:ext uri="{FF2B5EF4-FFF2-40B4-BE49-F238E27FC236}">
                <a16:creationId xmlns:a16="http://schemas.microsoft.com/office/drawing/2014/main" id="{F329D3D0-5CF7-8393-2852-20AA6DBB8981}"/>
              </a:ext>
            </a:extLst>
          </p:cNvPr>
          <p:cNvSpPr>
            <a:spLocks noGrp="1"/>
          </p:cNvSpPr>
          <p:nvPr>
            <p:ph type="body" sz="quarter" idx="14" hasCustomPrompt="1"/>
          </p:nvPr>
        </p:nvSpPr>
        <p:spPr>
          <a:xfrm>
            <a:off x="595733" y="5817380"/>
            <a:ext cx="5500268" cy="759608"/>
          </a:xfrm>
        </p:spPr>
        <p:txBody>
          <a:bodyPr>
            <a:normAutofit/>
          </a:bodyPr>
          <a:lstStyle>
            <a:lvl1pPr marL="0" indent="0">
              <a:lnSpc>
                <a:spcPts val="3000"/>
              </a:lnSpc>
              <a:spcBef>
                <a:spcPts val="0"/>
              </a:spcBef>
              <a:buNone/>
              <a:defRPr sz="1400">
                <a:solidFill>
                  <a:srgbClr val="01204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85" name="Straight Connector 584">
            <a:extLst>
              <a:ext uri="{FF2B5EF4-FFF2-40B4-BE49-F238E27FC236}">
                <a16:creationId xmlns:a16="http://schemas.microsoft.com/office/drawing/2014/main" id="{DBF5A195-2E89-A66F-DFD6-1A722CA05444}"/>
              </a:ext>
            </a:extLst>
          </p:cNvPr>
          <p:cNvCxnSpPr>
            <a:cxnSpLocks/>
          </p:cNvCxnSpPr>
          <p:nvPr userDrawn="1"/>
        </p:nvCxnSpPr>
        <p:spPr>
          <a:xfrm>
            <a:off x="6281234" y="5350785"/>
            <a:ext cx="5514109"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587" name="Text Placeholder 13">
            <a:extLst>
              <a:ext uri="{FF2B5EF4-FFF2-40B4-BE49-F238E27FC236}">
                <a16:creationId xmlns:a16="http://schemas.microsoft.com/office/drawing/2014/main" id="{AF7E166F-309D-310B-076E-AFB847752B92}"/>
              </a:ext>
            </a:extLst>
          </p:cNvPr>
          <p:cNvSpPr>
            <a:spLocks noGrp="1"/>
          </p:cNvSpPr>
          <p:nvPr>
            <p:ph type="body" sz="quarter" idx="15" hasCustomPrompt="1"/>
          </p:nvPr>
        </p:nvSpPr>
        <p:spPr>
          <a:xfrm>
            <a:off x="6295076" y="5817380"/>
            <a:ext cx="5500268" cy="759608"/>
          </a:xfrm>
        </p:spPr>
        <p:txBody>
          <a:bodyPr>
            <a:normAutofit/>
          </a:bodyPr>
          <a:lstStyle>
            <a:lvl1pPr marL="0" indent="0">
              <a:lnSpc>
                <a:spcPts val="3000"/>
              </a:lnSpc>
              <a:spcBef>
                <a:spcPts val="0"/>
              </a:spcBef>
              <a:buNone/>
              <a:defRPr sz="1400">
                <a:solidFill>
                  <a:srgbClr val="01204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sp>
        <p:nvSpPr>
          <p:cNvPr id="4" name="Content Placeholder 8">
            <a:extLst>
              <a:ext uri="{FF2B5EF4-FFF2-40B4-BE49-F238E27FC236}">
                <a16:creationId xmlns:a16="http://schemas.microsoft.com/office/drawing/2014/main" id="{0DAC4693-3D47-40FC-4122-BCBDB840AA7E}"/>
              </a:ext>
            </a:extLst>
          </p:cNvPr>
          <p:cNvSpPr>
            <a:spLocks noGrp="1"/>
          </p:cNvSpPr>
          <p:nvPr>
            <p:ph sz="quarter" idx="16" hasCustomPrompt="1"/>
          </p:nvPr>
        </p:nvSpPr>
        <p:spPr>
          <a:xfrm>
            <a:off x="581891" y="5394745"/>
            <a:ext cx="5500268" cy="378676"/>
          </a:xfrm>
        </p:spPr>
        <p:txBody>
          <a:bodyPr anchor="b">
            <a:normAutofit/>
          </a:bodyPr>
          <a:lstStyle>
            <a:lvl1pPr marL="0" indent="0" algn="l">
              <a:buNone/>
              <a:defRPr sz="14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 name="Content Placeholder 8">
            <a:extLst>
              <a:ext uri="{FF2B5EF4-FFF2-40B4-BE49-F238E27FC236}">
                <a16:creationId xmlns:a16="http://schemas.microsoft.com/office/drawing/2014/main" id="{18780DB0-D013-105F-5C2A-AF456D15FC7E}"/>
              </a:ext>
            </a:extLst>
          </p:cNvPr>
          <p:cNvSpPr>
            <a:spLocks noGrp="1"/>
          </p:cNvSpPr>
          <p:nvPr>
            <p:ph sz="quarter" idx="17" hasCustomPrompt="1"/>
          </p:nvPr>
        </p:nvSpPr>
        <p:spPr>
          <a:xfrm>
            <a:off x="6295076" y="5394745"/>
            <a:ext cx="5500268" cy="378676"/>
          </a:xfrm>
        </p:spPr>
        <p:txBody>
          <a:bodyPr anchor="b">
            <a:normAutofit/>
          </a:bodyPr>
          <a:lstStyle>
            <a:lvl1pPr marL="0" indent="0" algn="l">
              <a:buNone/>
              <a:defRPr sz="14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9" name="Text Placeholder 13">
            <a:extLst>
              <a:ext uri="{FF2B5EF4-FFF2-40B4-BE49-F238E27FC236}">
                <a16:creationId xmlns:a16="http://schemas.microsoft.com/office/drawing/2014/main" id="{272176C8-3D91-43C4-0A0B-7C2A9EC8CE2B}"/>
              </a:ext>
            </a:extLst>
          </p:cNvPr>
          <p:cNvSpPr>
            <a:spLocks noGrp="1"/>
          </p:cNvSpPr>
          <p:nvPr>
            <p:ph type="body" sz="quarter" idx="18" hasCustomPrompt="1"/>
          </p:nvPr>
        </p:nvSpPr>
        <p:spPr>
          <a:xfrm>
            <a:off x="608090" y="4352766"/>
            <a:ext cx="5500268" cy="759607"/>
          </a:xfrm>
        </p:spPr>
        <p:txBody>
          <a:bodyPr anchor="b">
            <a:normAutofit/>
          </a:bodyPr>
          <a:lstStyle>
            <a:lvl1pPr marL="0" indent="0">
              <a:lnSpc>
                <a:spcPts val="3000"/>
              </a:lnSpc>
              <a:spcBef>
                <a:spcPts val="0"/>
              </a:spcBef>
              <a:buNone/>
              <a:defRPr sz="2000" b="1">
                <a:solidFill>
                  <a:srgbClr val="01204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Contacts</a:t>
            </a:r>
          </a:p>
        </p:txBody>
      </p:sp>
    </p:spTree>
    <p:extLst>
      <p:ext uri="{BB962C8B-B14F-4D97-AF65-F5344CB8AC3E}">
        <p14:creationId xmlns:p14="http://schemas.microsoft.com/office/powerpoint/2010/main" val="747870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Thank You">
    <p:bg>
      <p:bgPr>
        <a:solidFill>
          <a:srgbClr val="01204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8552EFC-C6AD-B44B-C228-6E238237B19A}"/>
              </a:ext>
            </a:extLst>
          </p:cNvPr>
          <p:cNvSpPr/>
          <p:nvPr userDrawn="1"/>
        </p:nvSpPr>
        <p:spPr>
          <a:xfrm>
            <a:off x="538722" y="1067815"/>
            <a:ext cx="1629177" cy="1629177"/>
          </a:xfrm>
          <a:prstGeom prst="ellipse">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353312" y="1023640"/>
            <a:ext cx="7294562" cy="1325563"/>
          </a:xfrm>
        </p:spPr>
        <p:txBody>
          <a:bodyPr anchor="b" anchorCtr="0"/>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1353311" y="2459248"/>
            <a:ext cx="7294561" cy="704339"/>
          </a:xfrm>
        </p:spPr>
        <p:txBody>
          <a:bodyPr>
            <a:normAutofit/>
          </a:bodyPr>
          <a:lstStyle>
            <a:lvl1pPr marL="0" indent="0">
              <a:lnSpc>
                <a:spcPts val="3000"/>
              </a:lnSpc>
              <a:spcBef>
                <a:spcPts val="0"/>
              </a:spcBef>
              <a:buNone/>
              <a:defRPr sz="18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76" name="Straight Connector 575">
            <a:extLst>
              <a:ext uri="{FF2B5EF4-FFF2-40B4-BE49-F238E27FC236}">
                <a16:creationId xmlns:a16="http://schemas.microsoft.com/office/drawing/2014/main" id="{CB92CFA2-5789-B390-305D-A54FA5503E62}"/>
              </a:ext>
            </a:extLst>
          </p:cNvPr>
          <p:cNvCxnSpPr>
            <a:cxnSpLocks/>
          </p:cNvCxnSpPr>
          <p:nvPr userDrawn="1"/>
        </p:nvCxnSpPr>
        <p:spPr>
          <a:xfrm>
            <a:off x="581891"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3" name="Text Placeholder 13">
            <a:extLst>
              <a:ext uri="{FF2B5EF4-FFF2-40B4-BE49-F238E27FC236}">
                <a16:creationId xmlns:a16="http://schemas.microsoft.com/office/drawing/2014/main" id="{F329D3D0-5CF7-8393-2852-20AA6DBB8981}"/>
              </a:ext>
            </a:extLst>
          </p:cNvPr>
          <p:cNvSpPr>
            <a:spLocks noGrp="1"/>
          </p:cNvSpPr>
          <p:nvPr>
            <p:ph type="body" sz="quarter" idx="14" hasCustomPrompt="1"/>
          </p:nvPr>
        </p:nvSpPr>
        <p:spPr>
          <a:xfrm>
            <a:off x="595733"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85" name="Straight Connector 584">
            <a:extLst>
              <a:ext uri="{FF2B5EF4-FFF2-40B4-BE49-F238E27FC236}">
                <a16:creationId xmlns:a16="http://schemas.microsoft.com/office/drawing/2014/main" id="{DBF5A195-2E89-A66F-DFD6-1A722CA05444}"/>
              </a:ext>
            </a:extLst>
          </p:cNvPr>
          <p:cNvCxnSpPr>
            <a:cxnSpLocks/>
          </p:cNvCxnSpPr>
          <p:nvPr userDrawn="1"/>
        </p:nvCxnSpPr>
        <p:spPr>
          <a:xfrm>
            <a:off x="6281234"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7" name="Text Placeholder 13">
            <a:extLst>
              <a:ext uri="{FF2B5EF4-FFF2-40B4-BE49-F238E27FC236}">
                <a16:creationId xmlns:a16="http://schemas.microsoft.com/office/drawing/2014/main" id="{AF7E166F-309D-310B-076E-AFB847752B92}"/>
              </a:ext>
            </a:extLst>
          </p:cNvPr>
          <p:cNvSpPr>
            <a:spLocks noGrp="1"/>
          </p:cNvSpPr>
          <p:nvPr>
            <p:ph type="body" sz="quarter" idx="15" hasCustomPrompt="1"/>
          </p:nvPr>
        </p:nvSpPr>
        <p:spPr>
          <a:xfrm>
            <a:off x="6295076"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sp>
        <p:nvSpPr>
          <p:cNvPr id="588" name="Content Placeholder 8">
            <a:extLst>
              <a:ext uri="{FF2B5EF4-FFF2-40B4-BE49-F238E27FC236}">
                <a16:creationId xmlns:a16="http://schemas.microsoft.com/office/drawing/2014/main" id="{34769F44-3AF3-FBE3-726F-41169845D39F}"/>
              </a:ext>
            </a:extLst>
          </p:cNvPr>
          <p:cNvSpPr>
            <a:spLocks noGrp="1"/>
          </p:cNvSpPr>
          <p:nvPr>
            <p:ph sz="quarter" idx="16" hasCustomPrompt="1"/>
          </p:nvPr>
        </p:nvSpPr>
        <p:spPr>
          <a:xfrm>
            <a:off x="581891"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89" name="Content Placeholder 8">
            <a:extLst>
              <a:ext uri="{FF2B5EF4-FFF2-40B4-BE49-F238E27FC236}">
                <a16:creationId xmlns:a16="http://schemas.microsoft.com/office/drawing/2014/main" id="{AB5136DF-2DCF-335A-9406-858DCEE2C6D8}"/>
              </a:ext>
            </a:extLst>
          </p:cNvPr>
          <p:cNvSpPr>
            <a:spLocks noGrp="1"/>
          </p:cNvSpPr>
          <p:nvPr>
            <p:ph sz="quarter" idx="17" hasCustomPrompt="1"/>
          </p:nvPr>
        </p:nvSpPr>
        <p:spPr>
          <a:xfrm>
            <a:off x="6295076"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90" name="Text Placeholder 13">
            <a:extLst>
              <a:ext uri="{FF2B5EF4-FFF2-40B4-BE49-F238E27FC236}">
                <a16:creationId xmlns:a16="http://schemas.microsoft.com/office/drawing/2014/main" id="{AB24CEA3-B7A3-BE54-DBAE-5ED66CB05539}"/>
              </a:ext>
            </a:extLst>
          </p:cNvPr>
          <p:cNvSpPr>
            <a:spLocks noGrp="1"/>
          </p:cNvSpPr>
          <p:nvPr>
            <p:ph type="body" sz="quarter" idx="18" hasCustomPrompt="1"/>
          </p:nvPr>
        </p:nvSpPr>
        <p:spPr>
          <a:xfrm>
            <a:off x="608090" y="3781205"/>
            <a:ext cx="5500268" cy="759607"/>
          </a:xfrm>
        </p:spPr>
        <p:txBody>
          <a:bodyPr anchor="b">
            <a:normAutofit/>
          </a:bodyPr>
          <a:lstStyle>
            <a:lvl1pPr marL="0" indent="0">
              <a:lnSpc>
                <a:spcPts val="3000"/>
              </a:lnSpc>
              <a:spcBef>
                <a:spcPts val="0"/>
              </a:spcBef>
              <a:buNone/>
              <a:defRPr sz="2000" b="1">
                <a:solidFill>
                  <a:srgbClr val="6098D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Contacts</a:t>
            </a:r>
          </a:p>
        </p:txBody>
      </p:sp>
    </p:spTree>
    <p:extLst>
      <p:ext uri="{BB962C8B-B14F-4D97-AF65-F5344CB8AC3E}">
        <p14:creationId xmlns:p14="http://schemas.microsoft.com/office/powerpoint/2010/main" val="8569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0120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chemeClr val="bg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72B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chemeClr val="bg1">
                    <a:lumMod val="95000"/>
                  </a:schemeClr>
                </a:solidFill>
                <a:latin typeface="Montserrat" pitchFamily="2" charset="77"/>
              </a:defRPr>
            </a:lvl1pPr>
          </a:lstStyle>
          <a:p>
            <a:r>
              <a:rPr lang="en-US" dirty="0"/>
              <a:t>Invest</a:t>
            </a:r>
          </a:p>
        </p:txBody>
      </p:sp>
      <p:sp>
        <p:nvSpPr>
          <p:cNvPr id="838" name="Slide Number Placeholder 5">
            <a:extLst>
              <a:ext uri="{FF2B5EF4-FFF2-40B4-BE49-F238E27FC236}">
                <a16:creationId xmlns:a16="http://schemas.microsoft.com/office/drawing/2014/main" id="{565AAEB7-D17A-1E45-70C7-E1BB8B5F4C3B}"/>
              </a:ext>
            </a:extLst>
          </p:cNvPr>
          <p:cNvSpPr>
            <a:spLocks noGrp="1"/>
          </p:cNvSpPr>
          <p:nvPr>
            <p:ph type="sldNum" sz="quarter" idx="12"/>
          </p:nvPr>
        </p:nvSpPr>
        <p:spPr>
          <a:xfrm>
            <a:off x="10868247" y="6213504"/>
            <a:ext cx="935825" cy="365125"/>
          </a:xfrm>
        </p:spPr>
        <p:txBody>
          <a:bodyPr/>
          <a:lstStyle>
            <a:lvl1pPr algn="l">
              <a:defRPr b="0" i="0">
                <a:solidFill>
                  <a:schemeClr val="bg1">
                    <a:lumMod val="95000"/>
                  </a:schemeClr>
                </a:solidFill>
                <a:latin typeface="Montserrat" pitchFamily="2" charset="77"/>
              </a:defRPr>
            </a:lvl1pPr>
          </a:lstStyle>
          <a:p>
            <a:fld id="{B5CEABB6-07DC-46E8-9B57-56EC44A396E5}" type="slidenum">
              <a:rPr lang="en-US" smtClean="0"/>
              <a:pPr/>
              <a:t>‹#›</a:t>
            </a:fld>
            <a:endParaRPr lang="en-US" dirty="0"/>
          </a:p>
        </p:txBody>
      </p:sp>
      <p:sp>
        <p:nvSpPr>
          <p:cNvPr id="5" name="Content Placeholder 8">
            <a:extLst>
              <a:ext uri="{FF2B5EF4-FFF2-40B4-BE49-F238E27FC236}">
                <a16:creationId xmlns:a16="http://schemas.microsoft.com/office/drawing/2014/main" id="{B7767971-CC99-19E8-1DC5-153AC436223F}"/>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6" name="Subtitle 2">
            <a:extLst>
              <a:ext uri="{FF2B5EF4-FFF2-40B4-BE49-F238E27FC236}">
                <a16:creationId xmlns:a16="http://schemas.microsoft.com/office/drawing/2014/main" id="{7269653C-45DF-ADF6-EA88-38D7AF614E91}"/>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72BF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23355354"/>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Thank You">
    <p:bg>
      <p:bgPr>
        <a:solidFill>
          <a:srgbClr val="01204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8552EFC-C6AD-B44B-C228-6E238237B19A}"/>
              </a:ext>
            </a:extLst>
          </p:cNvPr>
          <p:cNvSpPr/>
          <p:nvPr userDrawn="1"/>
        </p:nvSpPr>
        <p:spPr>
          <a:xfrm>
            <a:off x="538722" y="1067815"/>
            <a:ext cx="1629177" cy="1629177"/>
          </a:xfrm>
          <a:prstGeom prst="ellipse">
            <a:avLst/>
          </a:prstGeom>
          <a:solidFill>
            <a:srgbClr val="F0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353312" y="1023640"/>
            <a:ext cx="7294562" cy="1325563"/>
          </a:xfrm>
        </p:spPr>
        <p:txBody>
          <a:bodyPr anchor="b" anchorCtr="0"/>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1353311" y="2459248"/>
            <a:ext cx="7294561" cy="704339"/>
          </a:xfrm>
        </p:spPr>
        <p:txBody>
          <a:bodyPr>
            <a:normAutofit/>
          </a:bodyPr>
          <a:lstStyle>
            <a:lvl1pPr marL="0" indent="0">
              <a:lnSpc>
                <a:spcPts val="3000"/>
              </a:lnSpc>
              <a:spcBef>
                <a:spcPts val="0"/>
              </a:spcBef>
              <a:buNone/>
              <a:defRPr sz="18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76" name="Straight Connector 575">
            <a:extLst>
              <a:ext uri="{FF2B5EF4-FFF2-40B4-BE49-F238E27FC236}">
                <a16:creationId xmlns:a16="http://schemas.microsoft.com/office/drawing/2014/main" id="{CB92CFA2-5789-B390-305D-A54FA5503E62}"/>
              </a:ext>
            </a:extLst>
          </p:cNvPr>
          <p:cNvCxnSpPr>
            <a:cxnSpLocks/>
          </p:cNvCxnSpPr>
          <p:nvPr userDrawn="1"/>
        </p:nvCxnSpPr>
        <p:spPr>
          <a:xfrm>
            <a:off x="581891"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3" name="Text Placeholder 13">
            <a:extLst>
              <a:ext uri="{FF2B5EF4-FFF2-40B4-BE49-F238E27FC236}">
                <a16:creationId xmlns:a16="http://schemas.microsoft.com/office/drawing/2014/main" id="{F329D3D0-5CF7-8393-2852-20AA6DBB8981}"/>
              </a:ext>
            </a:extLst>
          </p:cNvPr>
          <p:cNvSpPr>
            <a:spLocks noGrp="1"/>
          </p:cNvSpPr>
          <p:nvPr>
            <p:ph type="body" sz="quarter" idx="14" hasCustomPrompt="1"/>
          </p:nvPr>
        </p:nvSpPr>
        <p:spPr>
          <a:xfrm>
            <a:off x="595733"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85" name="Straight Connector 584">
            <a:extLst>
              <a:ext uri="{FF2B5EF4-FFF2-40B4-BE49-F238E27FC236}">
                <a16:creationId xmlns:a16="http://schemas.microsoft.com/office/drawing/2014/main" id="{DBF5A195-2E89-A66F-DFD6-1A722CA05444}"/>
              </a:ext>
            </a:extLst>
          </p:cNvPr>
          <p:cNvCxnSpPr>
            <a:cxnSpLocks/>
          </p:cNvCxnSpPr>
          <p:nvPr userDrawn="1"/>
        </p:nvCxnSpPr>
        <p:spPr>
          <a:xfrm>
            <a:off x="6281234"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7" name="Text Placeholder 13">
            <a:extLst>
              <a:ext uri="{FF2B5EF4-FFF2-40B4-BE49-F238E27FC236}">
                <a16:creationId xmlns:a16="http://schemas.microsoft.com/office/drawing/2014/main" id="{AF7E166F-309D-310B-076E-AFB847752B92}"/>
              </a:ext>
            </a:extLst>
          </p:cNvPr>
          <p:cNvSpPr>
            <a:spLocks noGrp="1"/>
          </p:cNvSpPr>
          <p:nvPr>
            <p:ph type="body" sz="quarter" idx="15" hasCustomPrompt="1"/>
          </p:nvPr>
        </p:nvSpPr>
        <p:spPr>
          <a:xfrm>
            <a:off x="6295076"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sp>
        <p:nvSpPr>
          <p:cNvPr id="588" name="Content Placeholder 8">
            <a:extLst>
              <a:ext uri="{FF2B5EF4-FFF2-40B4-BE49-F238E27FC236}">
                <a16:creationId xmlns:a16="http://schemas.microsoft.com/office/drawing/2014/main" id="{34769F44-3AF3-FBE3-726F-41169845D39F}"/>
              </a:ext>
            </a:extLst>
          </p:cNvPr>
          <p:cNvSpPr>
            <a:spLocks noGrp="1"/>
          </p:cNvSpPr>
          <p:nvPr>
            <p:ph sz="quarter" idx="16" hasCustomPrompt="1"/>
          </p:nvPr>
        </p:nvSpPr>
        <p:spPr>
          <a:xfrm>
            <a:off x="581891"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89" name="Content Placeholder 8">
            <a:extLst>
              <a:ext uri="{FF2B5EF4-FFF2-40B4-BE49-F238E27FC236}">
                <a16:creationId xmlns:a16="http://schemas.microsoft.com/office/drawing/2014/main" id="{AB5136DF-2DCF-335A-9406-858DCEE2C6D8}"/>
              </a:ext>
            </a:extLst>
          </p:cNvPr>
          <p:cNvSpPr>
            <a:spLocks noGrp="1"/>
          </p:cNvSpPr>
          <p:nvPr>
            <p:ph sz="quarter" idx="17" hasCustomPrompt="1"/>
          </p:nvPr>
        </p:nvSpPr>
        <p:spPr>
          <a:xfrm>
            <a:off x="6295076"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90" name="Text Placeholder 13">
            <a:extLst>
              <a:ext uri="{FF2B5EF4-FFF2-40B4-BE49-F238E27FC236}">
                <a16:creationId xmlns:a16="http://schemas.microsoft.com/office/drawing/2014/main" id="{AB24CEA3-B7A3-BE54-DBAE-5ED66CB05539}"/>
              </a:ext>
            </a:extLst>
          </p:cNvPr>
          <p:cNvSpPr>
            <a:spLocks noGrp="1"/>
          </p:cNvSpPr>
          <p:nvPr>
            <p:ph type="body" sz="quarter" idx="18" hasCustomPrompt="1"/>
          </p:nvPr>
        </p:nvSpPr>
        <p:spPr>
          <a:xfrm>
            <a:off x="608090" y="3781205"/>
            <a:ext cx="5500268" cy="759607"/>
          </a:xfrm>
        </p:spPr>
        <p:txBody>
          <a:bodyPr anchor="b">
            <a:normAutofit/>
          </a:bodyPr>
          <a:lstStyle>
            <a:lvl1pPr marL="0" indent="0">
              <a:lnSpc>
                <a:spcPts val="3000"/>
              </a:lnSpc>
              <a:spcBef>
                <a:spcPts val="0"/>
              </a:spcBef>
              <a:buNone/>
              <a:defRPr sz="2000" b="1">
                <a:solidFill>
                  <a:srgbClr val="6098D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Contacts</a:t>
            </a:r>
          </a:p>
        </p:txBody>
      </p:sp>
    </p:spTree>
    <p:extLst>
      <p:ext uri="{BB962C8B-B14F-4D97-AF65-F5344CB8AC3E}">
        <p14:creationId xmlns:p14="http://schemas.microsoft.com/office/powerpoint/2010/main" val="422348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hank You">
    <p:bg>
      <p:bgPr>
        <a:solidFill>
          <a:srgbClr val="01204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8552EFC-C6AD-B44B-C228-6E238237B19A}"/>
              </a:ext>
            </a:extLst>
          </p:cNvPr>
          <p:cNvSpPr/>
          <p:nvPr userDrawn="1"/>
        </p:nvSpPr>
        <p:spPr>
          <a:xfrm>
            <a:off x="538722" y="1067815"/>
            <a:ext cx="1629177" cy="1629177"/>
          </a:xfrm>
          <a:prstGeom prst="ellipse">
            <a:avLst/>
          </a:prstGeom>
          <a:solidFill>
            <a:srgbClr val="E2E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353312" y="1023640"/>
            <a:ext cx="7294562" cy="1325563"/>
          </a:xfrm>
        </p:spPr>
        <p:txBody>
          <a:bodyPr anchor="b" anchorCtr="0"/>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1353311" y="2459248"/>
            <a:ext cx="7294561" cy="704339"/>
          </a:xfrm>
        </p:spPr>
        <p:txBody>
          <a:bodyPr>
            <a:normAutofit/>
          </a:bodyPr>
          <a:lstStyle>
            <a:lvl1pPr marL="0" indent="0">
              <a:lnSpc>
                <a:spcPts val="3000"/>
              </a:lnSpc>
              <a:spcBef>
                <a:spcPts val="0"/>
              </a:spcBef>
              <a:buNone/>
              <a:defRPr sz="18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76" name="Straight Connector 575">
            <a:extLst>
              <a:ext uri="{FF2B5EF4-FFF2-40B4-BE49-F238E27FC236}">
                <a16:creationId xmlns:a16="http://schemas.microsoft.com/office/drawing/2014/main" id="{CB92CFA2-5789-B390-305D-A54FA5503E62}"/>
              </a:ext>
            </a:extLst>
          </p:cNvPr>
          <p:cNvCxnSpPr>
            <a:cxnSpLocks/>
          </p:cNvCxnSpPr>
          <p:nvPr userDrawn="1"/>
        </p:nvCxnSpPr>
        <p:spPr>
          <a:xfrm>
            <a:off x="581891"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3" name="Text Placeholder 13">
            <a:extLst>
              <a:ext uri="{FF2B5EF4-FFF2-40B4-BE49-F238E27FC236}">
                <a16:creationId xmlns:a16="http://schemas.microsoft.com/office/drawing/2014/main" id="{F329D3D0-5CF7-8393-2852-20AA6DBB8981}"/>
              </a:ext>
            </a:extLst>
          </p:cNvPr>
          <p:cNvSpPr>
            <a:spLocks noGrp="1"/>
          </p:cNvSpPr>
          <p:nvPr>
            <p:ph type="body" sz="quarter" idx="14" hasCustomPrompt="1"/>
          </p:nvPr>
        </p:nvSpPr>
        <p:spPr>
          <a:xfrm>
            <a:off x="595733"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85" name="Straight Connector 584">
            <a:extLst>
              <a:ext uri="{FF2B5EF4-FFF2-40B4-BE49-F238E27FC236}">
                <a16:creationId xmlns:a16="http://schemas.microsoft.com/office/drawing/2014/main" id="{DBF5A195-2E89-A66F-DFD6-1A722CA05444}"/>
              </a:ext>
            </a:extLst>
          </p:cNvPr>
          <p:cNvCxnSpPr>
            <a:cxnSpLocks/>
          </p:cNvCxnSpPr>
          <p:nvPr userDrawn="1"/>
        </p:nvCxnSpPr>
        <p:spPr>
          <a:xfrm>
            <a:off x="6281234"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7" name="Text Placeholder 13">
            <a:extLst>
              <a:ext uri="{FF2B5EF4-FFF2-40B4-BE49-F238E27FC236}">
                <a16:creationId xmlns:a16="http://schemas.microsoft.com/office/drawing/2014/main" id="{AF7E166F-309D-310B-076E-AFB847752B92}"/>
              </a:ext>
            </a:extLst>
          </p:cNvPr>
          <p:cNvSpPr>
            <a:spLocks noGrp="1"/>
          </p:cNvSpPr>
          <p:nvPr>
            <p:ph type="body" sz="quarter" idx="15" hasCustomPrompt="1"/>
          </p:nvPr>
        </p:nvSpPr>
        <p:spPr>
          <a:xfrm>
            <a:off x="6295076"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sp>
        <p:nvSpPr>
          <p:cNvPr id="588" name="Content Placeholder 8">
            <a:extLst>
              <a:ext uri="{FF2B5EF4-FFF2-40B4-BE49-F238E27FC236}">
                <a16:creationId xmlns:a16="http://schemas.microsoft.com/office/drawing/2014/main" id="{34769F44-3AF3-FBE3-726F-41169845D39F}"/>
              </a:ext>
            </a:extLst>
          </p:cNvPr>
          <p:cNvSpPr>
            <a:spLocks noGrp="1"/>
          </p:cNvSpPr>
          <p:nvPr>
            <p:ph sz="quarter" idx="16" hasCustomPrompt="1"/>
          </p:nvPr>
        </p:nvSpPr>
        <p:spPr>
          <a:xfrm>
            <a:off x="581891"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89" name="Content Placeholder 8">
            <a:extLst>
              <a:ext uri="{FF2B5EF4-FFF2-40B4-BE49-F238E27FC236}">
                <a16:creationId xmlns:a16="http://schemas.microsoft.com/office/drawing/2014/main" id="{AB5136DF-2DCF-335A-9406-858DCEE2C6D8}"/>
              </a:ext>
            </a:extLst>
          </p:cNvPr>
          <p:cNvSpPr>
            <a:spLocks noGrp="1"/>
          </p:cNvSpPr>
          <p:nvPr>
            <p:ph sz="quarter" idx="17" hasCustomPrompt="1"/>
          </p:nvPr>
        </p:nvSpPr>
        <p:spPr>
          <a:xfrm>
            <a:off x="6295076"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90" name="Text Placeholder 13">
            <a:extLst>
              <a:ext uri="{FF2B5EF4-FFF2-40B4-BE49-F238E27FC236}">
                <a16:creationId xmlns:a16="http://schemas.microsoft.com/office/drawing/2014/main" id="{AB24CEA3-B7A3-BE54-DBAE-5ED66CB05539}"/>
              </a:ext>
            </a:extLst>
          </p:cNvPr>
          <p:cNvSpPr>
            <a:spLocks noGrp="1"/>
          </p:cNvSpPr>
          <p:nvPr>
            <p:ph type="body" sz="quarter" idx="18" hasCustomPrompt="1"/>
          </p:nvPr>
        </p:nvSpPr>
        <p:spPr>
          <a:xfrm>
            <a:off x="608090" y="3781205"/>
            <a:ext cx="5500268" cy="759607"/>
          </a:xfrm>
        </p:spPr>
        <p:txBody>
          <a:bodyPr anchor="b">
            <a:normAutofit/>
          </a:bodyPr>
          <a:lstStyle>
            <a:lvl1pPr marL="0" indent="0">
              <a:lnSpc>
                <a:spcPts val="3000"/>
              </a:lnSpc>
              <a:spcBef>
                <a:spcPts val="0"/>
              </a:spcBef>
              <a:buNone/>
              <a:defRPr sz="2000" b="1">
                <a:solidFill>
                  <a:srgbClr val="6098D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Contacts</a:t>
            </a:r>
          </a:p>
        </p:txBody>
      </p:sp>
    </p:spTree>
    <p:extLst>
      <p:ext uri="{BB962C8B-B14F-4D97-AF65-F5344CB8AC3E}">
        <p14:creationId xmlns:p14="http://schemas.microsoft.com/office/powerpoint/2010/main" val="176964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hank You">
    <p:bg>
      <p:bgPr>
        <a:solidFill>
          <a:srgbClr val="01204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8552EFC-C6AD-B44B-C228-6E238237B19A}"/>
              </a:ext>
            </a:extLst>
          </p:cNvPr>
          <p:cNvSpPr/>
          <p:nvPr userDrawn="1"/>
        </p:nvSpPr>
        <p:spPr>
          <a:xfrm>
            <a:off x="538722" y="1067815"/>
            <a:ext cx="1629177" cy="1629177"/>
          </a:xfrm>
          <a:prstGeom prst="ellipse">
            <a:avLst/>
          </a:prstGeom>
          <a:solidFill>
            <a:srgbClr val="72B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353312" y="1023640"/>
            <a:ext cx="7294562" cy="1325563"/>
          </a:xfrm>
        </p:spPr>
        <p:txBody>
          <a:bodyPr anchor="b" anchorCtr="0"/>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1353311" y="2459248"/>
            <a:ext cx="7294561" cy="704339"/>
          </a:xfrm>
        </p:spPr>
        <p:txBody>
          <a:bodyPr>
            <a:normAutofit/>
          </a:bodyPr>
          <a:lstStyle>
            <a:lvl1pPr marL="0" indent="0">
              <a:lnSpc>
                <a:spcPts val="3000"/>
              </a:lnSpc>
              <a:spcBef>
                <a:spcPts val="0"/>
              </a:spcBef>
              <a:buNone/>
              <a:defRPr sz="18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76" name="Straight Connector 575">
            <a:extLst>
              <a:ext uri="{FF2B5EF4-FFF2-40B4-BE49-F238E27FC236}">
                <a16:creationId xmlns:a16="http://schemas.microsoft.com/office/drawing/2014/main" id="{CB92CFA2-5789-B390-305D-A54FA5503E62}"/>
              </a:ext>
            </a:extLst>
          </p:cNvPr>
          <p:cNvCxnSpPr>
            <a:cxnSpLocks/>
          </p:cNvCxnSpPr>
          <p:nvPr userDrawn="1"/>
        </p:nvCxnSpPr>
        <p:spPr>
          <a:xfrm>
            <a:off x="581891"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3" name="Text Placeholder 13">
            <a:extLst>
              <a:ext uri="{FF2B5EF4-FFF2-40B4-BE49-F238E27FC236}">
                <a16:creationId xmlns:a16="http://schemas.microsoft.com/office/drawing/2014/main" id="{F329D3D0-5CF7-8393-2852-20AA6DBB8981}"/>
              </a:ext>
            </a:extLst>
          </p:cNvPr>
          <p:cNvSpPr>
            <a:spLocks noGrp="1"/>
          </p:cNvSpPr>
          <p:nvPr>
            <p:ph type="body" sz="quarter" idx="14" hasCustomPrompt="1"/>
          </p:nvPr>
        </p:nvSpPr>
        <p:spPr>
          <a:xfrm>
            <a:off x="595733"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cxnSp>
        <p:nvCxnSpPr>
          <p:cNvPr id="585" name="Straight Connector 584">
            <a:extLst>
              <a:ext uri="{FF2B5EF4-FFF2-40B4-BE49-F238E27FC236}">
                <a16:creationId xmlns:a16="http://schemas.microsoft.com/office/drawing/2014/main" id="{DBF5A195-2E89-A66F-DFD6-1A722CA05444}"/>
              </a:ext>
            </a:extLst>
          </p:cNvPr>
          <p:cNvCxnSpPr>
            <a:cxnSpLocks/>
          </p:cNvCxnSpPr>
          <p:nvPr userDrawn="1"/>
        </p:nvCxnSpPr>
        <p:spPr>
          <a:xfrm>
            <a:off x="6281234" y="4779224"/>
            <a:ext cx="5514109"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7" name="Text Placeholder 13">
            <a:extLst>
              <a:ext uri="{FF2B5EF4-FFF2-40B4-BE49-F238E27FC236}">
                <a16:creationId xmlns:a16="http://schemas.microsoft.com/office/drawing/2014/main" id="{AF7E166F-309D-310B-076E-AFB847752B92}"/>
              </a:ext>
            </a:extLst>
          </p:cNvPr>
          <p:cNvSpPr>
            <a:spLocks noGrp="1"/>
          </p:cNvSpPr>
          <p:nvPr>
            <p:ph type="body" sz="quarter" idx="15" hasCustomPrompt="1"/>
          </p:nvPr>
        </p:nvSpPr>
        <p:spPr>
          <a:xfrm>
            <a:off x="6295076" y="5245819"/>
            <a:ext cx="5500268" cy="759608"/>
          </a:xfrm>
        </p:spPr>
        <p:txBody>
          <a:bodyPr>
            <a:normAutofit/>
          </a:bodyPr>
          <a:lstStyle>
            <a:lvl1pPr marL="0" indent="0">
              <a:lnSpc>
                <a:spcPts val="3000"/>
              </a:lnSpc>
              <a:spcBef>
                <a:spcPts val="0"/>
              </a:spcBef>
              <a:buNone/>
              <a:defRPr sz="1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text</a:t>
            </a:r>
          </a:p>
        </p:txBody>
      </p:sp>
      <p:sp>
        <p:nvSpPr>
          <p:cNvPr id="588" name="Content Placeholder 8">
            <a:extLst>
              <a:ext uri="{FF2B5EF4-FFF2-40B4-BE49-F238E27FC236}">
                <a16:creationId xmlns:a16="http://schemas.microsoft.com/office/drawing/2014/main" id="{34769F44-3AF3-FBE3-726F-41169845D39F}"/>
              </a:ext>
            </a:extLst>
          </p:cNvPr>
          <p:cNvSpPr>
            <a:spLocks noGrp="1"/>
          </p:cNvSpPr>
          <p:nvPr>
            <p:ph sz="quarter" idx="16" hasCustomPrompt="1"/>
          </p:nvPr>
        </p:nvSpPr>
        <p:spPr>
          <a:xfrm>
            <a:off x="581891"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89" name="Content Placeholder 8">
            <a:extLst>
              <a:ext uri="{FF2B5EF4-FFF2-40B4-BE49-F238E27FC236}">
                <a16:creationId xmlns:a16="http://schemas.microsoft.com/office/drawing/2014/main" id="{AB5136DF-2DCF-335A-9406-858DCEE2C6D8}"/>
              </a:ext>
            </a:extLst>
          </p:cNvPr>
          <p:cNvSpPr>
            <a:spLocks noGrp="1"/>
          </p:cNvSpPr>
          <p:nvPr>
            <p:ph sz="quarter" idx="17" hasCustomPrompt="1"/>
          </p:nvPr>
        </p:nvSpPr>
        <p:spPr>
          <a:xfrm>
            <a:off x="6295076" y="4823184"/>
            <a:ext cx="5500268" cy="378676"/>
          </a:xfrm>
        </p:spPr>
        <p:txBody>
          <a:bodyPr anchor="b">
            <a:normAutofit/>
          </a:bodyPr>
          <a:lstStyle>
            <a:lvl1pPr marL="0" indent="0" algn="l">
              <a:buNone/>
              <a:defRPr sz="14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Invest</a:t>
            </a:r>
          </a:p>
        </p:txBody>
      </p:sp>
      <p:sp>
        <p:nvSpPr>
          <p:cNvPr id="590" name="Text Placeholder 13">
            <a:extLst>
              <a:ext uri="{FF2B5EF4-FFF2-40B4-BE49-F238E27FC236}">
                <a16:creationId xmlns:a16="http://schemas.microsoft.com/office/drawing/2014/main" id="{AB24CEA3-B7A3-BE54-DBAE-5ED66CB05539}"/>
              </a:ext>
            </a:extLst>
          </p:cNvPr>
          <p:cNvSpPr>
            <a:spLocks noGrp="1"/>
          </p:cNvSpPr>
          <p:nvPr>
            <p:ph type="body" sz="quarter" idx="18" hasCustomPrompt="1"/>
          </p:nvPr>
        </p:nvSpPr>
        <p:spPr>
          <a:xfrm>
            <a:off x="608090" y="3781205"/>
            <a:ext cx="5500268" cy="759607"/>
          </a:xfrm>
        </p:spPr>
        <p:txBody>
          <a:bodyPr anchor="b">
            <a:normAutofit/>
          </a:bodyPr>
          <a:lstStyle>
            <a:lvl1pPr marL="0" indent="0">
              <a:lnSpc>
                <a:spcPts val="3000"/>
              </a:lnSpc>
              <a:spcBef>
                <a:spcPts val="0"/>
              </a:spcBef>
              <a:buNone/>
              <a:defRPr sz="2000" b="1">
                <a:solidFill>
                  <a:srgbClr val="6098D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Contacts</a:t>
            </a:r>
          </a:p>
        </p:txBody>
      </p:sp>
    </p:spTree>
    <p:extLst>
      <p:ext uri="{BB962C8B-B14F-4D97-AF65-F5344CB8AC3E}">
        <p14:creationId xmlns:p14="http://schemas.microsoft.com/office/powerpoint/2010/main" val="418587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630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olutio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CF95320-5F84-67A4-D184-8F1B98964A02}"/>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6067D64-DAE6-2449-E800-AA5BEB151EEE}"/>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7" name="Slide Number Placeholder 5">
            <a:extLst>
              <a:ext uri="{FF2B5EF4-FFF2-40B4-BE49-F238E27FC236}">
                <a16:creationId xmlns:a16="http://schemas.microsoft.com/office/drawing/2014/main" id="{803FB192-329A-CFD2-35F9-EF1FDBAF7404}"/>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4" name="Content Placeholder 8">
            <a:extLst>
              <a:ext uri="{FF2B5EF4-FFF2-40B4-BE49-F238E27FC236}">
                <a16:creationId xmlns:a16="http://schemas.microsoft.com/office/drawing/2014/main" id="{B008616E-CEB9-AE26-514B-A5C02D5BA6C4}"/>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Tree>
    <p:extLst>
      <p:ext uri="{BB962C8B-B14F-4D97-AF65-F5344CB8AC3E}">
        <p14:creationId xmlns:p14="http://schemas.microsoft.com/office/powerpoint/2010/main" val="574163278"/>
      </p:ext>
    </p:extLst>
  </p:cSld>
  <p:clrMapOvr>
    <a:masterClrMapping/>
  </p:clrMapOvr>
  <p:extLst>
    <p:ext uri="{DCECCB84-F9BA-43D5-87BE-67443E8EF086}">
      <p15:sldGuideLst xmlns:p15="http://schemas.microsoft.com/office/powerpoint/2012/main">
        <p15:guide id="1" pos="3840" userDrawn="1">
          <p15:clr>
            <a:srgbClr val="FBAE40"/>
          </p15:clr>
        </p15:guide>
        <p15:guide id="2" pos="2568" userDrawn="1">
          <p15:clr>
            <a:srgbClr val="5ACBF0"/>
          </p15:clr>
        </p15:guide>
        <p15:guide id="3" pos="5136" userDrawn="1">
          <p15:clr>
            <a:srgbClr val="5ACBF0"/>
          </p15:clr>
        </p15:guide>
        <p15:guide id="4" pos="739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3542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3542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A292F3CB-8070-529A-E53E-FA0B9856E6F8}"/>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A75B04A-6850-D1F9-2FC0-2CAD1339A83E}"/>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0" name="Footer Placeholder 4">
            <a:extLst>
              <a:ext uri="{FF2B5EF4-FFF2-40B4-BE49-F238E27FC236}">
                <a16:creationId xmlns:a16="http://schemas.microsoft.com/office/drawing/2014/main" id="{DAB14186-C093-B7A0-27D1-A2808F3612FB}"/>
              </a:ext>
            </a:extLst>
          </p:cNvPr>
          <p:cNvSpPr txBox="1">
            <a:spLocks/>
          </p:cNvSpPr>
          <p:nvPr userDrawn="1"/>
        </p:nvSpPr>
        <p:spPr>
          <a:xfrm>
            <a:off x="1735602" y="6213505"/>
            <a:ext cx="327945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2041"/>
                </a:solidFill>
              </a:rPr>
              <a:t>Scholarship Guide</a:t>
            </a:r>
          </a:p>
        </p:txBody>
      </p:sp>
      <p:sp>
        <p:nvSpPr>
          <p:cNvPr id="11" name="Slide Number Placeholder 5">
            <a:extLst>
              <a:ext uri="{FF2B5EF4-FFF2-40B4-BE49-F238E27FC236}">
                <a16:creationId xmlns:a16="http://schemas.microsoft.com/office/drawing/2014/main" id="{38DB758B-2E7E-9E86-7C97-3C0390BD7587}"/>
              </a:ext>
            </a:extLst>
          </p:cNvPr>
          <p:cNvSpPr>
            <a:spLocks noGrp="1"/>
          </p:cNvSpPr>
          <p:nvPr>
            <p:ph type="sldNum" sz="quarter" idx="36"/>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E26D03F8-8759-26A5-B26B-A4B128472C2B}"/>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DE7225D-912E-CD44-562B-3D8B3AFD4021}"/>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10" name="Footer Placeholder 4">
            <a:extLst>
              <a:ext uri="{FF2B5EF4-FFF2-40B4-BE49-F238E27FC236}">
                <a16:creationId xmlns:a16="http://schemas.microsoft.com/office/drawing/2014/main" id="{F5538FC9-99AC-8FE3-8148-0D525D66705A}"/>
              </a:ext>
            </a:extLst>
          </p:cNvPr>
          <p:cNvSpPr txBox="1">
            <a:spLocks/>
          </p:cNvSpPr>
          <p:nvPr userDrawn="1"/>
        </p:nvSpPr>
        <p:spPr>
          <a:xfrm>
            <a:off x="1735602" y="6213505"/>
            <a:ext cx="327945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2041"/>
                </a:solidFill>
              </a:rPr>
              <a:t>Scholarship Guide</a:t>
            </a:r>
          </a:p>
        </p:txBody>
      </p:sp>
      <p:sp>
        <p:nvSpPr>
          <p:cNvPr id="11" name="Slide Number Placeholder 5">
            <a:extLst>
              <a:ext uri="{FF2B5EF4-FFF2-40B4-BE49-F238E27FC236}">
                <a16:creationId xmlns:a16="http://schemas.microsoft.com/office/drawing/2014/main" id="{91B5FD42-96DB-04D9-F6B8-6BF6D7FAD5A7}"/>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Invest</a:t>
            </a:r>
            <a:endParaRPr lang="en-US" dirty="0"/>
          </a:p>
        </p:txBody>
      </p:sp>
      <p:sp>
        <p:nvSpPr>
          <p:cNvPr id="2" name="Title 1"/>
          <p:cNvSpPr>
            <a:spLocks noGrp="1"/>
          </p:cNvSpPr>
          <p:nvPr>
            <p:ph type="ctrTitle"/>
          </p:nvPr>
        </p:nvSpPr>
        <p:spPr>
          <a:xfrm>
            <a:off x="2650159" y="3289332"/>
            <a:ext cx="6891683" cy="901424"/>
          </a:xfrm>
        </p:spPr>
        <p:txBody>
          <a:bodyPr wrap="square" anchor="t">
            <a:noAutofit/>
          </a:bodyPr>
          <a:lstStyle>
            <a:lvl1pPr algn="ctr">
              <a:lnSpc>
                <a:spcPts val="3000"/>
              </a:lnSpc>
              <a:defRPr sz="3750" spc="-225">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3" cy="901424"/>
          </a:xfrm>
        </p:spPr>
        <p:txBody>
          <a:bodyPr wrap="square">
            <a:noAutofit/>
          </a:bodyPr>
          <a:lstStyle>
            <a:lvl1pPr marL="0" indent="0" algn="ctr">
              <a:buNone/>
              <a:defRPr sz="1350">
                <a:solidFill>
                  <a:schemeClr val="bg1"/>
                </a:solidFill>
                <a:latin typeface="Montserrat Light" panose="000004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6" y="2641121"/>
            <a:ext cx="6890591" cy="501959"/>
          </a:xfrm>
        </p:spPr>
        <p:txBody>
          <a:bodyPr>
            <a:noAutofit/>
          </a:bodyPr>
          <a:lstStyle>
            <a:lvl1pPr marL="0" indent="0" algn="ctr">
              <a:spcBef>
                <a:spcPts val="0"/>
              </a:spcBef>
              <a:buNone/>
              <a:defRPr sz="2100" spc="-225">
                <a:solidFill>
                  <a:schemeClr val="bg1"/>
                </a:solidFill>
                <a:latin typeface="Montserrat Light" panose="00000400000000000000" pitchFamily="2" charset="0"/>
              </a:defRPr>
            </a:lvl1pPr>
            <a:lvl2pPr algn="ctr">
              <a:spcBef>
                <a:spcPts val="0"/>
              </a:spcBef>
              <a:defRPr sz="2100">
                <a:solidFill>
                  <a:schemeClr val="bg1"/>
                </a:solidFill>
                <a:latin typeface="Montserrat Light" panose="00000400000000000000" pitchFamily="2" charset="0"/>
              </a:defRPr>
            </a:lvl2pPr>
            <a:lvl3pPr algn="ctr">
              <a:spcBef>
                <a:spcPts val="0"/>
              </a:spcBef>
              <a:defRPr sz="2100">
                <a:solidFill>
                  <a:schemeClr val="bg1"/>
                </a:solidFill>
                <a:latin typeface="Montserrat Light" panose="00000400000000000000" pitchFamily="2" charset="0"/>
              </a:defRPr>
            </a:lvl3pPr>
            <a:lvl4pPr algn="ctr">
              <a:spcBef>
                <a:spcPts val="0"/>
              </a:spcBef>
              <a:defRPr sz="2100">
                <a:solidFill>
                  <a:schemeClr val="bg1"/>
                </a:solidFill>
                <a:latin typeface="Montserrat Light" panose="00000400000000000000" pitchFamily="2" charset="0"/>
              </a:defRPr>
            </a:lvl4pPr>
            <a:lvl5pPr algn="ctr">
              <a:spcBef>
                <a:spcPts val="0"/>
              </a:spcBef>
              <a:defRPr sz="2100">
                <a:solidFill>
                  <a:schemeClr val="bg1"/>
                </a:solidFill>
                <a:latin typeface="Montserrat Light" panose="00000400000000000000" pitchFamily="2" charset="0"/>
              </a:defRPr>
            </a:lvl5pPr>
          </a:lstStyle>
          <a:p>
            <a:pPr lvl="0"/>
            <a:r>
              <a:rPr lang="en-US" dirty="0"/>
              <a:t>Click to edit Master</a:t>
            </a:r>
          </a:p>
        </p:txBody>
      </p:sp>
      <p:pic>
        <p:nvPicPr>
          <p:cNvPr id="22" name="Picture 21" descr="A picture containing drawing, light&#10;&#10;Description automatically generated">
            <a:extLst>
              <a:ext uri="{FF2B5EF4-FFF2-40B4-BE49-F238E27FC236}">
                <a16:creationId xmlns:a16="http://schemas.microsoft.com/office/drawing/2014/main" id="{B18784DC-A80D-4B51-8133-1A15CC6E6A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1" y="6259689"/>
            <a:ext cx="1555585" cy="440623"/>
          </a:xfrm>
          <a:prstGeom prst="rect">
            <a:avLst/>
          </a:prstGeom>
        </p:spPr>
      </p:pic>
    </p:spTree>
    <p:extLst>
      <p:ext uri="{BB962C8B-B14F-4D97-AF65-F5344CB8AC3E}">
        <p14:creationId xmlns:p14="http://schemas.microsoft.com/office/powerpoint/2010/main" val="1472485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a:p>
        </p:txBody>
      </p:sp>
      <p:sp>
        <p:nvSpPr>
          <p:cNvPr id="15" name="Content Placeholder 2"/>
          <p:cNvSpPr>
            <a:spLocks noGrp="1"/>
          </p:cNvSpPr>
          <p:nvPr>
            <p:ph idx="15" hasCustomPrompt="1"/>
          </p:nvPr>
        </p:nvSpPr>
        <p:spPr>
          <a:xfrm>
            <a:off x="540000" y="319404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194049"/>
            <a:ext cx="3600000" cy="651289"/>
          </a:xfrm>
        </p:spPr>
        <p:txBody>
          <a:bodyPr>
            <a:noAutofit/>
          </a:bodyPr>
          <a:lstStyle>
            <a:lvl1pPr marL="0" indent="0" algn="ctr">
              <a:buFont typeface="Arial" panose="020B0604020202020204" pitchFamily="34" charset="0"/>
              <a:buNone/>
              <a:defRPr sz="5400" b="1" spc="-100" baseline="0">
                <a:solidFill>
                  <a:schemeClr val="accent5"/>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19404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048536"/>
            <a:ext cx="3600000" cy="1787113"/>
          </a:xfrm>
        </p:spPr>
        <p:txBody>
          <a:bodyPr>
            <a:normAutofit/>
          </a:bodyPr>
          <a:lstStyle>
            <a:lvl1pPr marL="0" indent="0" algn="ctr">
              <a:buNone/>
              <a:defRPr sz="2100">
                <a:solidFill>
                  <a:schemeClr val="bg1"/>
                </a:solidFill>
              </a:defRPr>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grpSp>
        <p:nvGrpSpPr>
          <p:cNvPr id="16" name="Group 15">
            <a:extLst>
              <a:ext uri="{FF2B5EF4-FFF2-40B4-BE49-F238E27FC236}">
                <a16:creationId xmlns:a16="http://schemas.microsoft.com/office/drawing/2014/main" id="{D078DE97-9B45-4820-91D9-38C15A729BE3}"/>
              </a:ext>
            </a:extLst>
          </p:cNvPr>
          <p:cNvGrpSpPr/>
          <p:nvPr userDrawn="1"/>
        </p:nvGrpSpPr>
        <p:grpSpPr>
          <a:xfrm>
            <a:off x="10387618" y="6172200"/>
            <a:ext cx="1290057" cy="509918"/>
            <a:chOff x="3400425" y="2371725"/>
            <a:chExt cx="5390482" cy="2113121"/>
          </a:xfrm>
        </p:grpSpPr>
        <p:sp>
          <p:nvSpPr>
            <p:cNvPr id="17" name="Freeform: Shape 16">
              <a:extLst>
                <a:ext uri="{FF2B5EF4-FFF2-40B4-BE49-F238E27FC236}">
                  <a16:creationId xmlns:a16="http://schemas.microsoft.com/office/drawing/2014/main" id="{288A39BF-1363-453E-A02A-10DF51551680}"/>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4659439-481D-48B5-81F7-48AEEBFCB33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F55055-EFC0-4575-9F56-C3A52C88CC0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C1F9717-883B-44CB-9793-6F0E2FB3E18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50518EE-9821-489E-B414-7589FD39BF95}"/>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5939547-9192-4A33-95EF-A3476F29920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24791ED-B2E8-4F4F-9C21-62F1304A20B5}"/>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0A5BCFB3-32E4-40F4-A7A9-0E3F1250DACD}"/>
              </a:ext>
            </a:extLst>
          </p:cNvPr>
          <p:cNvSpPr txBox="1"/>
          <p:nvPr userDrawn="1"/>
        </p:nvSpPr>
        <p:spPr>
          <a:xfrm>
            <a:off x="129075" y="6662501"/>
            <a:ext cx="2118367" cy="107722"/>
          </a:xfrm>
          <a:prstGeom prst="rect">
            <a:avLst/>
          </a:prstGeom>
          <a:noFill/>
        </p:spPr>
        <p:txBody>
          <a:bodyPr wrap="square" lIns="0" tIns="0" rIns="0" bIns="0" rtlCol="0">
            <a:spAutoFit/>
          </a:bodyPr>
          <a:lstStyle/>
          <a:p>
            <a:r>
              <a:rPr lang="en-US" sz="700" dirty="0">
                <a:solidFill>
                  <a:schemeClr val="bg1"/>
                </a:solidFill>
              </a:rPr>
              <a:t>© Copyright Invest 2022</a:t>
            </a:r>
          </a:p>
        </p:txBody>
      </p:sp>
    </p:spTree>
    <p:extLst>
      <p:ext uri="{BB962C8B-B14F-4D97-AF65-F5344CB8AC3E}">
        <p14:creationId xmlns:p14="http://schemas.microsoft.com/office/powerpoint/2010/main" val="947849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2650159" y="3289332"/>
            <a:ext cx="6891682" cy="901424"/>
          </a:xfrm>
        </p:spPr>
        <p:txBody>
          <a:bodyPr wrap="square" anchor="t">
            <a:noAutofit/>
          </a:bodyPr>
          <a:lstStyle>
            <a:lvl1pPr algn="ctr">
              <a:lnSpc>
                <a:spcPts val="4000"/>
              </a:lnSpc>
              <a:defRPr sz="5000" spc="-3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2" cy="901424"/>
          </a:xfrm>
        </p:spPr>
        <p:txBody>
          <a:bodyPr wrap="square">
            <a:noAutofit/>
          </a:bodyPr>
          <a:lstStyle>
            <a:lvl1pPr marL="0" indent="0" algn="ctr">
              <a:buNone/>
              <a:defRPr sz="180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F2245B47-D096-4C1E-8AD6-46A9239BF45C}"/>
              </a:ext>
            </a:extLst>
          </p:cNvPr>
          <p:cNvGrpSpPr/>
          <p:nvPr userDrawn="1"/>
        </p:nvGrpSpPr>
        <p:grpSpPr>
          <a:xfrm>
            <a:off x="5118237" y="1204579"/>
            <a:ext cx="1955524" cy="772955"/>
            <a:chOff x="3400425" y="2371725"/>
            <a:chExt cx="5390482" cy="2113121"/>
          </a:xfrm>
        </p:grpSpPr>
        <p:sp>
          <p:nvSpPr>
            <p:cNvPr id="15" name="Freeform: Shape 6">
              <a:extLst>
                <a:ext uri="{FF2B5EF4-FFF2-40B4-BE49-F238E27FC236}">
                  <a16:creationId xmlns:a16="http://schemas.microsoft.com/office/drawing/2014/main" id="{E8C6E82F-9D35-4173-BF54-DAA3E4CF7485}"/>
                </a:ext>
              </a:extLst>
            </p:cNvPr>
            <p:cNvSpPr/>
            <p:nvPr/>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6" name="Freeform: Shape 7">
              <a:extLst>
                <a:ext uri="{FF2B5EF4-FFF2-40B4-BE49-F238E27FC236}">
                  <a16:creationId xmlns:a16="http://schemas.microsoft.com/office/drawing/2014/main" id="{591EE349-B00B-49DC-A8F5-82F45E8BF7DB}"/>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7" name="Freeform: Shape 8">
              <a:extLst>
                <a:ext uri="{FF2B5EF4-FFF2-40B4-BE49-F238E27FC236}">
                  <a16:creationId xmlns:a16="http://schemas.microsoft.com/office/drawing/2014/main" id="{97EC529F-0B7B-4EAE-BA95-F8B4039C13B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8" name="Freeform: Shape 9">
              <a:extLst>
                <a:ext uri="{FF2B5EF4-FFF2-40B4-BE49-F238E27FC236}">
                  <a16:creationId xmlns:a16="http://schemas.microsoft.com/office/drawing/2014/main" id="{0F101428-2A3E-4409-A2C5-0A044754A494}"/>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 name="Freeform: Shape 10">
              <a:extLst>
                <a:ext uri="{FF2B5EF4-FFF2-40B4-BE49-F238E27FC236}">
                  <a16:creationId xmlns:a16="http://schemas.microsoft.com/office/drawing/2014/main" id="{12C0855F-9C4F-45DC-B961-AD01449119B8}"/>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0" name="Freeform: Shape 11">
              <a:extLst>
                <a:ext uri="{FF2B5EF4-FFF2-40B4-BE49-F238E27FC236}">
                  <a16:creationId xmlns:a16="http://schemas.microsoft.com/office/drawing/2014/main" id="{AFC7AAAD-C908-4573-B7C5-57DCC5B197F8}"/>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1" name="Freeform: Shape 13">
              <a:extLst>
                <a:ext uri="{FF2B5EF4-FFF2-40B4-BE49-F238E27FC236}">
                  <a16:creationId xmlns:a16="http://schemas.microsoft.com/office/drawing/2014/main" id="{E8554BAF-A580-47E2-8D03-EFDCD4651F2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gr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5" y="2641119"/>
            <a:ext cx="6890591" cy="501959"/>
          </a:xfrm>
        </p:spPr>
        <p:txBody>
          <a:bodyPr>
            <a:noAutofit/>
          </a:bodyPr>
          <a:lstStyle>
            <a:lvl1pPr marL="0" indent="0" algn="ctr">
              <a:spcBef>
                <a:spcPts val="0"/>
              </a:spcBef>
              <a:buNone/>
              <a:defRPr sz="2800" spc="-300">
                <a:solidFill>
                  <a:schemeClr val="bg1"/>
                </a:solidFill>
                <a:latin typeface="Montserrat Light" panose="00000400000000000000" pitchFamily="2" charset="0"/>
              </a:defRPr>
            </a:lvl1pPr>
            <a:lvl2pPr algn="ctr">
              <a:spcBef>
                <a:spcPts val="0"/>
              </a:spcBef>
              <a:defRPr sz="2800">
                <a:solidFill>
                  <a:schemeClr val="bg1"/>
                </a:solidFill>
                <a:latin typeface="Montserrat Light" panose="00000400000000000000" pitchFamily="2" charset="0"/>
              </a:defRPr>
            </a:lvl2pPr>
            <a:lvl3pPr algn="ctr">
              <a:spcBef>
                <a:spcPts val="0"/>
              </a:spcBef>
              <a:defRPr sz="2800">
                <a:solidFill>
                  <a:schemeClr val="bg1"/>
                </a:solidFill>
                <a:latin typeface="Montserrat Light" panose="00000400000000000000" pitchFamily="2" charset="0"/>
              </a:defRPr>
            </a:lvl3pPr>
            <a:lvl4pPr algn="ctr">
              <a:spcBef>
                <a:spcPts val="0"/>
              </a:spcBef>
              <a:defRPr sz="2800">
                <a:solidFill>
                  <a:schemeClr val="bg1"/>
                </a:solidFill>
                <a:latin typeface="Montserrat Light" panose="00000400000000000000" pitchFamily="2" charset="0"/>
              </a:defRPr>
            </a:lvl4pPr>
            <a:lvl5pPr algn="ctr">
              <a:spcBef>
                <a:spcPts val="0"/>
              </a:spcBef>
              <a:defRPr sz="2800">
                <a:solidFill>
                  <a:schemeClr val="bg1"/>
                </a:solidFill>
                <a:latin typeface="Montserrat Light" panose="00000400000000000000" pitchFamily="2" charset="0"/>
              </a:defRPr>
            </a:lvl5pPr>
          </a:lstStyle>
          <a:p>
            <a:pPr lvl="0"/>
            <a:r>
              <a:rPr lang="en-US" dirty="0"/>
              <a:t>Click to edit Master</a:t>
            </a:r>
          </a:p>
        </p:txBody>
      </p:sp>
    </p:spTree>
    <p:extLst>
      <p:ext uri="{BB962C8B-B14F-4D97-AF65-F5344CB8AC3E}">
        <p14:creationId xmlns:p14="http://schemas.microsoft.com/office/powerpoint/2010/main" val="50309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120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chemeClr val="bg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F0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chemeClr val="bg1">
                    <a:lumMod val="95000"/>
                  </a:schemeClr>
                </a:solidFill>
                <a:latin typeface="Montserrat" pitchFamily="2" charset="77"/>
              </a:defRPr>
            </a:lvl1pPr>
          </a:lstStyle>
          <a:p>
            <a:r>
              <a:rPr lang="en-US" dirty="0"/>
              <a:t>Invest</a:t>
            </a:r>
          </a:p>
        </p:txBody>
      </p:sp>
      <p:sp>
        <p:nvSpPr>
          <p:cNvPr id="838" name="Slide Number Placeholder 5">
            <a:extLst>
              <a:ext uri="{FF2B5EF4-FFF2-40B4-BE49-F238E27FC236}">
                <a16:creationId xmlns:a16="http://schemas.microsoft.com/office/drawing/2014/main" id="{565AAEB7-D17A-1E45-70C7-E1BB8B5F4C3B}"/>
              </a:ext>
            </a:extLst>
          </p:cNvPr>
          <p:cNvSpPr>
            <a:spLocks noGrp="1"/>
          </p:cNvSpPr>
          <p:nvPr>
            <p:ph type="sldNum" sz="quarter" idx="12"/>
          </p:nvPr>
        </p:nvSpPr>
        <p:spPr>
          <a:xfrm>
            <a:off x="10868247" y="6213504"/>
            <a:ext cx="935825" cy="365125"/>
          </a:xfrm>
        </p:spPr>
        <p:txBody>
          <a:bodyPr/>
          <a:lstStyle>
            <a:lvl1pPr algn="l">
              <a:defRPr b="0" i="0">
                <a:solidFill>
                  <a:schemeClr val="bg1">
                    <a:lumMod val="95000"/>
                  </a:schemeClr>
                </a:solidFill>
                <a:latin typeface="Montserrat" pitchFamily="2" charset="77"/>
              </a:defRPr>
            </a:lvl1pPr>
          </a:lstStyle>
          <a:p>
            <a:fld id="{B5CEABB6-07DC-46E8-9B57-56EC44A396E5}" type="slidenum">
              <a:rPr lang="en-US" smtClean="0"/>
              <a:pPr/>
              <a:t>‹#›</a:t>
            </a:fld>
            <a:endParaRPr lang="en-US" dirty="0"/>
          </a:p>
        </p:txBody>
      </p:sp>
      <p:sp>
        <p:nvSpPr>
          <p:cNvPr id="5" name="Content Placeholder 8">
            <a:extLst>
              <a:ext uri="{FF2B5EF4-FFF2-40B4-BE49-F238E27FC236}">
                <a16:creationId xmlns:a16="http://schemas.microsoft.com/office/drawing/2014/main" id="{43766B2F-E71D-60D7-4B42-DC45C4B4EE07}"/>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6" name="Subtitle 2">
            <a:extLst>
              <a:ext uri="{FF2B5EF4-FFF2-40B4-BE49-F238E27FC236}">
                <a16:creationId xmlns:a16="http://schemas.microsoft.com/office/drawing/2014/main" id="{9914CBEF-038F-2D26-DB10-F642A6C70F21}"/>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F04D3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30755062"/>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solidFill>
        <a:effectLst/>
      </p:bgPr>
    </p:bg>
    <p:spTree>
      <p:nvGrpSpPr>
        <p:cNvPr id="1" name=""/>
        <p:cNvGrpSpPr/>
        <p:nvPr/>
      </p:nvGrpSpPr>
      <p:grpSpPr>
        <a:xfrm>
          <a:off x="0" y="0"/>
          <a:ext cx="0" cy="0"/>
          <a:chOff x="0" y="0"/>
          <a:chExt cx="0" cy="0"/>
        </a:xfrm>
      </p:grpSpPr>
      <p:pic>
        <p:nvPicPr>
          <p:cNvPr id="22" name="Picture 21" descr="A close up of a sign&#10;&#10;Description automatically generated">
            <a:extLst>
              <a:ext uri="{FF2B5EF4-FFF2-40B4-BE49-F238E27FC236}">
                <a16:creationId xmlns:a16="http://schemas.microsoft.com/office/drawing/2014/main" id="{B37255DA-E804-4309-9154-921773EE0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2837" y="1181131"/>
            <a:ext cx="1980924" cy="818014"/>
          </a:xfrm>
          <a:prstGeom prst="rect">
            <a:avLst/>
          </a:prstGeom>
        </p:spPr>
      </p:pic>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2650159" y="3289332"/>
            <a:ext cx="6891682" cy="901424"/>
          </a:xfrm>
        </p:spPr>
        <p:txBody>
          <a:bodyPr wrap="square" anchor="t">
            <a:noAutofit/>
          </a:bodyPr>
          <a:lstStyle>
            <a:lvl1pPr algn="ctr">
              <a:lnSpc>
                <a:spcPts val="4000"/>
              </a:lnSpc>
              <a:defRPr sz="5000" spc="-3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2" cy="901424"/>
          </a:xfrm>
        </p:spPr>
        <p:txBody>
          <a:bodyPr wrap="square">
            <a:noAutofit/>
          </a:bodyPr>
          <a:lstStyle>
            <a:lvl1pPr marL="0" indent="0" algn="ctr">
              <a:buNone/>
              <a:defRPr sz="1800">
                <a:solidFill>
                  <a:schemeClr val="accent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5" y="2641119"/>
            <a:ext cx="6890591" cy="501959"/>
          </a:xfrm>
        </p:spPr>
        <p:txBody>
          <a:bodyPr>
            <a:noAutofit/>
          </a:bodyPr>
          <a:lstStyle>
            <a:lvl1pPr marL="0" indent="0" algn="ctr">
              <a:spcBef>
                <a:spcPts val="0"/>
              </a:spcBef>
              <a:buNone/>
              <a:defRPr sz="2800" spc="-300">
                <a:solidFill>
                  <a:schemeClr val="accent1"/>
                </a:solidFill>
                <a:latin typeface="Montserrat Light" panose="00000400000000000000" pitchFamily="2" charset="0"/>
              </a:defRPr>
            </a:lvl1pPr>
            <a:lvl2pPr algn="ctr">
              <a:spcBef>
                <a:spcPts val="0"/>
              </a:spcBef>
              <a:defRPr sz="2800">
                <a:solidFill>
                  <a:schemeClr val="bg1"/>
                </a:solidFill>
                <a:latin typeface="Montserrat Light" panose="00000400000000000000" pitchFamily="2" charset="0"/>
              </a:defRPr>
            </a:lvl2pPr>
            <a:lvl3pPr algn="ctr">
              <a:spcBef>
                <a:spcPts val="0"/>
              </a:spcBef>
              <a:defRPr sz="2800">
                <a:solidFill>
                  <a:schemeClr val="bg1"/>
                </a:solidFill>
                <a:latin typeface="Montserrat Light" panose="00000400000000000000" pitchFamily="2" charset="0"/>
              </a:defRPr>
            </a:lvl3pPr>
            <a:lvl4pPr algn="ctr">
              <a:spcBef>
                <a:spcPts val="0"/>
              </a:spcBef>
              <a:defRPr sz="2800">
                <a:solidFill>
                  <a:schemeClr val="bg1"/>
                </a:solidFill>
                <a:latin typeface="Montserrat Light" panose="00000400000000000000" pitchFamily="2" charset="0"/>
              </a:defRPr>
            </a:lvl4pPr>
            <a:lvl5pPr algn="ctr">
              <a:spcBef>
                <a:spcPts val="0"/>
              </a:spcBef>
              <a:defRPr sz="2800">
                <a:solidFill>
                  <a:schemeClr val="bg1"/>
                </a:solidFill>
                <a:latin typeface="Montserrat Light" panose="00000400000000000000" pitchFamily="2" charset="0"/>
              </a:defRPr>
            </a:lvl5pPr>
          </a:lstStyle>
          <a:p>
            <a:pPr lvl="0"/>
            <a:r>
              <a:rPr lang="en-US" dirty="0"/>
              <a:t>Click to edit Master</a:t>
            </a:r>
          </a:p>
        </p:txBody>
      </p:sp>
    </p:spTree>
    <p:extLst>
      <p:ext uri="{BB962C8B-B14F-4D97-AF65-F5344CB8AC3E}">
        <p14:creationId xmlns:p14="http://schemas.microsoft.com/office/powerpoint/2010/main" val="1652590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039138" y="0"/>
            <a:ext cx="7152861" cy="6858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9" name="Rectangle 8"/>
          <p:cNvSpPr/>
          <p:nvPr userDrawn="1"/>
        </p:nvSpPr>
        <p:spPr>
          <a:xfrm>
            <a:off x="0" y="0"/>
            <a:ext cx="5039139"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540026" y="3632199"/>
            <a:ext cx="4359965" cy="1946689"/>
          </a:xfrm>
        </p:spPr>
        <p:txBody>
          <a:bodyPr wrap="square" anchor="b">
            <a:noAutofit/>
          </a:bodyPr>
          <a:lstStyle>
            <a:lvl1pPr algn="l">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540026" y="5578889"/>
            <a:ext cx="4359965" cy="901424"/>
          </a:xfrm>
        </p:spPr>
        <p:txBody>
          <a:bodyPr wrap="square">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Box 12">
            <a:extLst>
              <a:ext uri="{FF2B5EF4-FFF2-40B4-BE49-F238E27FC236}">
                <a16:creationId xmlns:a16="http://schemas.microsoft.com/office/drawing/2014/main" id="{97AF5D57-AAE6-4F1C-872A-FA3742ACFBFF}"/>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4" name="Picture 13" descr="A close up of a sign&#10;&#10;Description automatically generated">
            <a:extLst>
              <a:ext uri="{FF2B5EF4-FFF2-40B4-BE49-F238E27FC236}">
                <a16:creationId xmlns:a16="http://schemas.microsoft.com/office/drawing/2014/main" id="{C9E5D4A9-68CF-4A5B-A15F-C6ED91280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2" name="Slide Number Placeholder 5">
            <a:extLst>
              <a:ext uri="{FF2B5EF4-FFF2-40B4-BE49-F238E27FC236}">
                <a16:creationId xmlns:a16="http://schemas.microsoft.com/office/drawing/2014/main" id="{DFA0808E-1816-4204-8BD3-22E7136607B5}"/>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2117006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039138" y="0"/>
            <a:ext cx="7152861" cy="6858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540026" y="3632199"/>
            <a:ext cx="4359965" cy="1946689"/>
          </a:xfrm>
        </p:spPr>
        <p:txBody>
          <a:bodyPr wrap="square" anchor="b">
            <a:noAutofit/>
          </a:bodyPr>
          <a:lstStyle>
            <a:lvl1pPr algn="l">
              <a:lnSpc>
                <a:spcPts val="4000"/>
              </a:lnSpc>
              <a:defRPr sz="5000" spc="-3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40026" y="5578889"/>
            <a:ext cx="4359965" cy="901424"/>
          </a:xfrm>
        </p:spPr>
        <p:txBody>
          <a:bodyPr wrap="square">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Box 12">
            <a:extLst>
              <a:ext uri="{FF2B5EF4-FFF2-40B4-BE49-F238E27FC236}">
                <a16:creationId xmlns:a16="http://schemas.microsoft.com/office/drawing/2014/main" id="{97AF5D57-AAE6-4F1C-872A-FA3742ACFBFF}"/>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4" name="Picture 13" descr="A close up of a sign&#10;&#10;Description automatically generated">
            <a:extLst>
              <a:ext uri="{FF2B5EF4-FFF2-40B4-BE49-F238E27FC236}">
                <a16:creationId xmlns:a16="http://schemas.microsoft.com/office/drawing/2014/main" id="{C9E5D4A9-68CF-4A5B-A15F-C6ED91280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2" name="TextBox 11">
            <a:extLst>
              <a:ext uri="{FF2B5EF4-FFF2-40B4-BE49-F238E27FC236}">
                <a16:creationId xmlns:a16="http://schemas.microsoft.com/office/drawing/2014/main" id="{A88D2B7F-E924-4620-90AF-070F3B19B15C}"/>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5" name="Group 14">
            <a:extLst>
              <a:ext uri="{FF2B5EF4-FFF2-40B4-BE49-F238E27FC236}">
                <a16:creationId xmlns:a16="http://schemas.microsoft.com/office/drawing/2014/main" id="{36D53FF3-F28C-42F3-8862-1F9A27E69EA0}"/>
              </a:ext>
            </a:extLst>
          </p:cNvPr>
          <p:cNvGrpSpPr/>
          <p:nvPr userDrawn="1"/>
        </p:nvGrpSpPr>
        <p:grpSpPr>
          <a:xfrm>
            <a:off x="10633667" y="6372225"/>
            <a:ext cx="982071" cy="388181"/>
            <a:chOff x="3400425" y="2371725"/>
            <a:chExt cx="5390482" cy="2113121"/>
          </a:xfrm>
        </p:grpSpPr>
        <p:sp>
          <p:nvSpPr>
            <p:cNvPr id="16" name="Freeform: Shape 15">
              <a:extLst>
                <a:ext uri="{FF2B5EF4-FFF2-40B4-BE49-F238E27FC236}">
                  <a16:creationId xmlns:a16="http://schemas.microsoft.com/office/drawing/2014/main" id="{9B8D5619-F3B0-403C-848D-5DC33816C989}"/>
                </a:ext>
              </a:extLst>
            </p:cNvPr>
            <p:cNvSpPr/>
            <p:nvPr/>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3DA0E5DC-8847-4A80-B480-73054FDBDD9E}"/>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FDC07F9-B06B-409E-A3A5-7BE2ECF161D8}"/>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B74A514-CF16-4D72-9450-49E9576DBE7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7736D84-4F5E-4D21-8B93-C28FDBDB5FD5}"/>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A73C000-B87D-424D-8D37-78B7D3F7CEF5}"/>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022A500-74FC-4067-9E25-E16D1E14BC3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3" name="Slide Number Placeholder 5">
            <a:extLst>
              <a:ext uri="{FF2B5EF4-FFF2-40B4-BE49-F238E27FC236}">
                <a16:creationId xmlns:a16="http://schemas.microsoft.com/office/drawing/2014/main" id="{03DEBAEA-8928-454D-B5CA-F55B66CC60D2}"/>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368996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540026" y="2108129"/>
            <a:ext cx="8156299" cy="1946689"/>
          </a:xfrm>
        </p:spPr>
        <p:txBody>
          <a:bodyPr wrap="square" anchor="b">
            <a:noAutofit/>
          </a:bodyPr>
          <a:lstStyle>
            <a:lvl1pPr algn="l">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540026" y="4054819"/>
            <a:ext cx="8156299" cy="901424"/>
          </a:xfrm>
        </p:spPr>
        <p:txBody>
          <a:bodyPr wrap="square">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1B3EA566-972A-4F86-88EF-5D700D310BDD}"/>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9" name="Picture 8" descr="A close up of a sign&#10;&#10;Description automatically generated">
            <a:extLst>
              <a:ext uri="{FF2B5EF4-FFF2-40B4-BE49-F238E27FC236}">
                <a16:creationId xmlns:a16="http://schemas.microsoft.com/office/drawing/2014/main" id="{2ACD7443-B426-42C1-A1C7-43674E9C16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0" name="Slide Number Placeholder 5">
            <a:extLst>
              <a:ext uri="{FF2B5EF4-FFF2-40B4-BE49-F238E27FC236}">
                <a16:creationId xmlns:a16="http://schemas.microsoft.com/office/drawing/2014/main" id="{28AB9FB8-1356-4EB3-B923-8AEAE1B8B025}"/>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3422460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92000" cy="6858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916017" y="1860104"/>
            <a:ext cx="4359965" cy="1946689"/>
          </a:xfrm>
        </p:spPr>
        <p:txBody>
          <a:bodyPr wrap="square" anchor="b">
            <a:noAutofit/>
          </a:bodyPr>
          <a:lstStyle>
            <a:lvl1pPr algn="ctr">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3916017" y="3806794"/>
            <a:ext cx="4359965" cy="901424"/>
          </a:xfrm>
        </p:spPr>
        <p:txBody>
          <a:bodyPr wrap="square">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D81F1CBC-336A-4F3E-A398-8A0D46749B7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0" name="Picture 9" descr="A close up of a sign&#10;&#10;Description automatically generated">
            <a:extLst>
              <a:ext uri="{FF2B5EF4-FFF2-40B4-BE49-F238E27FC236}">
                <a16:creationId xmlns:a16="http://schemas.microsoft.com/office/drawing/2014/main" id="{49C574E5-0079-494F-AE00-0A2537748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2" name="Slide Number Placeholder 5">
            <a:extLst>
              <a:ext uri="{FF2B5EF4-FFF2-40B4-BE49-F238E27FC236}">
                <a16:creationId xmlns:a16="http://schemas.microsoft.com/office/drawing/2014/main" id="{E554E081-9D19-4311-9A6F-1A56E7DD4386}"/>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1857411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329608" y="2723704"/>
            <a:ext cx="5532782" cy="1946689"/>
          </a:xfrm>
        </p:spPr>
        <p:txBody>
          <a:bodyPr wrap="square" anchor="b">
            <a:noAutofit/>
          </a:bodyPr>
          <a:lstStyle>
            <a:lvl1pPr algn="ctr">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3916017" y="4670394"/>
            <a:ext cx="4359965" cy="901424"/>
          </a:xfrm>
        </p:spPr>
        <p:txBody>
          <a:bodyPr wrap="square">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18">
            <a:extLst>
              <a:ext uri="{FF2B5EF4-FFF2-40B4-BE49-F238E27FC236}">
                <a16:creationId xmlns:a16="http://schemas.microsoft.com/office/drawing/2014/main" id="{0E73D494-E188-4151-9D0D-7324A0010CAF}"/>
              </a:ext>
            </a:extLst>
          </p:cNvPr>
          <p:cNvSpPr>
            <a:spLocks noGrp="1"/>
          </p:cNvSpPr>
          <p:nvPr>
            <p:ph type="pic" sz="quarter" idx="18"/>
          </p:nvPr>
        </p:nvSpPr>
        <p:spPr>
          <a:xfrm>
            <a:off x="4965700" y="1003300"/>
            <a:ext cx="2260600" cy="22606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10" name="TextBox 9">
            <a:extLst>
              <a:ext uri="{FF2B5EF4-FFF2-40B4-BE49-F238E27FC236}">
                <a16:creationId xmlns:a16="http://schemas.microsoft.com/office/drawing/2014/main" id="{2783BC8E-7A17-4113-95EE-13966B7C5A11}"/>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2" name="Picture 11" descr="A close up of a sign&#10;&#10;Description automatically generated">
            <a:extLst>
              <a:ext uri="{FF2B5EF4-FFF2-40B4-BE49-F238E27FC236}">
                <a16:creationId xmlns:a16="http://schemas.microsoft.com/office/drawing/2014/main" id="{58340BF1-D13B-4AF5-9AC6-A5CCB99D0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1" name="Slide Number Placeholder 5">
            <a:extLst>
              <a:ext uri="{FF2B5EF4-FFF2-40B4-BE49-F238E27FC236}">
                <a16:creationId xmlns:a16="http://schemas.microsoft.com/office/drawing/2014/main" id="{978C0226-4336-4DD7-A7F1-4572DEA0581C}"/>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3934254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3765948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TextBox 6">
            <a:extLst>
              <a:ext uri="{FF2B5EF4-FFF2-40B4-BE49-F238E27FC236}">
                <a16:creationId xmlns:a16="http://schemas.microsoft.com/office/drawing/2014/main" id="{8C85B961-F504-4306-9291-C8716C80ACB1}"/>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6" name="Group 15">
            <a:extLst>
              <a:ext uri="{FF2B5EF4-FFF2-40B4-BE49-F238E27FC236}">
                <a16:creationId xmlns:a16="http://schemas.microsoft.com/office/drawing/2014/main" id="{BBD611CE-286D-4222-B810-8549AFE7FF86}"/>
              </a:ext>
            </a:extLst>
          </p:cNvPr>
          <p:cNvGrpSpPr/>
          <p:nvPr userDrawn="1"/>
        </p:nvGrpSpPr>
        <p:grpSpPr>
          <a:xfrm>
            <a:off x="10711470" y="6372225"/>
            <a:ext cx="982071" cy="388181"/>
            <a:chOff x="3400425" y="2371725"/>
            <a:chExt cx="5390482" cy="2113121"/>
          </a:xfrm>
        </p:grpSpPr>
        <p:sp>
          <p:nvSpPr>
            <p:cNvPr id="17" name="Freeform: Shape 16">
              <a:extLst>
                <a:ext uri="{FF2B5EF4-FFF2-40B4-BE49-F238E27FC236}">
                  <a16:creationId xmlns:a16="http://schemas.microsoft.com/office/drawing/2014/main" id="{C54FEBBC-A812-4C79-9DF4-BCDD085A67E2}"/>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0F80E9B-1DC6-4DA9-96C3-C2EE4F68C291}"/>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243E616-B6B8-44CF-80EF-08FC4850D9B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9DCB300-3A65-4E78-A8ED-D3527B6F944C}"/>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848FEC7-17EC-4BD4-95B7-C2370B5671D1}"/>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DB9AC3D-FB3E-46E2-A39E-1B6DAE63EFCE}"/>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645E50D-AEC7-45B1-8D80-B05150CC0D19}"/>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31617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00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631991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114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B0291F-9F02-4620-9ACF-83271FC8CE10}"/>
              </a:ext>
            </a:extLst>
          </p:cNvPr>
          <p:cNvSpPr/>
          <p:nvPr userDrawn="1"/>
        </p:nvSpPr>
        <p:spPr>
          <a:xfrm>
            <a:off x="0" y="0"/>
            <a:ext cx="5940000" cy="637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00" y="540000"/>
            <a:ext cx="4955925" cy="900000"/>
          </a:xfrm>
        </p:spPr>
        <p:txBody>
          <a:bodyPr/>
          <a:lstStyle>
            <a:lvl1pPr>
              <a:defRPr>
                <a:solidFill>
                  <a:schemeClr val="bg1"/>
                </a:solidFill>
              </a:defRPr>
            </a:lvl1pPr>
          </a:lstStyle>
          <a:p>
            <a:r>
              <a:rPr lang="en-US" dirty="0"/>
              <a:t>Click to edit</a:t>
            </a:r>
          </a:p>
        </p:txBody>
      </p:sp>
      <p:sp>
        <p:nvSpPr>
          <p:cNvPr id="3" name="Content Placeholder 2"/>
          <p:cNvSpPr>
            <a:spLocks noGrp="1"/>
          </p:cNvSpPr>
          <p:nvPr>
            <p:ph idx="1"/>
          </p:nvPr>
        </p:nvSpPr>
        <p:spPr>
          <a:xfrm>
            <a:off x="540000" y="1620000"/>
            <a:ext cx="4955925"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hasCustomPrompt="1"/>
          </p:nvPr>
        </p:nvSpPr>
        <p:spPr>
          <a:xfrm>
            <a:off x="6812464" y="2164364"/>
            <a:ext cx="2033665" cy="900000"/>
          </a:xfrm>
        </p:spPr>
        <p:txBody>
          <a:bodyPr>
            <a:normAutofit/>
          </a:bodyPr>
          <a:lstStyle>
            <a:lvl1pPr marL="0" indent="0">
              <a:buNone/>
              <a:defRPr sz="1800"/>
            </a:lvl1pPr>
          </a:lstStyle>
          <a:p>
            <a:pPr lvl="0"/>
            <a:r>
              <a:rPr lang="en-US" dirty="0"/>
              <a:t>Edit Master text styles</a:t>
            </a:r>
          </a:p>
        </p:txBody>
      </p:sp>
      <p:sp>
        <p:nvSpPr>
          <p:cNvPr id="9" name="Content Placeholder 2">
            <a:extLst>
              <a:ext uri="{FF2B5EF4-FFF2-40B4-BE49-F238E27FC236}">
                <a16:creationId xmlns:a16="http://schemas.microsoft.com/office/drawing/2014/main" id="{9F50E507-79E9-4EB6-827F-C80D30CAA293}"/>
              </a:ext>
            </a:extLst>
          </p:cNvPr>
          <p:cNvSpPr>
            <a:spLocks noGrp="1"/>
          </p:cNvSpPr>
          <p:nvPr>
            <p:ph idx="14" hasCustomPrompt="1"/>
          </p:nvPr>
        </p:nvSpPr>
        <p:spPr>
          <a:xfrm>
            <a:off x="9718594" y="2164364"/>
            <a:ext cx="1981406" cy="900000"/>
          </a:xfrm>
        </p:spPr>
        <p:txBody>
          <a:bodyPr>
            <a:normAutofit/>
          </a:bodyPr>
          <a:lstStyle>
            <a:lvl1pPr marL="0" indent="0">
              <a:buNone/>
              <a:defRPr sz="1800"/>
            </a:lvl1pPr>
          </a:lstStyle>
          <a:p>
            <a:pPr lvl="0"/>
            <a:r>
              <a:rPr lang="en-US" dirty="0"/>
              <a:t>Edit Master text styles</a:t>
            </a:r>
          </a:p>
        </p:txBody>
      </p:sp>
      <p:sp>
        <p:nvSpPr>
          <p:cNvPr id="10" name="Content Placeholder 2">
            <a:extLst>
              <a:ext uri="{FF2B5EF4-FFF2-40B4-BE49-F238E27FC236}">
                <a16:creationId xmlns:a16="http://schemas.microsoft.com/office/drawing/2014/main" id="{605EA107-B11D-42D1-8B6C-61A5FC7474AD}"/>
              </a:ext>
            </a:extLst>
          </p:cNvPr>
          <p:cNvSpPr>
            <a:spLocks noGrp="1"/>
          </p:cNvSpPr>
          <p:nvPr>
            <p:ph idx="15" hasCustomPrompt="1"/>
          </p:nvPr>
        </p:nvSpPr>
        <p:spPr>
          <a:xfrm>
            <a:off x="6812464" y="3343637"/>
            <a:ext cx="2033665" cy="900000"/>
          </a:xfrm>
        </p:spPr>
        <p:txBody>
          <a:bodyPr>
            <a:normAutofit/>
          </a:bodyPr>
          <a:lstStyle>
            <a:lvl1pPr marL="0" indent="0">
              <a:buNone/>
              <a:defRPr sz="1800"/>
            </a:lvl1pPr>
          </a:lstStyle>
          <a:p>
            <a:pPr lvl="0"/>
            <a:r>
              <a:rPr lang="en-US" dirty="0"/>
              <a:t>Edit Master text styles</a:t>
            </a:r>
          </a:p>
        </p:txBody>
      </p:sp>
      <p:sp>
        <p:nvSpPr>
          <p:cNvPr id="11" name="Content Placeholder 2">
            <a:extLst>
              <a:ext uri="{FF2B5EF4-FFF2-40B4-BE49-F238E27FC236}">
                <a16:creationId xmlns:a16="http://schemas.microsoft.com/office/drawing/2014/main" id="{01FBAA06-ABA9-49B7-9AE9-9E27ECF0FEE5}"/>
              </a:ext>
            </a:extLst>
          </p:cNvPr>
          <p:cNvSpPr>
            <a:spLocks noGrp="1"/>
          </p:cNvSpPr>
          <p:nvPr>
            <p:ph idx="16" hasCustomPrompt="1"/>
          </p:nvPr>
        </p:nvSpPr>
        <p:spPr>
          <a:xfrm>
            <a:off x="9718594" y="3343637"/>
            <a:ext cx="1981406" cy="900000"/>
          </a:xfrm>
        </p:spPr>
        <p:txBody>
          <a:bodyPr>
            <a:normAutofit/>
          </a:bodyPr>
          <a:lstStyle>
            <a:lvl1pPr marL="0" indent="0">
              <a:buNone/>
              <a:defRPr sz="1800"/>
            </a:lvl1pPr>
          </a:lstStyle>
          <a:p>
            <a:pPr lvl="0"/>
            <a:r>
              <a:rPr lang="en-US" dirty="0"/>
              <a:t>Edit Master text styles</a:t>
            </a:r>
          </a:p>
        </p:txBody>
      </p:sp>
      <p:sp>
        <p:nvSpPr>
          <p:cNvPr id="12" name="Content Placeholder 2">
            <a:extLst>
              <a:ext uri="{FF2B5EF4-FFF2-40B4-BE49-F238E27FC236}">
                <a16:creationId xmlns:a16="http://schemas.microsoft.com/office/drawing/2014/main" id="{220F64F1-2EBD-4BE1-99BA-8FD2DCA78D2A}"/>
              </a:ext>
            </a:extLst>
          </p:cNvPr>
          <p:cNvSpPr>
            <a:spLocks noGrp="1"/>
          </p:cNvSpPr>
          <p:nvPr>
            <p:ph idx="17" hasCustomPrompt="1"/>
          </p:nvPr>
        </p:nvSpPr>
        <p:spPr>
          <a:xfrm>
            <a:off x="6812464" y="4522909"/>
            <a:ext cx="2033665" cy="900000"/>
          </a:xfrm>
        </p:spPr>
        <p:txBody>
          <a:bodyPr>
            <a:normAutofit/>
          </a:bodyPr>
          <a:lstStyle>
            <a:lvl1pPr marL="0" indent="0">
              <a:buNone/>
              <a:defRPr sz="1800"/>
            </a:lvl1pPr>
          </a:lstStyle>
          <a:p>
            <a:pPr lvl="0"/>
            <a:r>
              <a:rPr lang="en-US" dirty="0"/>
              <a:t>Edit Master text styles</a:t>
            </a:r>
          </a:p>
        </p:txBody>
      </p:sp>
      <p:sp>
        <p:nvSpPr>
          <p:cNvPr id="13" name="Content Placeholder 2">
            <a:extLst>
              <a:ext uri="{FF2B5EF4-FFF2-40B4-BE49-F238E27FC236}">
                <a16:creationId xmlns:a16="http://schemas.microsoft.com/office/drawing/2014/main" id="{5D284550-0FF9-44B4-8825-82B04BD3C9BD}"/>
              </a:ext>
            </a:extLst>
          </p:cNvPr>
          <p:cNvSpPr>
            <a:spLocks noGrp="1"/>
          </p:cNvSpPr>
          <p:nvPr>
            <p:ph idx="18" hasCustomPrompt="1"/>
          </p:nvPr>
        </p:nvSpPr>
        <p:spPr>
          <a:xfrm>
            <a:off x="9718594" y="4522909"/>
            <a:ext cx="1981406" cy="900000"/>
          </a:xfrm>
        </p:spPr>
        <p:txBody>
          <a:bodyPr>
            <a:normAutofit/>
          </a:bodyPr>
          <a:lstStyle>
            <a:lvl1pPr marL="0" indent="0">
              <a:buNone/>
              <a:defRPr sz="1800"/>
            </a:lvl1pPr>
          </a:lstStyle>
          <a:p>
            <a:pPr lvl="0"/>
            <a:r>
              <a:rPr lang="en-US" dirty="0"/>
              <a:t>Edit Master text styles</a:t>
            </a:r>
          </a:p>
        </p:txBody>
      </p:sp>
      <p:sp>
        <p:nvSpPr>
          <p:cNvPr id="14" name="Content Placeholder 2">
            <a:extLst>
              <a:ext uri="{FF2B5EF4-FFF2-40B4-BE49-F238E27FC236}">
                <a16:creationId xmlns:a16="http://schemas.microsoft.com/office/drawing/2014/main" id="{D2BBE037-6375-4346-B318-C02900465DAF}"/>
              </a:ext>
            </a:extLst>
          </p:cNvPr>
          <p:cNvSpPr>
            <a:spLocks noGrp="1"/>
          </p:cNvSpPr>
          <p:nvPr>
            <p:ph idx="19" hasCustomPrompt="1"/>
          </p:nvPr>
        </p:nvSpPr>
        <p:spPr>
          <a:xfrm>
            <a:off x="6812464" y="985091"/>
            <a:ext cx="2033665" cy="900000"/>
          </a:xfrm>
        </p:spPr>
        <p:txBody>
          <a:bodyPr>
            <a:normAutofit/>
          </a:bodyPr>
          <a:lstStyle>
            <a:lvl1pPr marL="0" indent="0">
              <a:buNone/>
              <a:defRPr sz="1800"/>
            </a:lvl1pPr>
          </a:lstStyle>
          <a:p>
            <a:pPr lvl="0"/>
            <a:r>
              <a:rPr lang="en-US" dirty="0"/>
              <a:t>Edit Master text styles</a:t>
            </a:r>
          </a:p>
        </p:txBody>
      </p:sp>
      <p:sp>
        <p:nvSpPr>
          <p:cNvPr id="15" name="Content Placeholder 2">
            <a:extLst>
              <a:ext uri="{FF2B5EF4-FFF2-40B4-BE49-F238E27FC236}">
                <a16:creationId xmlns:a16="http://schemas.microsoft.com/office/drawing/2014/main" id="{FA9CA22E-0A2E-4AD6-B944-D6665C1C0897}"/>
              </a:ext>
            </a:extLst>
          </p:cNvPr>
          <p:cNvSpPr>
            <a:spLocks noGrp="1"/>
          </p:cNvSpPr>
          <p:nvPr>
            <p:ph idx="20" hasCustomPrompt="1"/>
          </p:nvPr>
        </p:nvSpPr>
        <p:spPr>
          <a:xfrm>
            <a:off x="9718594" y="985091"/>
            <a:ext cx="1981406" cy="900000"/>
          </a:xfrm>
        </p:spPr>
        <p:txBody>
          <a:bodyPr>
            <a:normAutofit/>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89045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rgbClr val="01204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5" name="Slide Number Placeholder 5">
            <a:extLst>
              <a:ext uri="{FF2B5EF4-FFF2-40B4-BE49-F238E27FC236}">
                <a16:creationId xmlns:a16="http://schemas.microsoft.com/office/drawing/2014/main" id="{A932086B-5FB8-3680-EE34-07A5504369BD}"/>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7" name="Content Placeholder 8">
            <a:extLst>
              <a:ext uri="{FF2B5EF4-FFF2-40B4-BE49-F238E27FC236}">
                <a16:creationId xmlns:a16="http://schemas.microsoft.com/office/drawing/2014/main" id="{819F3468-A8C7-8497-7DE2-EE7DD1E8ACAC}"/>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9" name="Subtitle 2">
            <a:extLst>
              <a:ext uri="{FF2B5EF4-FFF2-40B4-BE49-F238E27FC236}">
                <a16:creationId xmlns:a16="http://schemas.microsoft.com/office/drawing/2014/main" id="{C61F79ED-2F24-17F1-C9BC-6F72140DBF42}"/>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6098D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78445645"/>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4955925" cy="900000"/>
          </a:xfrm>
        </p:spPr>
        <p:txBody>
          <a:bodyPr/>
          <a:lstStyle>
            <a:lvl1pPr>
              <a:defRPr>
                <a:solidFill>
                  <a:schemeClr val="tx2"/>
                </a:solidFill>
              </a:defRPr>
            </a:lvl1pPr>
          </a:lstStyle>
          <a:p>
            <a:r>
              <a:rPr lang="en-US" dirty="0"/>
              <a:t>Click to edit</a:t>
            </a:r>
          </a:p>
        </p:txBody>
      </p:sp>
      <p:sp>
        <p:nvSpPr>
          <p:cNvPr id="3" name="Content Placeholder 2"/>
          <p:cNvSpPr>
            <a:spLocks noGrp="1"/>
          </p:cNvSpPr>
          <p:nvPr>
            <p:ph idx="1"/>
          </p:nvPr>
        </p:nvSpPr>
        <p:spPr>
          <a:xfrm>
            <a:off x="540000" y="1620000"/>
            <a:ext cx="4955925" cy="4680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hasCustomPrompt="1"/>
          </p:nvPr>
        </p:nvSpPr>
        <p:spPr>
          <a:xfrm>
            <a:off x="6812464" y="2164364"/>
            <a:ext cx="2033665" cy="900000"/>
          </a:xfrm>
        </p:spPr>
        <p:txBody>
          <a:bodyPr>
            <a:normAutofit/>
          </a:bodyPr>
          <a:lstStyle>
            <a:lvl1pPr marL="0" indent="0">
              <a:buNone/>
              <a:defRPr sz="1800"/>
            </a:lvl1pPr>
          </a:lstStyle>
          <a:p>
            <a:pPr lvl="0"/>
            <a:r>
              <a:rPr lang="en-US" dirty="0"/>
              <a:t>Edit Master text styles</a:t>
            </a:r>
          </a:p>
        </p:txBody>
      </p:sp>
      <p:sp>
        <p:nvSpPr>
          <p:cNvPr id="9" name="Content Placeholder 2">
            <a:extLst>
              <a:ext uri="{FF2B5EF4-FFF2-40B4-BE49-F238E27FC236}">
                <a16:creationId xmlns:a16="http://schemas.microsoft.com/office/drawing/2014/main" id="{9F50E507-79E9-4EB6-827F-C80D30CAA293}"/>
              </a:ext>
            </a:extLst>
          </p:cNvPr>
          <p:cNvSpPr>
            <a:spLocks noGrp="1"/>
          </p:cNvSpPr>
          <p:nvPr>
            <p:ph idx="14" hasCustomPrompt="1"/>
          </p:nvPr>
        </p:nvSpPr>
        <p:spPr>
          <a:xfrm>
            <a:off x="9718594" y="2164364"/>
            <a:ext cx="1981406" cy="900000"/>
          </a:xfrm>
        </p:spPr>
        <p:txBody>
          <a:bodyPr>
            <a:normAutofit/>
          </a:bodyPr>
          <a:lstStyle>
            <a:lvl1pPr marL="0" indent="0">
              <a:buNone/>
              <a:defRPr sz="1800"/>
            </a:lvl1pPr>
          </a:lstStyle>
          <a:p>
            <a:pPr lvl="0"/>
            <a:r>
              <a:rPr lang="en-US" dirty="0"/>
              <a:t>Edit Master text styles</a:t>
            </a:r>
          </a:p>
        </p:txBody>
      </p:sp>
      <p:sp>
        <p:nvSpPr>
          <p:cNvPr id="10" name="Content Placeholder 2">
            <a:extLst>
              <a:ext uri="{FF2B5EF4-FFF2-40B4-BE49-F238E27FC236}">
                <a16:creationId xmlns:a16="http://schemas.microsoft.com/office/drawing/2014/main" id="{605EA107-B11D-42D1-8B6C-61A5FC7474AD}"/>
              </a:ext>
            </a:extLst>
          </p:cNvPr>
          <p:cNvSpPr>
            <a:spLocks noGrp="1"/>
          </p:cNvSpPr>
          <p:nvPr>
            <p:ph idx="15" hasCustomPrompt="1"/>
          </p:nvPr>
        </p:nvSpPr>
        <p:spPr>
          <a:xfrm>
            <a:off x="6812464" y="3343637"/>
            <a:ext cx="2033665" cy="900000"/>
          </a:xfrm>
        </p:spPr>
        <p:txBody>
          <a:bodyPr>
            <a:normAutofit/>
          </a:bodyPr>
          <a:lstStyle>
            <a:lvl1pPr marL="0" indent="0">
              <a:buNone/>
              <a:defRPr sz="1800"/>
            </a:lvl1pPr>
          </a:lstStyle>
          <a:p>
            <a:pPr lvl="0"/>
            <a:r>
              <a:rPr lang="en-US" dirty="0"/>
              <a:t>Edit Master text styles</a:t>
            </a:r>
          </a:p>
        </p:txBody>
      </p:sp>
      <p:sp>
        <p:nvSpPr>
          <p:cNvPr id="11" name="Content Placeholder 2">
            <a:extLst>
              <a:ext uri="{FF2B5EF4-FFF2-40B4-BE49-F238E27FC236}">
                <a16:creationId xmlns:a16="http://schemas.microsoft.com/office/drawing/2014/main" id="{01FBAA06-ABA9-49B7-9AE9-9E27ECF0FEE5}"/>
              </a:ext>
            </a:extLst>
          </p:cNvPr>
          <p:cNvSpPr>
            <a:spLocks noGrp="1"/>
          </p:cNvSpPr>
          <p:nvPr>
            <p:ph idx="16" hasCustomPrompt="1"/>
          </p:nvPr>
        </p:nvSpPr>
        <p:spPr>
          <a:xfrm>
            <a:off x="9718594" y="3343637"/>
            <a:ext cx="1981406" cy="900000"/>
          </a:xfrm>
        </p:spPr>
        <p:txBody>
          <a:bodyPr>
            <a:normAutofit/>
          </a:bodyPr>
          <a:lstStyle>
            <a:lvl1pPr marL="0" indent="0">
              <a:buNone/>
              <a:defRPr sz="1800"/>
            </a:lvl1pPr>
          </a:lstStyle>
          <a:p>
            <a:pPr lvl="0"/>
            <a:r>
              <a:rPr lang="en-US" dirty="0"/>
              <a:t>Edit Master text styles</a:t>
            </a:r>
          </a:p>
        </p:txBody>
      </p:sp>
      <p:sp>
        <p:nvSpPr>
          <p:cNvPr id="12" name="Content Placeholder 2">
            <a:extLst>
              <a:ext uri="{FF2B5EF4-FFF2-40B4-BE49-F238E27FC236}">
                <a16:creationId xmlns:a16="http://schemas.microsoft.com/office/drawing/2014/main" id="{220F64F1-2EBD-4BE1-99BA-8FD2DCA78D2A}"/>
              </a:ext>
            </a:extLst>
          </p:cNvPr>
          <p:cNvSpPr>
            <a:spLocks noGrp="1"/>
          </p:cNvSpPr>
          <p:nvPr>
            <p:ph idx="17" hasCustomPrompt="1"/>
          </p:nvPr>
        </p:nvSpPr>
        <p:spPr>
          <a:xfrm>
            <a:off x="6812464" y="4522909"/>
            <a:ext cx="2033665" cy="900000"/>
          </a:xfrm>
        </p:spPr>
        <p:txBody>
          <a:bodyPr>
            <a:normAutofit/>
          </a:bodyPr>
          <a:lstStyle>
            <a:lvl1pPr marL="0" indent="0">
              <a:buNone/>
              <a:defRPr sz="1800"/>
            </a:lvl1pPr>
          </a:lstStyle>
          <a:p>
            <a:pPr lvl="0"/>
            <a:r>
              <a:rPr lang="en-US" dirty="0"/>
              <a:t>Edit Master text styles</a:t>
            </a:r>
          </a:p>
        </p:txBody>
      </p:sp>
      <p:sp>
        <p:nvSpPr>
          <p:cNvPr id="13" name="Content Placeholder 2">
            <a:extLst>
              <a:ext uri="{FF2B5EF4-FFF2-40B4-BE49-F238E27FC236}">
                <a16:creationId xmlns:a16="http://schemas.microsoft.com/office/drawing/2014/main" id="{5D284550-0FF9-44B4-8825-82B04BD3C9BD}"/>
              </a:ext>
            </a:extLst>
          </p:cNvPr>
          <p:cNvSpPr>
            <a:spLocks noGrp="1"/>
          </p:cNvSpPr>
          <p:nvPr>
            <p:ph idx="18" hasCustomPrompt="1"/>
          </p:nvPr>
        </p:nvSpPr>
        <p:spPr>
          <a:xfrm>
            <a:off x="9718594" y="4522909"/>
            <a:ext cx="1981406" cy="900000"/>
          </a:xfrm>
        </p:spPr>
        <p:txBody>
          <a:bodyPr>
            <a:normAutofit/>
          </a:bodyPr>
          <a:lstStyle>
            <a:lvl1pPr marL="0" indent="0">
              <a:buNone/>
              <a:defRPr sz="1800"/>
            </a:lvl1pPr>
          </a:lstStyle>
          <a:p>
            <a:pPr lvl="0"/>
            <a:r>
              <a:rPr lang="en-US" dirty="0"/>
              <a:t>Edit Master text styles</a:t>
            </a:r>
          </a:p>
        </p:txBody>
      </p:sp>
      <p:sp>
        <p:nvSpPr>
          <p:cNvPr id="14" name="Content Placeholder 2">
            <a:extLst>
              <a:ext uri="{FF2B5EF4-FFF2-40B4-BE49-F238E27FC236}">
                <a16:creationId xmlns:a16="http://schemas.microsoft.com/office/drawing/2014/main" id="{D2BBE037-6375-4346-B318-C02900465DAF}"/>
              </a:ext>
            </a:extLst>
          </p:cNvPr>
          <p:cNvSpPr>
            <a:spLocks noGrp="1"/>
          </p:cNvSpPr>
          <p:nvPr>
            <p:ph idx="19" hasCustomPrompt="1"/>
          </p:nvPr>
        </p:nvSpPr>
        <p:spPr>
          <a:xfrm>
            <a:off x="6812464" y="985091"/>
            <a:ext cx="2033665" cy="900000"/>
          </a:xfrm>
        </p:spPr>
        <p:txBody>
          <a:bodyPr>
            <a:normAutofit/>
          </a:bodyPr>
          <a:lstStyle>
            <a:lvl1pPr marL="0" indent="0">
              <a:buNone/>
              <a:defRPr sz="1800"/>
            </a:lvl1pPr>
          </a:lstStyle>
          <a:p>
            <a:pPr lvl="0"/>
            <a:r>
              <a:rPr lang="en-US" dirty="0"/>
              <a:t>Edit Master text styles</a:t>
            </a:r>
          </a:p>
        </p:txBody>
      </p:sp>
      <p:sp>
        <p:nvSpPr>
          <p:cNvPr id="15" name="Content Placeholder 2">
            <a:extLst>
              <a:ext uri="{FF2B5EF4-FFF2-40B4-BE49-F238E27FC236}">
                <a16:creationId xmlns:a16="http://schemas.microsoft.com/office/drawing/2014/main" id="{FA9CA22E-0A2E-4AD6-B944-D6665C1C0897}"/>
              </a:ext>
            </a:extLst>
          </p:cNvPr>
          <p:cNvSpPr>
            <a:spLocks noGrp="1"/>
          </p:cNvSpPr>
          <p:nvPr>
            <p:ph idx="20" hasCustomPrompt="1"/>
          </p:nvPr>
        </p:nvSpPr>
        <p:spPr>
          <a:xfrm>
            <a:off x="9718594" y="985091"/>
            <a:ext cx="1981406" cy="900000"/>
          </a:xfrm>
        </p:spPr>
        <p:txBody>
          <a:bodyPr>
            <a:normAutofit/>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4144149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D20FB7B-9972-476F-8938-78C1DF2AECF5}"/>
              </a:ext>
            </a:extLst>
          </p:cNvPr>
          <p:cNvSpPr>
            <a:spLocks noGrp="1"/>
          </p:cNvSpPr>
          <p:nvPr>
            <p:ph type="pic" sz="quarter" idx="14" hasCustomPrompt="1"/>
          </p:nvPr>
        </p:nvSpPr>
        <p:spPr>
          <a:xfrm>
            <a:off x="1" y="0"/>
            <a:ext cx="5939999" cy="6375678"/>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2" name="Title 1"/>
          <p:cNvSpPr>
            <a:spLocks noGrp="1"/>
          </p:cNvSpPr>
          <p:nvPr>
            <p:ph type="title"/>
          </p:nvPr>
        </p:nvSpPr>
        <p:spPr>
          <a:xfrm>
            <a:off x="6319910" y="540000"/>
            <a:ext cx="4955925" cy="900000"/>
          </a:xfrm>
        </p:spPr>
        <p:txBody>
          <a:bodyPr/>
          <a:lstStyle>
            <a:lvl1pPr>
              <a:defRPr>
                <a:solidFill>
                  <a:schemeClr val="tx2"/>
                </a:solidFill>
              </a:defRPr>
            </a:lvl1pPr>
          </a:lstStyle>
          <a:p>
            <a:r>
              <a:rPr lang="en-US" dirty="0"/>
              <a:t>Click to edit</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4" name="Content Placeholder 2">
            <a:extLst>
              <a:ext uri="{FF2B5EF4-FFF2-40B4-BE49-F238E27FC236}">
                <a16:creationId xmlns:a16="http://schemas.microsoft.com/office/drawing/2014/main" id="{5D62D9C2-C6A6-40CD-A7A7-802D055F51FB}"/>
              </a:ext>
            </a:extLst>
          </p:cNvPr>
          <p:cNvSpPr>
            <a:spLocks noGrp="1"/>
          </p:cNvSpPr>
          <p:nvPr>
            <p:ph idx="13"/>
          </p:nvPr>
        </p:nvSpPr>
        <p:spPr>
          <a:xfrm>
            <a:off x="631991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046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D20FB7B-9972-476F-8938-78C1DF2AECF5}"/>
              </a:ext>
            </a:extLst>
          </p:cNvPr>
          <p:cNvSpPr>
            <a:spLocks noGrp="1"/>
          </p:cNvSpPr>
          <p:nvPr>
            <p:ph type="pic" sz="quarter" idx="14" hasCustomPrompt="1"/>
          </p:nvPr>
        </p:nvSpPr>
        <p:spPr>
          <a:xfrm>
            <a:off x="1" y="0"/>
            <a:ext cx="5939999" cy="6375678"/>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2" name="Title 1"/>
          <p:cNvSpPr>
            <a:spLocks noGrp="1"/>
          </p:cNvSpPr>
          <p:nvPr>
            <p:ph type="title"/>
          </p:nvPr>
        </p:nvSpPr>
        <p:spPr>
          <a:xfrm>
            <a:off x="6319910" y="540000"/>
            <a:ext cx="4955925" cy="900000"/>
          </a:xfrm>
        </p:spPr>
        <p:txBody>
          <a:bodyPr/>
          <a:lstStyle>
            <a:lvl1pPr>
              <a:defRPr>
                <a:solidFill>
                  <a:schemeClr val="bg1"/>
                </a:solidFill>
              </a:defRPr>
            </a:lvl1pPr>
          </a:lstStyle>
          <a:p>
            <a:r>
              <a:rPr lang="en-US" dirty="0"/>
              <a:t>Click to edit</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4" name="Content Placeholder 2">
            <a:extLst>
              <a:ext uri="{FF2B5EF4-FFF2-40B4-BE49-F238E27FC236}">
                <a16:creationId xmlns:a16="http://schemas.microsoft.com/office/drawing/2014/main" id="{5D62D9C2-C6A6-40CD-A7A7-802D055F51FB}"/>
              </a:ext>
            </a:extLst>
          </p:cNvPr>
          <p:cNvSpPr>
            <a:spLocks noGrp="1"/>
          </p:cNvSpPr>
          <p:nvPr>
            <p:ph idx="13"/>
          </p:nvPr>
        </p:nvSpPr>
        <p:spPr>
          <a:xfrm>
            <a:off x="6319910" y="1620000"/>
            <a:ext cx="5400000"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58F8ECD-B8AE-499F-A654-199AC257D226}"/>
              </a:ext>
            </a:extLst>
          </p:cNvPr>
          <p:cNvSpPr txBox="1"/>
          <p:nvPr userDrawn="1"/>
        </p:nvSpPr>
        <p:spPr>
          <a:xfrm>
            <a:off x="161182" y="6568322"/>
            <a:ext cx="3896140" cy="107722"/>
          </a:xfrm>
          <a:prstGeom prst="rect">
            <a:avLst/>
          </a:prstGeom>
          <a:noFill/>
        </p:spPr>
        <p:txBody>
          <a:bodyPr wrap="square" lIns="0" tIns="0" rIns="0" bIns="0" rtlCol="0">
            <a:spAutoFit/>
          </a:bodyPr>
          <a:lstStyle/>
          <a:p>
            <a:r>
              <a:rPr lang="en-US" sz="700" dirty="0">
                <a:solidFill>
                  <a:schemeClr val="bg1"/>
                </a:solidFill>
              </a:rPr>
              <a:t>© Copyright Invest 2022</a:t>
            </a:r>
          </a:p>
        </p:txBody>
      </p:sp>
      <p:grpSp>
        <p:nvGrpSpPr>
          <p:cNvPr id="9" name="Group 8">
            <a:extLst>
              <a:ext uri="{FF2B5EF4-FFF2-40B4-BE49-F238E27FC236}">
                <a16:creationId xmlns:a16="http://schemas.microsoft.com/office/drawing/2014/main" id="{C7F07AD1-71CD-46B2-A494-62CD4003A6DB}"/>
              </a:ext>
            </a:extLst>
          </p:cNvPr>
          <p:cNvGrpSpPr/>
          <p:nvPr userDrawn="1"/>
        </p:nvGrpSpPr>
        <p:grpSpPr>
          <a:xfrm>
            <a:off x="10711470" y="6328157"/>
            <a:ext cx="982071" cy="388181"/>
            <a:chOff x="3400425" y="2371725"/>
            <a:chExt cx="5390482" cy="2113121"/>
          </a:xfrm>
        </p:grpSpPr>
        <p:sp>
          <p:nvSpPr>
            <p:cNvPr id="10" name="Freeform: Shape 9">
              <a:extLst>
                <a:ext uri="{FF2B5EF4-FFF2-40B4-BE49-F238E27FC236}">
                  <a16:creationId xmlns:a16="http://schemas.microsoft.com/office/drawing/2014/main" id="{CC8F0C63-C9F9-4A5D-ACF2-F448D04A120D}"/>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9898906B-38AB-48DF-AF9C-23CA0CA6B170}"/>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E05A1C4-D6D6-4FE5-89DD-A613BF586B97}"/>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C03ADEF-A163-4451-A198-2D3A61F681A8}"/>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5E636FE-36A1-4B2A-BE42-4E66F1BAA78A}"/>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4A69675-6AC0-408D-A20C-69154310F2DC}"/>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4DD1E492-B0FE-465D-9E97-5046C0159DA6}"/>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675098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B0291F-9F02-4620-9ACF-83271FC8CE10}"/>
              </a:ext>
            </a:extLst>
          </p:cNvPr>
          <p:cNvSpPr/>
          <p:nvPr userDrawn="1"/>
        </p:nvSpPr>
        <p:spPr>
          <a:xfrm>
            <a:off x="0" y="0"/>
            <a:ext cx="5940000" cy="637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00" y="540000"/>
            <a:ext cx="4955925" cy="900000"/>
          </a:xfrm>
        </p:spPr>
        <p:txBody>
          <a:bodyPr/>
          <a:lstStyle>
            <a:lvl1pPr>
              <a:defRPr>
                <a:solidFill>
                  <a:schemeClr val="bg1"/>
                </a:solidFill>
              </a:defRPr>
            </a:lvl1pPr>
          </a:lstStyle>
          <a:p>
            <a:r>
              <a:rPr lang="en-US" dirty="0"/>
              <a:t>Click to edit</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4" name="Content Placeholder 2">
            <a:extLst>
              <a:ext uri="{FF2B5EF4-FFF2-40B4-BE49-F238E27FC236}">
                <a16:creationId xmlns:a16="http://schemas.microsoft.com/office/drawing/2014/main" id="{5D62D9C2-C6A6-40CD-A7A7-802D055F51FB}"/>
              </a:ext>
            </a:extLst>
          </p:cNvPr>
          <p:cNvSpPr>
            <a:spLocks noGrp="1"/>
          </p:cNvSpPr>
          <p:nvPr>
            <p:ph idx="13"/>
          </p:nvPr>
        </p:nvSpPr>
        <p:spPr>
          <a:xfrm>
            <a:off x="631991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04BBBF29-5CCB-4DBB-AE8E-0F3C3B4AE440}"/>
              </a:ext>
            </a:extLst>
          </p:cNvPr>
          <p:cNvSpPr>
            <a:spLocks noGrp="1"/>
          </p:cNvSpPr>
          <p:nvPr>
            <p:ph idx="1"/>
          </p:nvPr>
        </p:nvSpPr>
        <p:spPr>
          <a:xfrm>
            <a:off x="540000" y="1620000"/>
            <a:ext cx="4955925"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5915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10">
            <a:extLst>
              <a:ext uri="{FF2B5EF4-FFF2-40B4-BE49-F238E27FC236}">
                <a16:creationId xmlns:a16="http://schemas.microsoft.com/office/drawing/2014/main" id="{EB1A9834-BECF-4C54-8A6D-F7867DDFB44E}"/>
              </a:ext>
            </a:extLst>
          </p:cNvPr>
          <p:cNvSpPr>
            <a:spLocks noGrp="1"/>
          </p:cNvSpPr>
          <p:nvPr>
            <p:ph type="pic" sz="quarter" idx="14" hasCustomPrompt="1"/>
          </p:nvPr>
        </p:nvSpPr>
        <p:spPr>
          <a:xfrm>
            <a:off x="6252000" y="0"/>
            <a:ext cx="5940000" cy="6300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40000" y="1620000"/>
            <a:ext cx="54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173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10">
            <a:extLst>
              <a:ext uri="{FF2B5EF4-FFF2-40B4-BE49-F238E27FC236}">
                <a16:creationId xmlns:a16="http://schemas.microsoft.com/office/drawing/2014/main" id="{EB1A9834-BECF-4C54-8A6D-F7867DDFB44E}"/>
              </a:ext>
            </a:extLst>
          </p:cNvPr>
          <p:cNvSpPr>
            <a:spLocks noGrp="1"/>
          </p:cNvSpPr>
          <p:nvPr>
            <p:ph type="pic" sz="quarter" idx="14" hasCustomPrompt="1"/>
          </p:nvPr>
        </p:nvSpPr>
        <p:spPr>
          <a:xfrm>
            <a:off x="6252000" y="0"/>
            <a:ext cx="5940000" cy="6300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lvl1pPr>
              <a:defRPr>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40000" y="1620000"/>
            <a:ext cx="5400000"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0" name="Group 9">
            <a:extLst>
              <a:ext uri="{FF2B5EF4-FFF2-40B4-BE49-F238E27FC236}">
                <a16:creationId xmlns:a16="http://schemas.microsoft.com/office/drawing/2014/main" id="{C82EFA61-F643-4088-8006-7483729FB548}"/>
              </a:ext>
            </a:extLst>
          </p:cNvPr>
          <p:cNvGrpSpPr/>
          <p:nvPr userDrawn="1"/>
        </p:nvGrpSpPr>
        <p:grpSpPr>
          <a:xfrm>
            <a:off x="10711470" y="6372225"/>
            <a:ext cx="982071" cy="388181"/>
            <a:chOff x="3400425" y="2371725"/>
            <a:chExt cx="5390482" cy="2113121"/>
          </a:xfrm>
        </p:grpSpPr>
        <p:sp>
          <p:nvSpPr>
            <p:cNvPr id="13" name="Freeform: Shape 12">
              <a:extLst>
                <a:ext uri="{FF2B5EF4-FFF2-40B4-BE49-F238E27FC236}">
                  <a16:creationId xmlns:a16="http://schemas.microsoft.com/office/drawing/2014/main" id="{9098DE0A-60D2-4C88-BB6C-A778AF200C89}"/>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5CB7D1B-BDB6-430D-8235-E329D415732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EE95C4-7521-4778-8408-398FBB41BE4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B2DBEA4-13BC-4703-98AB-76AC7F95C8F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4D8B463-0A46-4805-BCBD-D2485C4575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BC09BB-54EF-4FE7-9209-DE1B66561E4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1D94D-9306-4547-8A52-DA0254352C0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39594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39999" y="1620000"/>
            <a:ext cx="8621253"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425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1" name="Title 1">
            <a:extLst>
              <a:ext uri="{FF2B5EF4-FFF2-40B4-BE49-F238E27FC236}">
                <a16:creationId xmlns:a16="http://schemas.microsoft.com/office/drawing/2014/main" id="{7403DEB6-B482-4ADC-9F56-2CC928CE7543}"/>
              </a:ext>
            </a:extLst>
          </p:cNvPr>
          <p:cNvSpPr>
            <a:spLocks noGrp="1"/>
          </p:cNvSpPr>
          <p:nvPr>
            <p:ph type="title"/>
          </p:nvPr>
        </p:nvSpPr>
        <p:spPr>
          <a:xfrm>
            <a:off x="540000" y="540000"/>
            <a:ext cx="5400000" cy="900000"/>
          </a:xfrm>
        </p:spPr>
        <p:txBody>
          <a:bodyPr/>
          <a:lstStyle>
            <a:lvl1pPr>
              <a:defRPr>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7D12BF00-ADE5-49AE-86E9-74192E985C34}"/>
              </a:ext>
            </a:extLst>
          </p:cNvPr>
          <p:cNvSpPr>
            <a:spLocks noGrp="1"/>
          </p:cNvSpPr>
          <p:nvPr>
            <p:ph idx="1"/>
          </p:nvPr>
        </p:nvSpPr>
        <p:spPr>
          <a:xfrm>
            <a:off x="539999" y="1620000"/>
            <a:ext cx="8621253"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0" name="Group 9">
            <a:extLst>
              <a:ext uri="{FF2B5EF4-FFF2-40B4-BE49-F238E27FC236}">
                <a16:creationId xmlns:a16="http://schemas.microsoft.com/office/drawing/2014/main" id="{C82EFA61-F643-4088-8006-7483729FB548}"/>
              </a:ext>
            </a:extLst>
          </p:cNvPr>
          <p:cNvGrpSpPr/>
          <p:nvPr userDrawn="1"/>
        </p:nvGrpSpPr>
        <p:grpSpPr>
          <a:xfrm>
            <a:off x="10711470" y="6372225"/>
            <a:ext cx="982071" cy="388181"/>
            <a:chOff x="3400425" y="2371725"/>
            <a:chExt cx="5390482" cy="2113121"/>
          </a:xfrm>
        </p:grpSpPr>
        <p:sp>
          <p:nvSpPr>
            <p:cNvPr id="13" name="Freeform: Shape 12">
              <a:extLst>
                <a:ext uri="{FF2B5EF4-FFF2-40B4-BE49-F238E27FC236}">
                  <a16:creationId xmlns:a16="http://schemas.microsoft.com/office/drawing/2014/main" id="{9098DE0A-60D2-4C88-BB6C-A778AF200C89}"/>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5CB7D1B-BDB6-430D-8235-E329D415732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EE95C4-7521-4778-8408-398FBB41BE4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B2DBEA4-13BC-4703-98AB-76AC7F95C8F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4D8B463-0A46-4805-BCBD-D2485C4575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BC09BB-54EF-4FE7-9209-DE1B66561E4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1D94D-9306-4547-8A52-DA0254352C0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9884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ADCC85E-CDC2-4593-A04D-46575ACA9AC5}"/>
              </a:ext>
            </a:extLst>
          </p:cNvPr>
          <p:cNvSpPr>
            <a:spLocks noGrp="1"/>
          </p:cNvSpPr>
          <p:nvPr>
            <p:ph idx="1" hasCustomPrompt="1"/>
          </p:nvPr>
        </p:nvSpPr>
        <p:spPr>
          <a:xfrm>
            <a:off x="6313474" y="1371454"/>
            <a:ext cx="4819000" cy="4680000"/>
          </a:xfrm>
        </p:spPr>
        <p:txBody>
          <a:bodyPr>
            <a:normAutofit/>
          </a:bodyPr>
          <a:lstStyle>
            <a:lvl1pPr marL="0" indent="0">
              <a:buNone/>
              <a:defRPr sz="3200">
                <a:solidFill>
                  <a:schemeClr val="tx2"/>
                </a:solidFill>
                <a:latin typeface="Montserrat Light" panose="00000400000000000000" pitchFamily="2" charset="0"/>
              </a:defRPr>
            </a:lvl1pPr>
            <a:lvl2pPr>
              <a:defRPr sz="3200">
                <a:solidFill>
                  <a:schemeClr val="tx2"/>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23" name="Content Placeholder 2">
            <a:extLst>
              <a:ext uri="{FF2B5EF4-FFF2-40B4-BE49-F238E27FC236}">
                <a16:creationId xmlns:a16="http://schemas.microsoft.com/office/drawing/2014/main" id="{F6D2FCD5-93A1-42D8-A9EA-26F35C17F714}"/>
              </a:ext>
            </a:extLst>
          </p:cNvPr>
          <p:cNvSpPr>
            <a:spLocks noGrp="1"/>
          </p:cNvSpPr>
          <p:nvPr>
            <p:ph idx="13" hasCustomPrompt="1"/>
          </p:nvPr>
        </p:nvSpPr>
        <p:spPr>
          <a:xfrm>
            <a:off x="539396" y="1371454"/>
            <a:ext cx="4819000" cy="4680000"/>
          </a:xfrm>
        </p:spPr>
        <p:txBody>
          <a:bodyPr>
            <a:normAutofit/>
          </a:bodyPr>
          <a:lstStyle>
            <a:lvl1pPr marL="0" indent="0">
              <a:buNone/>
              <a:defRPr sz="3200">
                <a:solidFill>
                  <a:schemeClr val="tx2"/>
                </a:solidFill>
                <a:latin typeface="Montserrat Light" panose="00000400000000000000" pitchFamily="2" charset="0"/>
              </a:defRPr>
            </a:lvl1pPr>
            <a:lvl2pPr>
              <a:defRPr sz="3200">
                <a:solidFill>
                  <a:schemeClr val="tx2"/>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pic>
        <p:nvPicPr>
          <p:cNvPr id="20" name="Picture 19" descr="A close up of a sign&#10;&#10;Description automatically generated">
            <a:extLst>
              <a:ext uri="{FF2B5EF4-FFF2-40B4-BE49-F238E27FC236}">
                <a16:creationId xmlns:a16="http://schemas.microsoft.com/office/drawing/2014/main" id="{A94CBA15-7002-4EA2-9FDA-89B8D7F54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Tree>
    <p:extLst>
      <p:ext uri="{BB962C8B-B14F-4D97-AF65-F5344CB8AC3E}">
        <p14:creationId xmlns:p14="http://schemas.microsoft.com/office/powerpoint/2010/main" val="152767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bg>
      <p:bgPr>
        <a:solidFill>
          <a:schemeClr val="accent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ADCC85E-CDC2-4593-A04D-46575ACA9AC5}"/>
              </a:ext>
            </a:extLst>
          </p:cNvPr>
          <p:cNvSpPr>
            <a:spLocks noGrp="1"/>
          </p:cNvSpPr>
          <p:nvPr>
            <p:ph idx="1" hasCustomPrompt="1"/>
          </p:nvPr>
        </p:nvSpPr>
        <p:spPr>
          <a:xfrm>
            <a:off x="6313474" y="1371454"/>
            <a:ext cx="4819000" cy="4680000"/>
          </a:xfrm>
        </p:spPr>
        <p:txBody>
          <a:bodyPr>
            <a:normAutofit/>
          </a:bodyPr>
          <a:lstStyle>
            <a:lvl1pPr marL="0" indent="0">
              <a:buNone/>
              <a:defRPr sz="3200">
                <a:solidFill>
                  <a:schemeClr val="bg1"/>
                </a:solidFill>
                <a:latin typeface="Montserrat Light" panose="00000400000000000000" pitchFamily="2" charset="0"/>
              </a:defRPr>
            </a:lvl1pPr>
            <a:lvl2pPr>
              <a:defRPr sz="3200">
                <a:solidFill>
                  <a:schemeClr val="bg1"/>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23" name="Content Placeholder 2">
            <a:extLst>
              <a:ext uri="{FF2B5EF4-FFF2-40B4-BE49-F238E27FC236}">
                <a16:creationId xmlns:a16="http://schemas.microsoft.com/office/drawing/2014/main" id="{F6D2FCD5-93A1-42D8-A9EA-26F35C17F714}"/>
              </a:ext>
            </a:extLst>
          </p:cNvPr>
          <p:cNvSpPr>
            <a:spLocks noGrp="1"/>
          </p:cNvSpPr>
          <p:nvPr>
            <p:ph idx="13" hasCustomPrompt="1"/>
          </p:nvPr>
        </p:nvSpPr>
        <p:spPr>
          <a:xfrm>
            <a:off x="539396" y="1371454"/>
            <a:ext cx="4819000" cy="4680000"/>
          </a:xfrm>
        </p:spPr>
        <p:txBody>
          <a:bodyPr>
            <a:normAutofit/>
          </a:bodyPr>
          <a:lstStyle>
            <a:lvl1pPr marL="0" indent="0">
              <a:buNone/>
              <a:defRPr sz="3200">
                <a:solidFill>
                  <a:schemeClr val="bg1"/>
                </a:solidFill>
                <a:latin typeface="Montserrat Light" panose="00000400000000000000" pitchFamily="2" charset="0"/>
              </a:defRPr>
            </a:lvl1pPr>
            <a:lvl2pPr>
              <a:defRPr sz="3200">
                <a:solidFill>
                  <a:schemeClr val="bg1"/>
                </a:solidFill>
                <a:latin typeface="Montserrat Light" panose="00000400000000000000"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8" name="TextBox 7">
            <a:extLst>
              <a:ext uri="{FF2B5EF4-FFF2-40B4-BE49-F238E27FC236}">
                <a16:creationId xmlns:a16="http://schemas.microsoft.com/office/drawing/2014/main" id="{CC04B4E6-26E6-4409-A9A3-650AC3DDA43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0" name="Group 9">
            <a:extLst>
              <a:ext uri="{FF2B5EF4-FFF2-40B4-BE49-F238E27FC236}">
                <a16:creationId xmlns:a16="http://schemas.microsoft.com/office/drawing/2014/main" id="{C82EFA61-F643-4088-8006-7483729FB548}"/>
              </a:ext>
            </a:extLst>
          </p:cNvPr>
          <p:cNvGrpSpPr/>
          <p:nvPr userDrawn="1"/>
        </p:nvGrpSpPr>
        <p:grpSpPr>
          <a:xfrm>
            <a:off x="10711470" y="6372225"/>
            <a:ext cx="982071" cy="388181"/>
            <a:chOff x="3400425" y="2371725"/>
            <a:chExt cx="5390482" cy="2113121"/>
          </a:xfrm>
        </p:grpSpPr>
        <p:sp>
          <p:nvSpPr>
            <p:cNvPr id="13" name="Freeform: Shape 12">
              <a:extLst>
                <a:ext uri="{FF2B5EF4-FFF2-40B4-BE49-F238E27FC236}">
                  <a16:creationId xmlns:a16="http://schemas.microsoft.com/office/drawing/2014/main" id="{9098DE0A-60D2-4C88-BB6C-A778AF200C89}"/>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5CB7D1B-BDB6-430D-8235-E329D415732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EE95C4-7521-4778-8408-398FBB41BE4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B2DBEA4-13BC-4703-98AB-76AC7F95C8F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4D8B463-0A46-4805-BCBD-D2485C4575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BC09BB-54EF-4FE7-9209-DE1B66561E4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1D94D-9306-4547-8A52-DA0254352C0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9004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rgbClr val="01204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5" name="Slide Number Placeholder 5">
            <a:extLst>
              <a:ext uri="{FF2B5EF4-FFF2-40B4-BE49-F238E27FC236}">
                <a16:creationId xmlns:a16="http://schemas.microsoft.com/office/drawing/2014/main" id="{3DD839CF-7B6F-4F4A-61BD-78A718546352}"/>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7" name="Content Placeholder 8">
            <a:extLst>
              <a:ext uri="{FF2B5EF4-FFF2-40B4-BE49-F238E27FC236}">
                <a16:creationId xmlns:a16="http://schemas.microsoft.com/office/drawing/2014/main" id="{161FF1E0-5F71-3A78-9B84-5A406034CA25}"/>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10" name="Subtitle 2">
            <a:extLst>
              <a:ext uri="{FF2B5EF4-FFF2-40B4-BE49-F238E27FC236}">
                <a16:creationId xmlns:a16="http://schemas.microsoft.com/office/drawing/2014/main" id="{D5426DAA-8830-CDB6-04D6-C0CF35B96C7A}"/>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6098D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934921"/>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000" y="1620000"/>
            <a:ext cx="36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4336305" y="1620000"/>
            <a:ext cx="36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8132610" y="1620000"/>
            <a:ext cx="360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188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000" y="4089400"/>
            <a:ext cx="3600000" cy="21082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4336305" y="4089400"/>
            <a:ext cx="3600000" cy="21082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8132610" y="4089400"/>
            <a:ext cx="3600000" cy="2108200"/>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hasCustomPrompt="1"/>
          </p:nvPr>
        </p:nvSpPr>
        <p:spPr>
          <a:xfrm>
            <a:off x="540000" y="3556000"/>
            <a:ext cx="3600000" cy="360000"/>
          </a:xfrm>
        </p:spPr>
        <p:txBody>
          <a:bodyPr>
            <a:noAutofit/>
          </a:bodyPr>
          <a:lstStyle>
            <a:lvl1pPr marL="0" indent="0">
              <a:lnSpc>
                <a:spcPct val="100000"/>
              </a:lnSpc>
              <a:buFont typeface="Arial" panose="020B0604020202020204" pitchFamily="34" charset="0"/>
              <a:buNone/>
              <a:defRPr sz="21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Content</a:t>
            </a:r>
          </a:p>
        </p:txBody>
      </p:sp>
      <p:sp>
        <p:nvSpPr>
          <p:cNvPr id="16" name="Content Placeholder 2"/>
          <p:cNvSpPr>
            <a:spLocks noGrp="1"/>
          </p:cNvSpPr>
          <p:nvPr>
            <p:ph idx="16" hasCustomPrompt="1"/>
          </p:nvPr>
        </p:nvSpPr>
        <p:spPr>
          <a:xfrm>
            <a:off x="4336305" y="3556000"/>
            <a:ext cx="3600000" cy="360000"/>
          </a:xfrm>
        </p:spPr>
        <p:txBody>
          <a:bodyPr>
            <a:normAutofit/>
          </a:bodyPr>
          <a:lstStyle>
            <a:lvl1pPr marL="0" indent="0">
              <a:lnSpc>
                <a:spcPct val="100000"/>
              </a:lnSpc>
              <a:buFont typeface="Arial" panose="020B0604020202020204" pitchFamily="34" charset="0"/>
              <a:buNone/>
              <a:defRPr lang="en-US" sz="2100" b="1" kern="1200" spc="-100" baseline="0" dirty="0" smtClean="0">
                <a:solidFill>
                  <a:schemeClr val="accent4"/>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7" name="Content Placeholder 2"/>
          <p:cNvSpPr>
            <a:spLocks noGrp="1"/>
          </p:cNvSpPr>
          <p:nvPr>
            <p:ph idx="17" hasCustomPrompt="1"/>
          </p:nvPr>
        </p:nvSpPr>
        <p:spPr>
          <a:xfrm>
            <a:off x="8132610" y="3556000"/>
            <a:ext cx="3600000" cy="360000"/>
          </a:xfrm>
        </p:spPr>
        <p:txBody>
          <a:bodyPr>
            <a:noAutofit/>
          </a:bodyPr>
          <a:lstStyle>
            <a:lvl1pPr marL="0" indent="0">
              <a:lnSpc>
                <a:spcPct val="100000"/>
              </a:lnSpc>
              <a:buFont typeface="Arial" panose="020B0604020202020204" pitchFamily="34" charset="0"/>
              <a:buNone/>
              <a:defRPr lang="en-US" sz="2100" b="1" kern="1200" spc="-100" baseline="0" dirty="0" smtClean="0">
                <a:solidFill>
                  <a:schemeClr val="accent2"/>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9" name="Picture Placeholder 18"/>
          <p:cNvSpPr>
            <a:spLocks noGrp="1"/>
          </p:cNvSpPr>
          <p:nvPr>
            <p:ph type="pic" sz="quarter" idx="18"/>
          </p:nvPr>
        </p:nvSpPr>
        <p:spPr>
          <a:xfrm>
            <a:off x="53975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0" name="Picture Placeholder 18"/>
          <p:cNvSpPr>
            <a:spLocks noGrp="1"/>
          </p:cNvSpPr>
          <p:nvPr>
            <p:ph type="pic" sz="quarter" idx="19"/>
          </p:nvPr>
        </p:nvSpPr>
        <p:spPr>
          <a:xfrm>
            <a:off x="4336305"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1" name="Picture Placeholder 18"/>
          <p:cNvSpPr>
            <a:spLocks noGrp="1"/>
          </p:cNvSpPr>
          <p:nvPr>
            <p:ph type="pic" sz="quarter" idx="20"/>
          </p:nvPr>
        </p:nvSpPr>
        <p:spPr>
          <a:xfrm>
            <a:off x="813261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1550712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40000" y="4089400"/>
            <a:ext cx="3600000" cy="21082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7" name="Content Placeholder 2"/>
          <p:cNvSpPr>
            <a:spLocks noGrp="1"/>
          </p:cNvSpPr>
          <p:nvPr>
            <p:ph idx="13"/>
          </p:nvPr>
        </p:nvSpPr>
        <p:spPr>
          <a:xfrm>
            <a:off x="4336305" y="4089400"/>
            <a:ext cx="3600000" cy="21082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8132610" y="4089400"/>
            <a:ext cx="3600000" cy="21082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hasCustomPrompt="1"/>
          </p:nvPr>
        </p:nvSpPr>
        <p:spPr>
          <a:xfrm>
            <a:off x="540000" y="3556000"/>
            <a:ext cx="3600000" cy="360000"/>
          </a:xfrm>
        </p:spPr>
        <p:txBody>
          <a:bodyPr>
            <a:noAutofit/>
          </a:bodyPr>
          <a:lstStyle>
            <a:lvl1pPr marL="0" indent="0">
              <a:lnSpc>
                <a:spcPct val="100000"/>
              </a:lnSpc>
              <a:buFont typeface="Arial" panose="020B0604020202020204" pitchFamily="34" charset="0"/>
              <a:buNone/>
              <a:defRPr sz="21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Content</a:t>
            </a:r>
          </a:p>
        </p:txBody>
      </p:sp>
      <p:sp>
        <p:nvSpPr>
          <p:cNvPr id="16" name="Content Placeholder 2"/>
          <p:cNvSpPr>
            <a:spLocks noGrp="1"/>
          </p:cNvSpPr>
          <p:nvPr>
            <p:ph idx="16" hasCustomPrompt="1"/>
          </p:nvPr>
        </p:nvSpPr>
        <p:spPr>
          <a:xfrm>
            <a:off x="4336305" y="3556000"/>
            <a:ext cx="3600000" cy="360000"/>
          </a:xfrm>
        </p:spPr>
        <p:txBody>
          <a:bodyPr>
            <a:normAutofit/>
          </a:bodyPr>
          <a:lstStyle>
            <a:lvl1pPr marL="0" indent="0">
              <a:lnSpc>
                <a:spcPct val="100000"/>
              </a:lnSpc>
              <a:buFont typeface="Arial" panose="020B0604020202020204" pitchFamily="34" charset="0"/>
              <a:buNone/>
              <a:defRPr lang="en-US" sz="2100" b="1" kern="1200" spc="-100" baseline="0" dirty="0" smtClean="0">
                <a:solidFill>
                  <a:schemeClr val="accent4"/>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7" name="Content Placeholder 2"/>
          <p:cNvSpPr>
            <a:spLocks noGrp="1"/>
          </p:cNvSpPr>
          <p:nvPr>
            <p:ph idx="17" hasCustomPrompt="1"/>
          </p:nvPr>
        </p:nvSpPr>
        <p:spPr>
          <a:xfrm>
            <a:off x="8132610" y="3556000"/>
            <a:ext cx="3600000" cy="360000"/>
          </a:xfrm>
        </p:spPr>
        <p:txBody>
          <a:bodyPr>
            <a:noAutofit/>
          </a:bodyPr>
          <a:lstStyle>
            <a:lvl1pPr marL="0" indent="0">
              <a:lnSpc>
                <a:spcPct val="100000"/>
              </a:lnSpc>
              <a:buFont typeface="Arial" panose="020B0604020202020204" pitchFamily="34" charset="0"/>
              <a:buNone/>
              <a:defRPr lang="en-US" sz="2100" b="1" kern="1200" spc="-100" baseline="0" dirty="0" smtClean="0">
                <a:solidFill>
                  <a:schemeClr val="accent2"/>
                </a:solidFill>
                <a:latin typeface="+mn-lt"/>
                <a:ea typeface="+mn-ea"/>
                <a:cs typeface="+mn-cs"/>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marL="0" lvl="0" indent="0" algn="l" defTabSz="914400" rtl="0" eaLnBrk="1" latinLnBrk="0" hangingPunct="1">
              <a:lnSpc>
                <a:spcPct val="90000"/>
              </a:lnSpc>
              <a:spcBef>
                <a:spcPts val="1000"/>
              </a:spcBef>
              <a:buClr>
                <a:schemeClr val="accent1"/>
              </a:buClr>
              <a:buSzPct val="120000"/>
              <a:buFont typeface="Arial" panose="020B0604020202020204" pitchFamily="34" charset="0"/>
              <a:buNone/>
            </a:pPr>
            <a:r>
              <a:rPr lang="en-US" dirty="0"/>
              <a:t>Content</a:t>
            </a:r>
          </a:p>
        </p:txBody>
      </p:sp>
      <p:sp>
        <p:nvSpPr>
          <p:cNvPr id="19" name="Picture Placeholder 18"/>
          <p:cNvSpPr>
            <a:spLocks noGrp="1"/>
          </p:cNvSpPr>
          <p:nvPr>
            <p:ph type="pic" sz="quarter" idx="18"/>
          </p:nvPr>
        </p:nvSpPr>
        <p:spPr>
          <a:xfrm>
            <a:off x="53975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0" name="Picture Placeholder 18"/>
          <p:cNvSpPr>
            <a:spLocks noGrp="1"/>
          </p:cNvSpPr>
          <p:nvPr>
            <p:ph type="pic" sz="quarter" idx="19"/>
          </p:nvPr>
        </p:nvSpPr>
        <p:spPr>
          <a:xfrm>
            <a:off x="4336305"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21" name="Picture Placeholder 18"/>
          <p:cNvSpPr>
            <a:spLocks noGrp="1"/>
          </p:cNvSpPr>
          <p:nvPr>
            <p:ph type="pic" sz="quarter" idx="20"/>
          </p:nvPr>
        </p:nvSpPr>
        <p:spPr>
          <a:xfrm>
            <a:off x="8132610" y="2006600"/>
            <a:ext cx="1257300" cy="12573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grpSp>
        <p:nvGrpSpPr>
          <p:cNvPr id="18" name="Group 17">
            <a:extLst>
              <a:ext uri="{FF2B5EF4-FFF2-40B4-BE49-F238E27FC236}">
                <a16:creationId xmlns:a16="http://schemas.microsoft.com/office/drawing/2014/main" id="{60078F9D-2254-4224-BD91-A693C05C1AAD}"/>
              </a:ext>
            </a:extLst>
          </p:cNvPr>
          <p:cNvGrpSpPr/>
          <p:nvPr userDrawn="1"/>
        </p:nvGrpSpPr>
        <p:grpSpPr>
          <a:xfrm>
            <a:off x="10711470" y="6372225"/>
            <a:ext cx="982071" cy="388181"/>
            <a:chOff x="3400425" y="2371725"/>
            <a:chExt cx="5390482" cy="2113121"/>
          </a:xfrm>
        </p:grpSpPr>
        <p:sp>
          <p:nvSpPr>
            <p:cNvPr id="22" name="Freeform: Shape 21">
              <a:extLst>
                <a:ext uri="{FF2B5EF4-FFF2-40B4-BE49-F238E27FC236}">
                  <a16:creationId xmlns:a16="http://schemas.microsoft.com/office/drawing/2014/main" id="{56E2C54D-D91F-46B7-B65E-99ABCDF52E86}"/>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4CD3C36A-CBAA-4785-9441-41033891BEEB}"/>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282D047-F433-4770-A246-84BBB8635F5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7621271A-7733-43C4-A681-9C5393BFBE2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7A77BDC-5558-44B1-B33D-F911DE656ED6}"/>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F3E091B-5B73-4C2B-9EB6-A16ADF2C7FDE}"/>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43FA3F4-80BC-41C1-BEA2-C9AF44ABCC8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9" name="TextBox 28">
            <a:extLst>
              <a:ext uri="{FF2B5EF4-FFF2-40B4-BE49-F238E27FC236}">
                <a16:creationId xmlns:a16="http://schemas.microsoft.com/office/drawing/2014/main" id="{09F27F51-6117-458F-AC7B-A21905C3636A}"/>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3444870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556000"/>
            <a:ext cx="3600000" cy="360000"/>
          </a:xfrm>
        </p:spPr>
        <p:txBody>
          <a:bodyPr>
            <a:noAutofit/>
          </a:bodyPr>
          <a:lstStyle>
            <a:lvl1pPr marL="0" indent="0" algn="ctr">
              <a:lnSpc>
                <a:spcPct val="100000"/>
              </a:lnSpc>
              <a:buFont typeface="Arial" panose="020B0604020202020204" pitchFamily="34" charset="0"/>
              <a:buNone/>
              <a:defRPr sz="2100" b="1" spc="-100" baseline="0">
                <a:solidFill>
                  <a:schemeClr val="tx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Objectives</a:t>
            </a:r>
          </a:p>
        </p:txBody>
      </p:sp>
      <p:sp>
        <p:nvSpPr>
          <p:cNvPr id="9" name="Oval 8">
            <a:extLst>
              <a:ext uri="{FF2B5EF4-FFF2-40B4-BE49-F238E27FC236}">
                <a16:creationId xmlns:a16="http://schemas.microsoft.com/office/drawing/2014/main" id="{59A5582B-638D-45CD-9BE9-41475C03BDCF}"/>
              </a:ext>
            </a:extLst>
          </p:cNvPr>
          <p:cNvSpPr/>
          <p:nvPr userDrawn="1"/>
        </p:nvSpPr>
        <p:spPr>
          <a:xfrm>
            <a:off x="1666875"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BE3E57-F640-4110-B843-96930961E444}"/>
              </a:ext>
            </a:extLst>
          </p:cNvPr>
          <p:cNvSpPr/>
          <p:nvPr userDrawn="1"/>
        </p:nvSpPr>
        <p:spPr>
          <a:xfrm>
            <a:off x="5424487"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00B5907-1DC8-4B20-A818-10E016487685}"/>
              </a:ext>
            </a:extLst>
          </p:cNvPr>
          <p:cNvSpPr/>
          <p:nvPr userDrawn="1"/>
        </p:nvSpPr>
        <p:spPr>
          <a:xfrm>
            <a:off x="9182099"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556000"/>
            <a:ext cx="3600000" cy="360000"/>
          </a:xfrm>
        </p:spPr>
        <p:txBody>
          <a:bodyPr>
            <a:noAutofit/>
          </a:bodyPr>
          <a:lstStyle>
            <a:lvl1pPr marL="0" indent="0" algn="ctr">
              <a:lnSpc>
                <a:spcPct val="100000"/>
              </a:lnSpc>
              <a:buFont typeface="Arial" panose="020B0604020202020204" pitchFamily="34" charset="0"/>
              <a:buNone/>
              <a:defRPr sz="2100" b="1" spc="-100" baseline="0">
                <a:solidFill>
                  <a:schemeClr val="tx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Objectives</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556000"/>
            <a:ext cx="3600000" cy="360000"/>
          </a:xfrm>
        </p:spPr>
        <p:txBody>
          <a:bodyPr>
            <a:noAutofit/>
          </a:bodyPr>
          <a:lstStyle>
            <a:lvl1pPr marL="0" indent="0" algn="ctr">
              <a:lnSpc>
                <a:spcPct val="100000"/>
              </a:lnSpc>
              <a:buFont typeface="Arial" panose="020B0604020202020204" pitchFamily="34" charset="0"/>
              <a:buNone/>
              <a:defRPr sz="2100" b="1" spc="-100" baseline="0">
                <a:solidFill>
                  <a:schemeClr val="tx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Objectives</a:t>
            </a:r>
          </a:p>
        </p:txBody>
      </p:sp>
    </p:spTree>
    <p:extLst>
      <p:ext uri="{BB962C8B-B14F-4D97-AF65-F5344CB8AC3E}">
        <p14:creationId xmlns:p14="http://schemas.microsoft.com/office/powerpoint/2010/main" val="1028029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55599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9" name="Oval 8">
            <a:extLst>
              <a:ext uri="{FF2B5EF4-FFF2-40B4-BE49-F238E27FC236}">
                <a16:creationId xmlns:a16="http://schemas.microsoft.com/office/drawing/2014/main" id="{59A5582B-638D-45CD-9BE9-41475C03BDCF}"/>
              </a:ext>
            </a:extLst>
          </p:cNvPr>
          <p:cNvSpPr/>
          <p:nvPr userDrawn="1"/>
        </p:nvSpPr>
        <p:spPr>
          <a:xfrm>
            <a:off x="1666875"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BE3E57-F640-4110-B843-96930961E444}"/>
              </a:ext>
            </a:extLst>
          </p:cNvPr>
          <p:cNvSpPr/>
          <p:nvPr userDrawn="1"/>
        </p:nvSpPr>
        <p:spPr>
          <a:xfrm>
            <a:off x="5424487"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00B5907-1DC8-4B20-A818-10E016487685}"/>
              </a:ext>
            </a:extLst>
          </p:cNvPr>
          <p:cNvSpPr/>
          <p:nvPr userDrawn="1"/>
        </p:nvSpPr>
        <p:spPr>
          <a:xfrm>
            <a:off x="9182099" y="2009775"/>
            <a:ext cx="1343025" cy="1343025"/>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55599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555999"/>
            <a:ext cx="3600000" cy="651289"/>
          </a:xfrm>
        </p:spPr>
        <p:txBody>
          <a:bodyPr>
            <a:noAutofit/>
          </a:bodyPr>
          <a:lstStyle>
            <a:lvl1pPr marL="0" indent="0" algn="ctr">
              <a:buFont typeface="Arial" panose="020B0604020202020204" pitchFamily="34" charset="0"/>
              <a:buNone/>
              <a:defRPr sz="5400" b="1" spc="-100" baseline="0">
                <a:solidFill>
                  <a:schemeClr val="accent4"/>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410486"/>
            <a:ext cx="3600000" cy="1787113"/>
          </a:xfrm>
        </p:spPr>
        <p:txBody>
          <a:bodyPr>
            <a:normAutofit/>
          </a:bodyPr>
          <a:lstStyle>
            <a:lvl1pPr marL="0" indent="0" algn="ctr">
              <a:buNone/>
              <a:defRPr sz="2100"/>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41048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41048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Tree>
    <p:extLst>
      <p:ext uri="{BB962C8B-B14F-4D97-AF65-F5344CB8AC3E}">
        <p14:creationId xmlns:p14="http://schemas.microsoft.com/office/powerpoint/2010/main" val="388506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19404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194049"/>
            <a:ext cx="3600000" cy="651289"/>
          </a:xfrm>
        </p:spPr>
        <p:txBody>
          <a:bodyPr>
            <a:noAutofit/>
          </a:bodyPr>
          <a:lstStyle>
            <a:lvl1pPr marL="0" indent="0" algn="ctr">
              <a:buFont typeface="Arial" panose="020B0604020202020204" pitchFamily="34" charset="0"/>
              <a:buNone/>
              <a:defRPr sz="5400" b="1" spc="-100" baseline="0">
                <a:solidFill>
                  <a:schemeClr val="accent5"/>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19404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048536"/>
            <a:ext cx="3600000" cy="1787113"/>
          </a:xfrm>
        </p:spPr>
        <p:txBody>
          <a:bodyPr>
            <a:normAutofit/>
          </a:bodyPr>
          <a:lstStyle>
            <a:lvl1pPr marL="0" indent="0" algn="ctr">
              <a:buNone/>
              <a:defRPr sz="2100"/>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04853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048536"/>
            <a:ext cx="3600000" cy="1787113"/>
          </a:xfrm>
        </p:spPr>
        <p:txBody>
          <a:bodyPr>
            <a:normAutofit/>
          </a:bodyPr>
          <a:lstStyle>
            <a:lvl1pPr marL="0" indent="0" algn="ctr">
              <a:buNone/>
              <a:defRPr sz="2100"/>
            </a:lvl1pPr>
            <a:lvl2pPr algn="ctr">
              <a:defRPr sz="2100"/>
            </a:lvl2pPr>
            <a:lvl3pPr>
              <a:defRPr sz="1600"/>
            </a:lvl3pPr>
            <a:lvl4pPr>
              <a:defRPr sz="1600"/>
            </a:lvl4pPr>
            <a:lvl5pPr>
              <a:defRPr sz="1600"/>
            </a:lvl5pPr>
          </a:lstStyle>
          <a:p>
            <a:pPr lvl="0"/>
            <a:r>
              <a:rPr lang="en-US" dirty="0"/>
              <a:t>Edit Master text styles</a:t>
            </a:r>
          </a:p>
          <a:p>
            <a:pPr lvl="1"/>
            <a:endParaRPr lang="en-US" dirty="0"/>
          </a:p>
        </p:txBody>
      </p:sp>
    </p:spTree>
    <p:extLst>
      <p:ext uri="{BB962C8B-B14F-4D97-AF65-F5344CB8AC3E}">
        <p14:creationId xmlns:p14="http://schemas.microsoft.com/office/powerpoint/2010/main" val="4049333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
        <p:nvSpPr>
          <p:cNvPr id="15" name="Content Placeholder 2"/>
          <p:cNvSpPr>
            <a:spLocks noGrp="1"/>
          </p:cNvSpPr>
          <p:nvPr>
            <p:ph idx="15" hasCustomPrompt="1"/>
          </p:nvPr>
        </p:nvSpPr>
        <p:spPr>
          <a:xfrm>
            <a:off x="540000" y="319404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194049"/>
            <a:ext cx="3600000" cy="651289"/>
          </a:xfrm>
        </p:spPr>
        <p:txBody>
          <a:bodyPr>
            <a:noAutofit/>
          </a:bodyPr>
          <a:lstStyle>
            <a:lvl1pPr marL="0" indent="0" algn="ctr">
              <a:buFont typeface="Arial" panose="020B0604020202020204" pitchFamily="34" charset="0"/>
              <a:buNone/>
              <a:defRPr sz="5400" b="1" spc="-100" baseline="0">
                <a:solidFill>
                  <a:schemeClr val="accent5"/>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19404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048536"/>
            <a:ext cx="3600000" cy="1787113"/>
          </a:xfrm>
        </p:spPr>
        <p:txBody>
          <a:bodyPr>
            <a:normAutofit/>
          </a:bodyPr>
          <a:lstStyle>
            <a:lvl1pPr marL="0" indent="0" algn="ctr">
              <a:buNone/>
              <a:defRPr sz="2100">
                <a:solidFill>
                  <a:schemeClr val="bg1"/>
                </a:solidFill>
              </a:defRPr>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grpSp>
        <p:nvGrpSpPr>
          <p:cNvPr id="16" name="Group 15">
            <a:extLst>
              <a:ext uri="{FF2B5EF4-FFF2-40B4-BE49-F238E27FC236}">
                <a16:creationId xmlns:a16="http://schemas.microsoft.com/office/drawing/2014/main" id="{D078DE97-9B45-4820-91D9-38C15A729BE3}"/>
              </a:ext>
            </a:extLst>
          </p:cNvPr>
          <p:cNvGrpSpPr/>
          <p:nvPr userDrawn="1"/>
        </p:nvGrpSpPr>
        <p:grpSpPr>
          <a:xfrm>
            <a:off x="10711470" y="6372225"/>
            <a:ext cx="982071" cy="388181"/>
            <a:chOff x="3400425" y="2371725"/>
            <a:chExt cx="5390482" cy="2113121"/>
          </a:xfrm>
        </p:grpSpPr>
        <p:sp>
          <p:nvSpPr>
            <p:cNvPr id="17" name="Freeform: Shape 16">
              <a:extLst>
                <a:ext uri="{FF2B5EF4-FFF2-40B4-BE49-F238E27FC236}">
                  <a16:creationId xmlns:a16="http://schemas.microsoft.com/office/drawing/2014/main" id="{288A39BF-1363-453E-A02A-10DF51551680}"/>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659439-481D-48B5-81F7-48AEEBFCB33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8F55055-EFC0-4575-9F56-C3A52C88CC0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C1F9717-883B-44CB-9793-6F0E2FB3E18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50518EE-9821-489E-B414-7589FD39BF95}"/>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45939547-9192-4A33-95EF-A3476F29920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4791ED-B2E8-4F4F-9C21-62F1304A20B5}"/>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6" name="TextBox 25">
            <a:extLst>
              <a:ext uri="{FF2B5EF4-FFF2-40B4-BE49-F238E27FC236}">
                <a16:creationId xmlns:a16="http://schemas.microsoft.com/office/drawing/2014/main" id="{0A5BCFB3-32E4-40F4-A7A9-0E3F1250DACD}"/>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1617032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989446" y="2889000"/>
            <a:ext cx="1080000" cy="1080000"/>
          </a:xfrm>
          <a:prstGeom prst="ellipse">
            <a:avLst/>
          </a:prstGeom>
          <a:solidFill>
            <a:schemeClr val="bg1">
              <a:lumMod val="95000"/>
            </a:schemeClr>
          </a:solidFill>
        </p:spPr>
        <p:txBody>
          <a:bodyPr wrap="none" lIns="0" tIns="0" rIns="0" bIns="0" anchor="ctr">
            <a:noAutofit/>
          </a:bodyPr>
          <a:lstStyle>
            <a:lvl1pPr marL="0" indent="0" algn="ctr">
              <a:buNone/>
              <a:defRPr sz="6000" b="1" spc="-300">
                <a:solidFill>
                  <a:schemeClr val="accent1"/>
                </a:solidFill>
              </a:defRPr>
            </a:lvl1pPr>
          </a:lstStyle>
          <a:p>
            <a:pPr lvl="0"/>
            <a:r>
              <a:rPr lang="en-US" dirty="0"/>
              <a:t>01</a:t>
            </a:r>
          </a:p>
        </p:txBody>
      </p:sp>
      <p:sp>
        <p:nvSpPr>
          <p:cNvPr id="2" name="Title 1"/>
          <p:cNvSpPr>
            <a:spLocks noGrp="1"/>
          </p:cNvSpPr>
          <p:nvPr>
            <p:ph type="title"/>
          </p:nvPr>
        </p:nvSpPr>
        <p:spPr>
          <a:xfrm>
            <a:off x="2349500" y="3098800"/>
            <a:ext cx="2908300" cy="3276878"/>
          </a:xfrm>
        </p:spPr>
        <p:txBody>
          <a:bodyPr anchor="t"/>
          <a:lstStyle>
            <a:lvl1pPr>
              <a:defRPr sz="2300" b="0" spc="-100" baseline="0"/>
            </a:lvl1pPr>
          </a:lstStyle>
          <a:p>
            <a:r>
              <a:rPr lang="en-US" dirty="0"/>
              <a:t>Click to edit Master title style</a:t>
            </a:r>
          </a:p>
        </p:txBody>
      </p:sp>
      <p:sp>
        <p:nvSpPr>
          <p:cNvPr id="3" name="Content Placeholder 2"/>
          <p:cNvSpPr>
            <a:spLocks noGrp="1"/>
          </p:cNvSpPr>
          <p:nvPr>
            <p:ph idx="1"/>
          </p:nvPr>
        </p:nvSpPr>
        <p:spPr>
          <a:xfrm>
            <a:off x="5969000" y="3098800"/>
            <a:ext cx="5731000" cy="3276878"/>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1298189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989446" y="2889000"/>
            <a:ext cx="1080000" cy="1080000"/>
          </a:xfrm>
          <a:prstGeom prst="ellipse">
            <a:avLst/>
          </a:prstGeom>
          <a:solidFill>
            <a:schemeClr val="bg1">
              <a:lumMod val="95000"/>
            </a:schemeClr>
          </a:solidFill>
        </p:spPr>
        <p:txBody>
          <a:bodyPr wrap="none" lIns="0" tIns="0" rIns="0" bIns="0" anchor="ctr">
            <a:noAutofit/>
          </a:bodyPr>
          <a:lstStyle>
            <a:lvl1pPr marL="0" indent="0" algn="ctr">
              <a:buNone/>
              <a:defRPr sz="6000" b="1" spc="-300">
                <a:solidFill>
                  <a:schemeClr val="accent1"/>
                </a:solidFill>
              </a:defRPr>
            </a:lvl1pPr>
          </a:lstStyle>
          <a:p>
            <a:pPr lvl="0"/>
            <a:r>
              <a:rPr lang="en-US" dirty="0"/>
              <a:t>01</a:t>
            </a:r>
          </a:p>
        </p:txBody>
      </p:sp>
      <p:sp>
        <p:nvSpPr>
          <p:cNvPr id="2" name="Title 1"/>
          <p:cNvSpPr>
            <a:spLocks noGrp="1"/>
          </p:cNvSpPr>
          <p:nvPr>
            <p:ph type="title"/>
          </p:nvPr>
        </p:nvSpPr>
        <p:spPr>
          <a:xfrm>
            <a:off x="2349500" y="3098800"/>
            <a:ext cx="2908300" cy="3276878"/>
          </a:xfrm>
        </p:spPr>
        <p:txBody>
          <a:bodyPr anchor="t"/>
          <a:lstStyle>
            <a:lvl1pPr>
              <a:defRPr sz="2300" b="0"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69000" y="3098800"/>
            <a:ext cx="5731000" cy="3276878"/>
          </a:xfrm>
        </p:spPr>
        <p:txBody>
          <a:bodyPr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grpSp>
        <p:nvGrpSpPr>
          <p:cNvPr id="8" name="Group 7">
            <a:extLst>
              <a:ext uri="{FF2B5EF4-FFF2-40B4-BE49-F238E27FC236}">
                <a16:creationId xmlns:a16="http://schemas.microsoft.com/office/drawing/2014/main" id="{AD42BC5C-B10E-4A84-BF07-DA488ACE83F2}"/>
              </a:ext>
            </a:extLst>
          </p:cNvPr>
          <p:cNvGrpSpPr/>
          <p:nvPr userDrawn="1"/>
        </p:nvGrpSpPr>
        <p:grpSpPr>
          <a:xfrm>
            <a:off x="10711470" y="6372225"/>
            <a:ext cx="982071" cy="388181"/>
            <a:chOff x="3400425" y="2371725"/>
            <a:chExt cx="5390482" cy="2113121"/>
          </a:xfrm>
        </p:grpSpPr>
        <p:sp>
          <p:nvSpPr>
            <p:cNvPr id="9" name="Freeform: Shape 8">
              <a:extLst>
                <a:ext uri="{FF2B5EF4-FFF2-40B4-BE49-F238E27FC236}">
                  <a16:creationId xmlns:a16="http://schemas.microsoft.com/office/drawing/2014/main" id="{EF2BDD92-A712-439F-9D46-B1E913E88B78}"/>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15742B09-D04B-4F67-B2F4-1764193941F5}"/>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2DE765-F9F0-4824-9EE0-57826A8AEDA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11D04C4-22E6-4088-B88F-9383464E0EE5}"/>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A69186E-1B44-4C0D-A3EE-B14A2B9DDA1C}"/>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4DE4D0E-1132-4771-986B-CFEAD04C0AB9}"/>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51229A5-B167-492C-A4E3-BA77918AC260}"/>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17" name="TextBox 16">
            <a:extLst>
              <a:ext uri="{FF2B5EF4-FFF2-40B4-BE49-F238E27FC236}">
                <a16:creationId xmlns:a16="http://schemas.microsoft.com/office/drawing/2014/main" id="{AC9C73FD-9978-492E-B89D-CCA98BC9A2A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344270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157659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rgbClr val="01204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E2E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5" name="Slide Number Placeholder 5">
            <a:extLst>
              <a:ext uri="{FF2B5EF4-FFF2-40B4-BE49-F238E27FC236}">
                <a16:creationId xmlns:a16="http://schemas.microsoft.com/office/drawing/2014/main" id="{3DD839CF-7B6F-4F4A-61BD-78A718546352}"/>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7" name="Content Placeholder 8">
            <a:extLst>
              <a:ext uri="{FF2B5EF4-FFF2-40B4-BE49-F238E27FC236}">
                <a16:creationId xmlns:a16="http://schemas.microsoft.com/office/drawing/2014/main" id="{188FAFF7-D842-2E59-2DE9-3D73FE6CE608}"/>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9" name="Subtitle 2">
            <a:extLst>
              <a:ext uri="{FF2B5EF4-FFF2-40B4-BE49-F238E27FC236}">
                <a16:creationId xmlns:a16="http://schemas.microsoft.com/office/drawing/2014/main" id="{F839D98B-7FB8-992C-62D3-FA1846626F8C}"/>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E2E42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65518781"/>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8"/>
          <p:cNvSpPr>
            <a:spLocks noGrp="1"/>
          </p:cNvSpPr>
          <p:nvPr>
            <p:ph type="pic" sz="quarter" idx="13"/>
          </p:nvPr>
        </p:nvSpPr>
        <p:spPr>
          <a:xfrm>
            <a:off x="1580400"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0" name="Text Placeholder 9"/>
          <p:cNvSpPr>
            <a:spLocks noGrp="1"/>
          </p:cNvSpPr>
          <p:nvPr>
            <p:ph type="body" sz="quarter" idx="14" hasCustomPrompt="1"/>
          </p:nvPr>
        </p:nvSpPr>
        <p:spPr>
          <a:xfrm>
            <a:off x="540000" y="2529000"/>
            <a:ext cx="1080000" cy="1080000"/>
          </a:xfrm>
          <a:prstGeom prst="rect">
            <a:avLst/>
          </a:prstGeom>
          <a:noFill/>
        </p:spPr>
        <p:txBody>
          <a:bodyPr wrap="none" lIns="0" tIns="0" rIns="0" bIns="0" anchor="ctr">
            <a:noAutofit/>
          </a:bodyPr>
          <a:lstStyle>
            <a:lvl1pPr marL="0" indent="0" algn="ctr">
              <a:buNone/>
              <a:defRPr sz="6000" b="1" spc="-300">
                <a:solidFill>
                  <a:schemeClr val="accent2"/>
                </a:solidFill>
              </a:defRPr>
            </a:lvl1pPr>
          </a:lstStyle>
          <a:p>
            <a:pPr lvl="0"/>
            <a:r>
              <a:rPr lang="en-US" dirty="0"/>
              <a:t>01</a:t>
            </a:r>
          </a:p>
        </p:txBody>
      </p:sp>
      <p:sp>
        <p:nvSpPr>
          <p:cNvPr id="12" name="Text Placeholder 11"/>
          <p:cNvSpPr>
            <a:spLocks noGrp="1"/>
          </p:cNvSpPr>
          <p:nvPr>
            <p:ph type="body" sz="quarter" idx="15" hasCustomPrompt="1"/>
          </p:nvPr>
        </p:nvSpPr>
        <p:spPr>
          <a:xfrm>
            <a:off x="1645400" y="267580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5" name="Text Placeholder 9"/>
          <p:cNvSpPr>
            <a:spLocks noGrp="1"/>
          </p:cNvSpPr>
          <p:nvPr>
            <p:ph type="body" sz="quarter" idx="18" hasCustomPrompt="1"/>
          </p:nvPr>
        </p:nvSpPr>
        <p:spPr>
          <a:xfrm>
            <a:off x="5118600" y="5115450"/>
            <a:ext cx="1080000" cy="1080000"/>
          </a:xfrm>
          <a:prstGeom prst="rect">
            <a:avLst/>
          </a:prstGeom>
          <a:noFill/>
        </p:spPr>
        <p:txBody>
          <a:bodyPr wrap="none" lIns="0" tIns="0" rIns="0" bIns="0" anchor="ctr">
            <a:noAutofit/>
          </a:bodyPr>
          <a:lstStyle>
            <a:lvl1pPr marL="0" indent="0" algn="ctr">
              <a:buNone/>
              <a:defRPr sz="6000" b="1" spc="-300">
                <a:solidFill>
                  <a:schemeClr val="accent3"/>
                </a:solidFill>
              </a:defRPr>
            </a:lvl1pPr>
          </a:lstStyle>
          <a:p>
            <a:pPr lvl="0"/>
            <a:r>
              <a:rPr lang="en-US" dirty="0"/>
              <a:t>02</a:t>
            </a:r>
          </a:p>
        </p:txBody>
      </p:sp>
      <p:sp>
        <p:nvSpPr>
          <p:cNvPr id="16" name="Text Placeholder 11"/>
          <p:cNvSpPr>
            <a:spLocks noGrp="1"/>
          </p:cNvSpPr>
          <p:nvPr>
            <p:ph type="body" sz="quarter" idx="19" hasCustomPrompt="1"/>
          </p:nvPr>
        </p:nvSpPr>
        <p:spPr>
          <a:xfrm>
            <a:off x="6224000" y="485145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8" name="Picture Placeholder 8"/>
          <p:cNvSpPr>
            <a:spLocks noGrp="1"/>
          </p:cNvSpPr>
          <p:nvPr>
            <p:ph type="pic" sz="quarter" idx="21"/>
          </p:nvPr>
        </p:nvSpPr>
        <p:spPr>
          <a:xfrm>
            <a:off x="9263275"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9" name="Text Placeholder 9"/>
          <p:cNvSpPr>
            <a:spLocks noGrp="1"/>
          </p:cNvSpPr>
          <p:nvPr>
            <p:ph type="body" sz="quarter" idx="22" hasCustomPrompt="1"/>
          </p:nvPr>
        </p:nvSpPr>
        <p:spPr>
          <a:xfrm>
            <a:off x="8222875" y="2529000"/>
            <a:ext cx="1080000" cy="1080000"/>
          </a:xfrm>
          <a:prstGeom prst="rect">
            <a:avLst/>
          </a:prstGeom>
          <a:noFill/>
        </p:spPr>
        <p:txBody>
          <a:bodyPr wrap="none" lIns="0" tIns="0" rIns="0" bIns="0" anchor="ctr">
            <a:noAutofit/>
          </a:bodyPr>
          <a:lstStyle>
            <a:lvl1pPr marL="0" indent="0" algn="ctr">
              <a:buNone/>
              <a:defRPr sz="6000" b="1" spc="-300">
                <a:solidFill>
                  <a:schemeClr val="accent4"/>
                </a:solidFill>
              </a:defRPr>
            </a:lvl1pPr>
          </a:lstStyle>
          <a:p>
            <a:pPr lvl="0"/>
            <a:r>
              <a:rPr lang="en-US" dirty="0"/>
              <a:t>03</a:t>
            </a:r>
          </a:p>
        </p:txBody>
      </p:sp>
      <p:sp>
        <p:nvSpPr>
          <p:cNvPr id="20" name="Text Placeholder 11"/>
          <p:cNvSpPr>
            <a:spLocks noGrp="1"/>
          </p:cNvSpPr>
          <p:nvPr>
            <p:ph type="body" sz="quarter" idx="23" hasCustomPrompt="1"/>
          </p:nvPr>
        </p:nvSpPr>
        <p:spPr>
          <a:xfrm>
            <a:off x="9328275" y="267580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22" name="Picture Placeholder 8">
            <a:extLst>
              <a:ext uri="{FF2B5EF4-FFF2-40B4-BE49-F238E27FC236}">
                <a16:creationId xmlns:a16="http://schemas.microsoft.com/office/drawing/2014/main" id="{9A1666CB-1275-45EA-86E0-BE8922C626B0}"/>
              </a:ext>
            </a:extLst>
          </p:cNvPr>
          <p:cNvSpPr>
            <a:spLocks noGrp="1"/>
          </p:cNvSpPr>
          <p:nvPr>
            <p:ph type="pic" sz="quarter" idx="24"/>
          </p:nvPr>
        </p:nvSpPr>
        <p:spPr>
          <a:xfrm>
            <a:off x="4848600" y="342022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4" name="Title 1">
            <a:extLst>
              <a:ext uri="{FF2B5EF4-FFF2-40B4-BE49-F238E27FC236}">
                <a16:creationId xmlns:a16="http://schemas.microsoft.com/office/drawing/2014/main" id="{586350B3-6262-4219-995B-9FA8D603DAB2}"/>
              </a:ext>
            </a:extLst>
          </p:cNvPr>
          <p:cNvSpPr>
            <a:spLocks noGrp="1"/>
          </p:cNvSpPr>
          <p:nvPr>
            <p:ph type="title"/>
          </p:nvPr>
        </p:nvSpPr>
        <p:spPr>
          <a:xfrm>
            <a:off x="540000" y="540000"/>
            <a:ext cx="11160000" cy="900000"/>
          </a:xfrm>
        </p:spPr>
        <p:txBody>
          <a:bodyPr/>
          <a:lstStyle/>
          <a:p>
            <a:r>
              <a:rPr lang="en-US"/>
              <a:t>Click to edit Master title style</a:t>
            </a:r>
          </a:p>
        </p:txBody>
      </p:sp>
    </p:spTree>
    <p:extLst>
      <p:ext uri="{BB962C8B-B14F-4D97-AF65-F5344CB8AC3E}">
        <p14:creationId xmlns:p14="http://schemas.microsoft.com/office/powerpoint/2010/main" val="996092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8"/>
          <p:cNvSpPr>
            <a:spLocks noGrp="1"/>
          </p:cNvSpPr>
          <p:nvPr>
            <p:ph type="pic" sz="quarter" idx="13"/>
          </p:nvPr>
        </p:nvSpPr>
        <p:spPr>
          <a:xfrm>
            <a:off x="1580400"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0" name="Text Placeholder 9"/>
          <p:cNvSpPr>
            <a:spLocks noGrp="1"/>
          </p:cNvSpPr>
          <p:nvPr>
            <p:ph type="body" sz="quarter" idx="14" hasCustomPrompt="1"/>
          </p:nvPr>
        </p:nvSpPr>
        <p:spPr>
          <a:xfrm>
            <a:off x="540000" y="2529000"/>
            <a:ext cx="1080000" cy="1080000"/>
          </a:xfrm>
          <a:prstGeom prst="rect">
            <a:avLst/>
          </a:prstGeom>
          <a:noFill/>
        </p:spPr>
        <p:txBody>
          <a:bodyPr wrap="none" lIns="0" tIns="0" rIns="0" bIns="0" anchor="ctr">
            <a:noAutofit/>
          </a:bodyPr>
          <a:lstStyle>
            <a:lvl1pPr marL="0" indent="0" algn="ctr">
              <a:buNone/>
              <a:defRPr sz="6000" b="1" spc="-300">
                <a:solidFill>
                  <a:schemeClr val="accent2"/>
                </a:solidFill>
              </a:defRPr>
            </a:lvl1pPr>
          </a:lstStyle>
          <a:p>
            <a:pPr lvl="0"/>
            <a:r>
              <a:rPr lang="en-US" dirty="0"/>
              <a:t>01</a:t>
            </a:r>
          </a:p>
        </p:txBody>
      </p:sp>
      <p:sp>
        <p:nvSpPr>
          <p:cNvPr id="12" name="Text Placeholder 11"/>
          <p:cNvSpPr>
            <a:spLocks noGrp="1"/>
          </p:cNvSpPr>
          <p:nvPr>
            <p:ph type="body" sz="quarter" idx="15" hasCustomPrompt="1"/>
          </p:nvPr>
        </p:nvSpPr>
        <p:spPr>
          <a:xfrm>
            <a:off x="1645400" y="2675800"/>
            <a:ext cx="2367800" cy="804000"/>
          </a:xfrm>
        </p:spPr>
        <p:txBody>
          <a:bodyPr lIns="0" tIns="0" rIns="0" bIns="0">
            <a:noAutofit/>
          </a:bodyPr>
          <a:lstStyle>
            <a:lvl1pPr marL="0" indent="0">
              <a:buNone/>
              <a:defRPr sz="2400" spc="-100" baseline="0">
                <a:solidFill>
                  <a:schemeClr val="bg1"/>
                </a:solidFill>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5" name="Text Placeholder 9"/>
          <p:cNvSpPr>
            <a:spLocks noGrp="1"/>
          </p:cNvSpPr>
          <p:nvPr>
            <p:ph type="body" sz="quarter" idx="18" hasCustomPrompt="1"/>
          </p:nvPr>
        </p:nvSpPr>
        <p:spPr>
          <a:xfrm>
            <a:off x="5118600" y="5115450"/>
            <a:ext cx="1080000" cy="1080000"/>
          </a:xfrm>
          <a:prstGeom prst="rect">
            <a:avLst/>
          </a:prstGeom>
          <a:noFill/>
        </p:spPr>
        <p:txBody>
          <a:bodyPr wrap="none" lIns="0" tIns="0" rIns="0" bIns="0" anchor="ctr">
            <a:noAutofit/>
          </a:bodyPr>
          <a:lstStyle>
            <a:lvl1pPr marL="0" indent="0" algn="ctr">
              <a:buNone/>
              <a:defRPr sz="6000" b="1" spc="-300">
                <a:solidFill>
                  <a:schemeClr val="accent3"/>
                </a:solidFill>
              </a:defRPr>
            </a:lvl1pPr>
          </a:lstStyle>
          <a:p>
            <a:pPr lvl="0"/>
            <a:r>
              <a:rPr lang="en-US" dirty="0"/>
              <a:t>02</a:t>
            </a:r>
          </a:p>
        </p:txBody>
      </p:sp>
      <p:sp>
        <p:nvSpPr>
          <p:cNvPr id="16" name="Text Placeholder 11"/>
          <p:cNvSpPr>
            <a:spLocks noGrp="1"/>
          </p:cNvSpPr>
          <p:nvPr>
            <p:ph type="body" sz="quarter" idx="19" hasCustomPrompt="1"/>
          </p:nvPr>
        </p:nvSpPr>
        <p:spPr>
          <a:xfrm>
            <a:off x="6224000" y="4851450"/>
            <a:ext cx="2367800" cy="804000"/>
          </a:xfrm>
        </p:spPr>
        <p:txBody>
          <a:bodyPr lIns="0" tIns="0" rIns="0" bIns="0">
            <a:noAutofit/>
          </a:bodyPr>
          <a:lstStyle>
            <a:lvl1pPr marL="0" indent="0">
              <a:buNone/>
              <a:defRPr sz="2400" spc="-100" baseline="0">
                <a:solidFill>
                  <a:schemeClr val="bg1"/>
                </a:solidFill>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8" name="Picture Placeholder 8"/>
          <p:cNvSpPr>
            <a:spLocks noGrp="1"/>
          </p:cNvSpPr>
          <p:nvPr>
            <p:ph type="pic" sz="quarter" idx="21"/>
          </p:nvPr>
        </p:nvSpPr>
        <p:spPr>
          <a:xfrm>
            <a:off x="9263275" y="909000"/>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9" name="Text Placeholder 9"/>
          <p:cNvSpPr>
            <a:spLocks noGrp="1"/>
          </p:cNvSpPr>
          <p:nvPr>
            <p:ph type="body" sz="quarter" idx="22" hasCustomPrompt="1"/>
          </p:nvPr>
        </p:nvSpPr>
        <p:spPr>
          <a:xfrm>
            <a:off x="8222875" y="2529000"/>
            <a:ext cx="1080000" cy="1080000"/>
          </a:xfrm>
          <a:prstGeom prst="rect">
            <a:avLst/>
          </a:prstGeom>
          <a:noFill/>
        </p:spPr>
        <p:txBody>
          <a:bodyPr wrap="none" lIns="0" tIns="0" rIns="0" bIns="0" anchor="ctr">
            <a:noAutofit/>
          </a:bodyPr>
          <a:lstStyle>
            <a:lvl1pPr marL="0" indent="0" algn="ctr">
              <a:buNone/>
              <a:defRPr sz="6000" b="1" spc="-300">
                <a:solidFill>
                  <a:schemeClr val="accent4"/>
                </a:solidFill>
              </a:defRPr>
            </a:lvl1pPr>
          </a:lstStyle>
          <a:p>
            <a:pPr lvl="0"/>
            <a:r>
              <a:rPr lang="en-US" dirty="0"/>
              <a:t>03</a:t>
            </a:r>
          </a:p>
        </p:txBody>
      </p:sp>
      <p:sp>
        <p:nvSpPr>
          <p:cNvPr id="20" name="Text Placeholder 11"/>
          <p:cNvSpPr>
            <a:spLocks noGrp="1"/>
          </p:cNvSpPr>
          <p:nvPr>
            <p:ph type="body" sz="quarter" idx="23" hasCustomPrompt="1"/>
          </p:nvPr>
        </p:nvSpPr>
        <p:spPr>
          <a:xfrm>
            <a:off x="9328275" y="2675800"/>
            <a:ext cx="2367800" cy="804000"/>
          </a:xfrm>
        </p:spPr>
        <p:txBody>
          <a:bodyPr lIns="0" tIns="0" rIns="0" bIns="0">
            <a:noAutofit/>
          </a:bodyPr>
          <a:lstStyle>
            <a:lvl1pPr marL="0" indent="0">
              <a:buNone/>
              <a:defRPr sz="2400" spc="-100" baseline="0">
                <a:solidFill>
                  <a:schemeClr val="bg1"/>
                </a:solidFill>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22" name="Picture Placeholder 8">
            <a:extLst>
              <a:ext uri="{FF2B5EF4-FFF2-40B4-BE49-F238E27FC236}">
                <a16:creationId xmlns:a16="http://schemas.microsoft.com/office/drawing/2014/main" id="{9A1666CB-1275-45EA-86E0-BE8922C626B0}"/>
              </a:ext>
            </a:extLst>
          </p:cNvPr>
          <p:cNvSpPr>
            <a:spLocks noGrp="1"/>
          </p:cNvSpPr>
          <p:nvPr>
            <p:ph type="pic" sz="quarter" idx="24"/>
          </p:nvPr>
        </p:nvSpPr>
        <p:spPr>
          <a:xfrm>
            <a:off x="4848600" y="342022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4" name="Title 1">
            <a:extLst>
              <a:ext uri="{FF2B5EF4-FFF2-40B4-BE49-F238E27FC236}">
                <a16:creationId xmlns:a16="http://schemas.microsoft.com/office/drawing/2014/main" id="{586350B3-6262-4219-995B-9FA8D603DAB2}"/>
              </a:ext>
            </a:extLst>
          </p:cNvPr>
          <p:cNvSpPr>
            <a:spLocks noGrp="1"/>
          </p:cNvSpPr>
          <p:nvPr>
            <p:ph type="title"/>
          </p:nvPr>
        </p:nvSpPr>
        <p:spPr>
          <a:xfrm>
            <a:off x="540000" y="540000"/>
            <a:ext cx="11160000" cy="900000"/>
          </a:xfrm>
        </p:spPr>
        <p:txBody>
          <a:bodyPr/>
          <a:lstStyle>
            <a:lvl1pPr>
              <a:defRPr>
                <a:solidFill>
                  <a:schemeClr val="bg1"/>
                </a:solidFill>
              </a:defRPr>
            </a:lvl1pPr>
          </a:lstStyle>
          <a:p>
            <a:r>
              <a:rPr lang="en-US" dirty="0"/>
              <a:t>Click to edit Master title style</a:t>
            </a:r>
          </a:p>
        </p:txBody>
      </p:sp>
      <p:grpSp>
        <p:nvGrpSpPr>
          <p:cNvPr id="17" name="Group 16">
            <a:extLst>
              <a:ext uri="{FF2B5EF4-FFF2-40B4-BE49-F238E27FC236}">
                <a16:creationId xmlns:a16="http://schemas.microsoft.com/office/drawing/2014/main" id="{C004BD99-99A9-4A43-8FA1-8EFD6516FDCF}"/>
              </a:ext>
            </a:extLst>
          </p:cNvPr>
          <p:cNvGrpSpPr/>
          <p:nvPr userDrawn="1"/>
        </p:nvGrpSpPr>
        <p:grpSpPr>
          <a:xfrm>
            <a:off x="10711470" y="6372225"/>
            <a:ext cx="982071" cy="388181"/>
            <a:chOff x="3400425" y="2371725"/>
            <a:chExt cx="5390482" cy="2113121"/>
          </a:xfrm>
        </p:grpSpPr>
        <p:sp>
          <p:nvSpPr>
            <p:cNvPr id="21" name="Freeform: Shape 20">
              <a:extLst>
                <a:ext uri="{FF2B5EF4-FFF2-40B4-BE49-F238E27FC236}">
                  <a16:creationId xmlns:a16="http://schemas.microsoft.com/office/drawing/2014/main" id="{B584F70D-9D53-4989-9A2F-29F535A4A9C5}"/>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F04211D-1374-402D-BA6E-9E5DC16118C2}"/>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E4F2DC6-B389-40C5-A4C2-03D2FED90AD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4BD8985C-5B16-4497-B5A3-35F06B5B74E3}"/>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D66B7D1-1374-406B-897E-93FD88B2B0D3}"/>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3D0A301B-79E0-4548-A713-F1E540FBE776}"/>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2E1A4B0-EB2A-429E-ADD6-15E003D7D735}"/>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9" name="TextBox 28">
            <a:extLst>
              <a:ext uri="{FF2B5EF4-FFF2-40B4-BE49-F238E27FC236}">
                <a16:creationId xmlns:a16="http://schemas.microsoft.com/office/drawing/2014/main" id="{FE72F154-3430-4C79-B7E2-9663BC5EA5AE}"/>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spTree>
    <p:extLst>
      <p:ext uri="{BB962C8B-B14F-4D97-AF65-F5344CB8AC3E}">
        <p14:creationId xmlns:p14="http://schemas.microsoft.com/office/powerpoint/2010/main" val="3318268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8C2FB-505F-4F53-85B0-A776D04BC4ED}" type="slidenum">
              <a:rPr lang="en-US" smtClean="0"/>
              <a:t>‹#›</a:t>
            </a:fld>
            <a:endParaRPr lang="en-US" dirty="0"/>
          </a:p>
        </p:txBody>
      </p:sp>
      <p:sp>
        <p:nvSpPr>
          <p:cNvPr id="9" name="Picture Placeholder 8"/>
          <p:cNvSpPr>
            <a:spLocks noGrp="1"/>
          </p:cNvSpPr>
          <p:nvPr>
            <p:ph type="pic" sz="quarter" idx="13"/>
          </p:nvPr>
        </p:nvSpPr>
        <p:spPr>
          <a:xfrm>
            <a:off x="1580400" y="171847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0" name="Text Placeholder 9"/>
          <p:cNvSpPr>
            <a:spLocks noGrp="1"/>
          </p:cNvSpPr>
          <p:nvPr>
            <p:ph type="body" sz="quarter" idx="14" hasCustomPrompt="1"/>
          </p:nvPr>
        </p:nvSpPr>
        <p:spPr>
          <a:xfrm>
            <a:off x="540000" y="3338475"/>
            <a:ext cx="1080000" cy="1080000"/>
          </a:xfrm>
          <a:prstGeom prst="rect">
            <a:avLst/>
          </a:prstGeom>
          <a:noFill/>
        </p:spPr>
        <p:txBody>
          <a:bodyPr wrap="none" lIns="0" tIns="0" rIns="0" bIns="0" anchor="ctr">
            <a:noAutofit/>
          </a:bodyPr>
          <a:lstStyle>
            <a:lvl1pPr marL="0" indent="0" algn="ctr">
              <a:buNone/>
              <a:defRPr sz="6000" b="1" spc="-300">
                <a:solidFill>
                  <a:schemeClr val="accent1"/>
                </a:solidFill>
              </a:defRPr>
            </a:lvl1pPr>
          </a:lstStyle>
          <a:p>
            <a:pPr lvl="0"/>
            <a:r>
              <a:rPr lang="en-US" dirty="0"/>
              <a:t>01</a:t>
            </a:r>
          </a:p>
        </p:txBody>
      </p:sp>
      <p:sp>
        <p:nvSpPr>
          <p:cNvPr id="12" name="Text Placeholder 11"/>
          <p:cNvSpPr>
            <a:spLocks noGrp="1"/>
          </p:cNvSpPr>
          <p:nvPr>
            <p:ph type="body" sz="quarter" idx="15" hasCustomPrompt="1"/>
          </p:nvPr>
        </p:nvSpPr>
        <p:spPr>
          <a:xfrm>
            <a:off x="1645400" y="3485275"/>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3" name="Text Placeholder 11"/>
          <p:cNvSpPr>
            <a:spLocks noGrp="1"/>
          </p:cNvSpPr>
          <p:nvPr>
            <p:ph type="body" sz="quarter" idx="16" hasCustomPrompt="1"/>
          </p:nvPr>
        </p:nvSpPr>
        <p:spPr>
          <a:xfrm>
            <a:off x="1645400" y="4296975"/>
            <a:ext cx="1885200" cy="804000"/>
          </a:xfrm>
        </p:spPr>
        <p:txBody>
          <a:bodyPr lIns="0" tIns="0" rIns="0" bIns="0">
            <a:noAutofit/>
          </a:bodyPr>
          <a:lstStyle>
            <a:lvl1pPr marL="0" indent="0">
              <a:buNone/>
              <a:defRPr sz="1400" spc="-5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body content goes here</a:t>
            </a:r>
          </a:p>
        </p:txBody>
      </p:sp>
      <p:sp>
        <p:nvSpPr>
          <p:cNvPr id="14" name="Picture Placeholder 8"/>
          <p:cNvSpPr>
            <a:spLocks noGrp="1"/>
          </p:cNvSpPr>
          <p:nvPr>
            <p:ph type="pic" sz="quarter" idx="17"/>
          </p:nvPr>
        </p:nvSpPr>
        <p:spPr>
          <a:xfrm>
            <a:off x="5144000" y="4203700"/>
            <a:ext cx="941050" cy="94105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5" name="Text Placeholder 9"/>
          <p:cNvSpPr>
            <a:spLocks noGrp="1"/>
          </p:cNvSpPr>
          <p:nvPr>
            <p:ph type="body" sz="quarter" idx="18" hasCustomPrompt="1"/>
          </p:nvPr>
        </p:nvSpPr>
        <p:spPr>
          <a:xfrm>
            <a:off x="5118600" y="5115450"/>
            <a:ext cx="1080000" cy="1080000"/>
          </a:xfrm>
          <a:prstGeom prst="rect">
            <a:avLst/>
          </a:prstGeom>
          <a:noFill/>
        </p:spPr>
        <p:txBody>
          <a:bodyPr wrap="none" lIns="0" tIns="0" rIns="0" bIns="0" anchor="ctr">
            <a:noAutofit/>
          </a:bodyPr>
          <a:lstStyle>
            <a:lvl1pPr marL="0" indent="0" algn="ctr">
              <a:buNone/>
              <a:defRPr sz="6000" b="1" spc="-300">
                <a:solidFill>
                  <a:schemeClr val="accent2"/>
                </a:solidFill>
              </a:defRPr>
            </a:lvl1pPr>
          </a:lstStyle>
          <a:p>
            <a:pPr lvl="0"/>
            <a:r>
              <a:rPr lang="en-US" dirty="0"/>
              <a:t>02</a:t>
            </a:r>
          </a:p>
        </p:txBody>
      </p:sp>
      <p:sp>
        <p:nvSpPr>
          <p:cNvPr id="16" name="Text Placeholder 11"/>
          <p:cNvSpPr>
            <a:spLocks noGrp="1"/>
          </p:cNvSpPr>
          <p:nvPr>
            <p:ph type="body" sz="quarter" idx="19" hasCustomPrompt="1"/>
          </p:nvPr>
        </p:nvSpPr>
        <p:spPr>
          <a:xfrm>
            <a:off x="6224000" y="4851450"/>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17" name="Text Placeholder 11"/>
          <p:cNvSpPr>
            <a:spLocks noGrp="1"/>
          </p:cNvSpPr>
          <p:nvPr>
            <p:ph type="body" sz="quarter" idx="20" hasCustomPrompt="1"/>
          </p:nvPr>
        </p:nvSpPr>
        <p:spPr>
          <a:xfrm>
            <a:off x="6224000" y="5663150"/>
            <a:ext cx="1885200" cy="804000"/>
          </a:xfrm>
        </p:spPr>
        <p:txBody>
          <a:bodyPr lIns="0" tIns="0" rIns="0" bIns="0">
            <a:noAutofit/>
          </a:bodyPr>
          <a:lstStyle>
            <a:lvl1pPr marL="0" indent="0">
              <a:buNone/>
              <a:defRPr sz="1400" spc="-5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body content goes here</a:t>
            </a:r>
          </a:p>
        </p:txBody>
      </p:sp>
      <p:sp>
        <p:nvSpPr>
          <p:cNvPr id="18" name="Picture Placeholder 8"/>
          <p:cNvSpPr>
            <a:spLocks noGrp="1"/>
          </p:cNvSpPr>
          <p:nvPr>
            <p:ph type="pic" sz="quarter" idx="21"/>
          </p:nvPr>
        </p:nvSpPr>
        <p:spPr>
          <a:xfrm>
            <a:off x="9263275" y="1718475"/>
            <a:ext cx="1620000" cy="1620000"/>
          </a:xfrm>
          <a:prstGeom prst="ellipse">
            <a:avLst/>
          </a:prstGeom>
          <a:solidFill>
            <a:schemeClr val="bg1">
              <a:lumMod val="95000"/>
            </a:schemeClr>
          </a:solidFill>
        </p:spPr>
        <p:txBody>
          <a:bodyPr anchor="ctr">
            <a:normAutofit/>
          </a:bodyPr>
          <a:lstStyle>
            <a:lvl1pPr marL="0" indent="0" algn="ctr">
              <a:buNone/>
              <a:defRPr sz="1400" i="1">
                <a:latin typeface="Times New Roman" panose="02020603050405020304" pitchFamily="18" charset="0"/>
                <a:cs typeface="Times New Roman" panose="02020603050405020304" pitchFamily="18" charset="0"/>
              </a:defRPr>
            </a:lvl1pPr>
          </a:lstStyle>
          <a:p>
            <a:endParaRPr lang="en-US" dirty="0"/>
          </a:p>
        </p:txBody>
      </p:sp>
      <p:sp>
        <p:nvSpPr>
          <p:cNvPr id="19" name="Text Placeholder 9"/>
          <p:cNvSpPr>
            <a:spLocks noGrp="1"/>
          </p:cNvSpPr>
          <p:nvPr>
            <p:ph type="body" sz="quarter" idx="22" hasCustomPrompt="1"/>
          </p:nvPr>
        </p:nvSpPr>
        <p:spPr>
          <a:xfrm>
            <a:off x="8222875" y="3338475"/>
            <a:ext cx="1080000" cy="1080000"/>
          </a:xfrm>
          <a:prstGeom prst="rect">
            <a:avLst/>
          </a:prstGeom>
          <a:noFill/>
        </p:spPr>
        <p:txBody>
          <a:bodyPr wrap="none" lIns="0" tIns="0" rIns="0" bIns="0" anchor="ctr">
            <a:noAutofit/>
          </a:bodyPr>
          <a:lstStyle>
            <a:lvl1pPr marL="0" indent="0" algn="ctr">
              <a:buNone/>
              <a:defRPr sz="6000" b="1" spc="-300">
                <a:solidFill>
                  <a:schemeClr val="accent3"/>
                </a:solidFill>
              </a:defRPr>
            </a:lvl1pPr>
          </a:lstStyle>
          <a:p>
            <a:pPr lvl="0"/>
            <a:r>
              <a:rPr lang="en-US" dirty="0"/>
              <a:t>03</a:t>
            </a:r>
          </a:p>
        </p:txBody>
      </p:sp>
      <p:sp>
        <p:nvSpPr>
          <p:cNvPr id="20" name="Text Placeholder 11"/>
          <p:cNvSpPr>
            <a:spLocks noGrp="1"/>
          </p:cNvSpPr>
          <p:nvPr>
            <p:ph type="body" sz="quarter" idx="23" hasCustomPrompt="1"/>
          </p:nvPr>
        </p:nvSpPr>
        <p:spPr>
          <a:xfrm>
            <a:off x="9328275" y="3485275"/>
            <a:ext cx="2367800" cy="804000"/>
          </a:xfrm>
        </p:spPr>
        <p:txBody>
          <a:bodyPr lIns="0" tIns="0" rIns="0" bIns="0">
            <a:noAutofit/>
          </a:bodyPr>
          <a:lstStyle>
            <a:lvl1pPr marL="0" indent="0">
              <a:buNone/>
              <a:defRPr sz="2400" spc="-10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
        <p:nvSpPr>
          <p:cNvPr id="21" name="Text Placeholder 11"/>
          <p:cNvSpPr>
            <a:spLocks noGrp="1"/>
          </p:cNvSpPr>
          <p:nvPr>
            <p:ph type="body" sz="quarter" idx="24" hasCustomPrompt="1"/>
          </p:nvPr>
        </p:nvSpPr>
        <p:spPr>
          <a:xfrm>
            <a:off x="9328275" y="4296975"/>
            <a:ext cx="1885200" cy="804000"/>
          </a:xfrm>
        </p:spPr>
        <p:txBody>
          <a:bodyPr lIns="0" tIns="0" rIns="0" bIns="0">
            <a:noAutofit/>
          </a:bodyPr>
          <a:lstStyle>
            <a:lvl1pPr marL="0" indent="0">
              <a:buNone/>
              <a:defRPr sz="1400" spc="-50" baseline="0"/>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body content goes here</a:t>
            </a:r>
          </a:p>
        </p:txBody>
      </p:sp>
    </p:spTree>
    <p:extLst>
      <p:ext uri="{BB962C8B-B14F-4D97-AF65-F5344CB8AC3E}">
        <p14:creationId xmlns:p14="http://schemas.microsoft.com/office/powerpoint/2010/main" val="563586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916017" y="1482311"/>
            <a:ext cx="4359965" cy="1946689"/>
          </a:xfrm>
        </p:spPr>
        <p:txBody>
          <a:bodyPr wrap="square" anchor="b">
            <a:noAutofit/>
          </a:bodyPr>
          <a:lstStyle>
            <a:lvl1pPr algn="ctr">
              <a:lnSpc>
                <a:spcPts val="4000"/>
              </a:lnSpc>
              <a:defRPr sz="5000" b="1" spc="-300">
                <a:latin typeface="+mn-lt"/>
              </a:defRPr>
            </a:lvl1pPr>
          </a:lstStyle>
          <a:p>
            <a:r>
              <a:rPr lang="en-US" dirty="0"/>
              <a:t>Click to edit Master title style</a:t>
            </a:r>
          </a:p>
        </p:txBody>
      </p:sp>
      <p:sp>
        <p:nvSpPr>
          <p:cNvPr id="3" name="Subtitle 2"/>
          <p:cNvSpPr>
            <a:spLocks noGrp="1"/>
          </p:cNvSpPr>
          <p:nvPr>
            <p:ph type="subTitle" idx="1"/>
          </p:nvPr>
        </p:nvSpPr>
        <p:spPr>
          <a:xfrm>
            <a:off x="2904159" y="3806794"/>
            <a:ext cx="6383682" cy="901424"/>
          </a:xfrm>
        </p:spPr>
        <p:txBody>
          <a:bodyPr wrap="square">
            <a:noAutofit/>
          </a:bodyPr>
          <a:lstStyle>
            <a:lvl1pPr marL="0" indent="0" algn="ctr">
              <a:buNone/>
              <a:defRPr sz="2800">
                <a:solidFill>
                  <a:schemeClr val="accent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53217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916017" y="1482311"/>
            <a:ext cx="4359965" cy="1946689"/>
          </a:xfrm>
        </p:spPr>
        <p:txBody>
          <a:bodyPr wrap="square" anchor="b">
            <a:noAutofit/>
          </a:bodyPr>
          <a:lstStyle>
            <a:lvl1pPr algn="ctr">
              <a:lnSpc>
                <a:spcPts val="4000"/>
              </a:lnSpc>
              <a:defRPr sz="5000" b="1" spc="-3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904159" y="3806794"/>
            <a:ext cx="6383682" cy="901424"/>
          </a:xfrm>
        </p:spPr>
        <p:txBody>
          <a:bodyPr wrap="square">
            <a:noAutofit/>
          </a:bodyPr>
          <a:lstStyle>
            <a:lvl1pPr marL="0" indent="0" algn="ctr">
              <a:buNone/>
              <a:defRPr sz="280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5135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hasCustomPrompt="1"/>
          </p:nvPr>
        </p:nvSpPr>
        <p:spPr>
          <a:xfrm>
            <a:off x="3916018" y="2757404"/>
            <a:ext cx="4359965" cy="610372"/>
          </a:xfrm>
        </p:spPr>
        <p:txBody>
          <a:bodyPr wrap="square" anchor="b">
            <a:noAutofit/>
          </a:bodyPr>
          <a:lstStyle>
            <a:lvl1pPr algn="ctr">
              <a:lnSpc>
                <a:spcPts val="4000"/>
              </a:lnSpc>
              <a:defRPr sz="3200" b="1" spc="-300">
                <a:latin typeface="+mn-lt"/>
              </a:defRPr>
            </a:lvl1pPr>
          </a:lstStyle>
          <a:p>
            <a:r>
              <a:rPr lang="en-US" dirty="0"/>
              <a:t>Thank you!</a:t>
            </a:r>
          </a:p>
        </p:txBody>
      </p:sp>
      <p:sp>
        <p:nvSpPr>
          <p:cNvPr id="3" name="Subtitle 2"/>
          <p:cNvSpPr>
            <a:spLocks noGrp="1"/>
          </p:cNvSpPr>
          <p:nvPr>
            <p:ph type="subTitle" idx="1"/>
          </p:nvPr>
        </p:nvSpPr>
        <p:spPr>
          <a:xfrm>
            <a:off x="2904159" y="3415513"/>
            <a:ext cx="6383682" cy="901424"/>
          </a:xfrm>
        </p:spPr>
        <p:txBody>
          <a:bodyPr wrap="square">
            <a:noAutofit/>
          </a:bodyPr>
          <a:lstStyle>
            <a:lvl1pPr marL="0" indent="0" algn="ctr">
              <a:buNone/>
              <a:defRPr sz="3200">
                <a:solidFill>
                  <a:schemeClr val="accent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p:txBody>
      </p:sp>
      <p:pic>
        <p:nvPicPr>
          <p:cNvPr id="12" name="Picture 11" descr="A close up of a sign&#10;&#10;Description automatically generated">
            <a:extLst>
              <a:ext uri="{FF2B5EF4-FFF2-40B4-BE49-F238E27FC236}">
                <a16:creationId xmlns:a16="http://schemas.microsoft.com/office/drawing/2014/main" id="{F34A02EC-5E17-4BF0-8E91-650F53889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7530" y="1799025"/>
            <a:ext cx="1796940" cy="742039"/>
          </a:xfrm>
          <a:prstGeom prst="rect">
            <a:avLst/>
          </a:prstGeom>
        </p:spPr>
      </p:pic>
      <p:sp>
        <p:nvSpPr>
          <p:cNvPr id="13" name="Text Placeholder 11">
            <a:extLst>
              <a:ext uri="{FF2B5EF4-FFF2-40B4-BE49-F238E27FC236}">
                <a16:creationId xmlns:a16="http://schemas.microsoft.com/office/drawing/2014/main" id="{14664611-3026-463D-98D1-11FC55152FAE}"/>
              </a:ext>
            </a:extLst>
          </p:cNvPr>
          <p:cNvSpPr>
            <a:spLocks noGrp="1"/>
          </p:cNvSpPr>
          <p:nvPr>
            <p:ph type="body" sz="quarter" idx="19" hasCustomPrompt="1"/>
          </p:nvPr>
        </p:nvSpPr>
        <p:spPr>
          <a:xfrm>
            <a:off x="3975600" y="3914937"/>
            <a:ext cx="4240800" cy="804000"/>
          </a:xfrm>
        </p:spPr>
        <p:txBody>
          <a:bodyPr lIns="0" tIns="0" rIns="0" bIns="0">
            <a:noAutofit/>
          </a:bodyPr>
          <a:lstStyle>
            <a:lvl1pPr marL="0" indent="0" algn="ctr">
              <a:buNone/>
              <a:defRPr sz="2400" spc="-100" baseline="0">
                <a:latin typeface="Montserrat Light" panose="00000400000000000000" pitchFamily="2" charset="0"/>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spTree>
    <p:extLst>
      <p:ext uri="{BB962C8B-B14F-4D97-AF65-F5344CB8AC3E}">
        <p14:creationId xmlns:p14="http://schemas.microsoft.com/office/powerpoint/2010/main" val="1314891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hasCustomPrompt="1"/>
          </p:nvPr>
        </p:nvSpPr>
        <p:spPr>
          <a:xfrm>
            <a:off x="3916018" y="2757404"/>
            <a:ext cx="4359965" cy="610372"/>
          </a:xfrm>
        </p:spPr>
        <p:txBody>
          <a:bodyPr wrap="square" anchor="b">
            <a:noAutofit/>
          </a:bodyPr>
          <a:lstStyle>
            <a:lvl1pPr algn="ctr">
              <a:lnSpc>
                <a:spcPts val="4000"/>
              </a:lnSpc>
              <a:defRPr sz="3200" b="1" spc="-300">
                <a:solidFill>
                  <a:schemeClr val="bg1"/>
                </a:solidFill>
                <a:latin typeface="+mn-lt"/>
              </a:defRPr>
            </a:lvl1pPr>
          </a:lstStyle>
          <a:p>
            <a:r>
              <a:rPr lang="en-US" dirty="0"/>
              <a:t>Thank you!</a:t>
            </a:r>
          </a:p>
        </p:txBody>
      </p:sp>
      <p:sp>
        <p:nvSpPr>
          <p:cNvPr id="3" name="Subtitle 2"/>
          <p:cNvSpPr>
            <a:spLocks noGrp="1"/>
          </p:cNvSpPr>
          <p:nvPr>
            <p:ph type="subTitle" idx="1"/>
          </p:nvPr>
        </p:nvSpPr>
        <p:spPr>
          <a:xfrm>
            <a:off x="2904159" y="3415513"/>
            <a:ext cx="6383682" cy="901424"/>
          </a:xfrm>
        </p:spPr>
        <p:txBody>
          <a:bodyPr wrap="square">
            <a:noAutofit/>
          </a:bodyPr>
          <a:lstStyle>
            <a:lvl1pPr marL="0" indent="0" algn="ctr">
              <a:buNone/>
              <a:defRPr sz="320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p:txBody>
      </p:sp>
      <p:sp>
        <p:nvSpPr>
          <p:cNvPr id="13" name="Text Placeholder 11">
            <a:extLst>
              <a:ext uri="{FF2B5EF4-FFF2-40B4-BE49-F238E27FC236}">
                <a16:creationId xmlns:a16="http://schemas.microsoft.com/office/drawing/2014/main" id="{14664611-3026-463D-98D1-11FC55152FAE}"/>
              </a:ext>
            </a:extLst>
          </p:cNvPr>
          <p:cNvSpPr>
            <a:spLocks noGrp="1"/>
          </p:cNvSpPr>
          <p:nvPr>
            <p:ph type="body" sz="quarter" idx="19" hasCustomPrompt="1"/>
          </p:nvPr>
        </p:nvSpPr>
        <p:spPr>
          <a:xfrm>
            <a:off x="3975600" y="3914937"/>
            <a:ext cx="4240800" cy="804000"/>
          </a:xfrm>
        </p:spPr>
        <p:txBody>
          <a:bodyPr lIns="0" tIns="0" rIns="0" bIns="0">
            <a:noAutofit/>
          </a:bodyPr>
          <a:lstStyle>
            <a:lvl1pPr marL="0" indent="0" algn="ctr">
              <a:buNone/>
              <a:defRPr sz="2400" spc="-100" baseline="0">
                <a:solidFill>
                  <a:schemeClr val="bg1"/>
                </a:solidFill>
                <a:latin typeface="Montserrat Light" panose="00000400000000000000" pitchFamily="2" charset="0"/>
              </a:defRPr>
            </a:lvl1pPr>
            <a:lvl2pPr marL="268287" indent="0">
              <a:buNone/>
              <a:defRPr/>
            </a:lvl2pPr>
            <a:lvl3pPr marL="536575" indent="0">
              <a:buNone/>
              <a:defRPr/>
            </a:lvl3pPr>
            <a:lvl4pPr marL="804862" indent="0">
              <a:buNone/>
              <a:defRPr/>
            </a:lvl4pPr>
            <a:lvl5pPr marL="1073150" indent="0">
              <a:buNone/>
              <a:defRPr/>
            </a:lvl5pPr>
          </a:lstStyle>
          <a:p>
            <a:pPr lvl="0"/>
            <a:r>
              <a:rPr lang="en-US" dirty="0"/>
              <a:t>Roadmap item header</a:t>
            </a:r>
          </a:p>
        </p:txBody>
      </p:sp>
      <p:grpSp>
        <p:nvGrpSpPr>
          <p:cNvPr id="18" name="Group 17">
            <a:extLst>
              <a:ext uri="{FF2B5EF4-FFF2-40B4-BE49-F238E27FC236}">
                <a16:creationId xmlns:a16="http://schemas.microsoft.com/office/drawing/2014/main" id="{838BCD69-50A2-4EB4-9CD1-2C73D8686EC5}"/>
              </a:ext>
            </a:extLst>
          </p:cNvPr>
          <p:cNvGrpSpPr/>
          <p:nvPr userDrawn="1"/>
        </p:nvGrpSpPr>
        <p:grpSpPr>
          <a:xfrm>
            <a:off x="5207000" y="1819250"/>
            <a:ext cx="1774770" cy="701509"/>
            <a:chOff x="3400425" y="2371725"/>
            <a:chExt cx="5390482" cy="2113121"/>
          </a:xfrm>
        </p:grpSpPr>
        <p:sp>
          <p:nvSpPr>
            <p:cNvPr id="19" name="Freeform: Shape 18">
              <a:extLst>
                <a:ext uri="{FF2B5EF4-FFF2-40B4-BE49-F238E27FC236}">
                  <a16:creationId xmlns:a16="http://schemas.microsoft.com/office/drawing/2014/main" id="{6F30D358-37AC-4693-8492-4D8375582072}"/>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B3C419C-5929-4F28-A772-ECDF11D909E1}"/>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BB432655-4847-4EAE-83D1-999F1AEC08A5}"/>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6152427-87DD-4C7F-83A3-295BF415AA1A}"/>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1100C924-145D-42E7-AA98-EAC1927F0A84}"/>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D2E84C6-083E-49A9-B75B-9B826B104EF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30D819F-A0A2-40D8-82F8-8F4AC886F16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54823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490446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rgbClr val="012041"/>
                </a:solidFill>
              </a:defRPr>
            </a:lvl1pPr>
          </a:lstStyle>
          <a:p>
            <a:r>
              <a:rPr lang="en-US"/>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rgbClr val="6098D1"/>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p>
        </p:txBody>
      </p:sp>
      <p:sp>
        <p:nvSpPr>
          <p:cNvPr id="5" name="Slide Number Placeholder 5">
            <a:extLst>
              <a:ext uri="{FF2B5EF4-FFF2-40B4-BE49-F238E27FC236}">
                <a16:creationId xmlns:a16="http://schemas.microsoft.com/office/drawing/2014/main" id="{A932086B-5FB8-3680-EE34-07A5504369BD}"/>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a:p>
        </p:txBody>
      </p:sp>
      <p:sp>
        <p:nvSpPr>
          <p:cNvPr id="7" name="Content Placeholder 8">
            <a:extLst>
              <a:ext uri="{FF2B5EF4-FFF2-40B4-BE49-F238E27FC236}">
                <a16:creationId xmlns:a16="http://schemas.microsoft.com/office/drawing/2014/main" id="{819F3468-A8C7-8497-7DE2-EE7DD1E8ACAC}"/>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Scholarship Guide</a:t>
            </a:r>
          </a:p>
        </p:txBody>
      </p:sp>
      <p:sp>
        <p:nvSpPr>
          <p:cNvPr id="9" name="Subtitle 2">
            <a:extLst>
              <a:ext uri="{FF2B5EF4-FFF2-40B4-BE49-F238E27FC236}">
                <a16:creationId xmlns:a16="http://schemas.microsoft.com/office/drawing/2014/main" id="{C61F79ED-2F24-17F1-C9BC-6F72140DBF42}"/>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6098D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2163797"/>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6EC7-AD3D-8C57-CCD6-52445B8457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C5B66B-7EF3-88AC-669F-41AFBADE0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2805B-1D60-5198-EB7A-2F7A90330FFB}"/>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5" name="Footer Placeholder 4">
            <a:extLst>
              <a:ext uri="{FF2B5EF4-FFF2-40B4-BE49-F238E27FC236}">
                <a16:creationId xmlns:a16="http://schemas.microsoft.com/office/drawing/2014/main" id="{A24F481D-A125-6FC4-AA4B-3F4162F09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AF30F-F904-C5D0-75AB-3BF7C33D49B1}"/>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64621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rgbClr val="01204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72B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5" name="Slide Number Placeholder 5">
            <a:extLst>
              <a:ext uri="{FF2B5EF4-FFF2-40B4-BE49-F238E27FC236}">
                <a16:creationId xmlns:a16="http://schemas.microsoft.com/office/drawing/2014/main" id="{3DD839CF-7B6F-4F4A-61BD-78A718546352}"/>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7" name="Content Placeholder 8">
            <a:extLst>
              <a:ext uri="{FF2B5EF4-FFF2-40B4-BE49-F238E27FC236}">
                <a16:creationId xmlns:a16="http://schemas.microsoft.com/office/drawing/2014/main" id="{C5C72AF9-4B26-7B75-D125-87FD868D1A5F}"/>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9" name="Subtitle 2">
            <a:extLst>
              <a:ext uri="{FF2B5EF4-FFF2-40B4-BE49-F238E27FC236}">
                <a16:creationId xmlns:a16="http://schemas.microsoft.com/office/drawing/2014/main" id="{7F316C54-E5F3-4E8C-2D9D-940DF9F1D6DC}"/>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72BF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4625063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6A2F-B018-F672-00DA-9DBC50F27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E77E9-3CF9-B990-6C4C-383AEE07B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C3832-4603-1486-7A50-30A8E79F9A77}"/>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5" name="Footer Placeholder 4">
            <a:extLst>
              <a:ext uri="{FF2B5EF4-FFF2-40B4-BE49-F238E27FC236}">
                <a16:creationId xmlns:a16="http://schemas.microsoft.com/office/drawing/2014/main" id="{16590165-0F91-E63A-59C0-47C987CFA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44954-1CFA-FE92-6C90-C5819C526851}"/>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3523506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8024-C63F-D363-3D5A-473546214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BFC5C-56E4-D041-ED52-0D86AA7E3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D3E12-8E2D-B0DA-BB8A-5CAA5BCC8AAE}"/>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5" name="Footer Placeholder 4">
            <a:extLst>
              <a:ext uri="{FF2B5EF4-FFF2-40B4-BE49-F238E27FC236}">
                <a16:creationId xmlns:a16="http://schemas.microsoft.com/office/drawing/2014/main" id="{64765908-AC1A-909D-1F25-AD55F1F9A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33953-FBA5-B450-A267-0DB0D2B0F583}"/>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986803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9352-22FC-2516-05AA-FA9C5D448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AEDEA-2B9E-5B62-773F-54F95B7018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450D1D-EB2E-F9A4-6C20-A17EA93AD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29E42-6E04-76A8-C320-959DDD3CA0D0}"/>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6" name="Footer Placeholder 5">
            <a:extLst>
              <a:ext uri="{FF2B5EF4-FFF2-40B4-BE49-F238E27FC236}">
                <a16:creationId xmlns:a16="http://schemas.microsoft.com/office/drawing/2014/main" id="{BCC47296-10F8-C3EC-10D8-B1FD75329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30D73-D804-69B7-684C-6CF1C871F1B5}"/>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1982545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746C-6200-5719-6563-A691EE3350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D9DE99-F848-5772-FD76-35ECAB337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A9E224-813F-E783-311F-1506674020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99A9CA-1C1C-BF9E-2A06-08D7D351D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6B7C0F-6ACE-B1C9-4912-DA58CE239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7BAF1C-684C-2810-7644-BA849BB1FC34}"/>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8" name="Footer Placeholder 7">
            <a:extLst>
              <a:ext uri="{FF2B5EF4-FFF2-40B4-BE49-F238E27FC236}">
                <a16:creationId xmlns:a16="http://schemas.microsoft.com/office/drawing/2014/main" id="{F962B630-86FF-C556-EED5-77AC294036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66EBA-63B5-C79A-0D34-796A952D09ED}"/>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24662470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EF85-30D0-CEEE-F0FF-FCE328DE29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13B6E-063E-237D-5227-3B7791AC3797}"/>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4" name="Footer Placeholder 3">
            <a:extLst>
              <a:ext uri="{FF2B5EF4-FFF2-40B4-BE49-F238E27FC236}">
                <a16:creationId xmlns:a16="http://schemas.microsoft.com/office/drawing/2014/main" id="{81A7B17B-A74A-399C-CE9D-AEBF9EBA0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386BA-CE54-2C50-7716-A7CE5D76B050}"/>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11284552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A997D-DFCC-149C-B26A-9B9D0B273A21}"/>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3" name="Footer Placeholder 2">
            <a:extLst>
              <a:ext uri="{FF2B5EF4-FFF2-40B4-BE49-F238E27FC236}">
                <a16:creationId xmlns:a16="http://schemas.microsoft.com/office/drawing/2014/main" id="{1867721E-5810-D21B-D884-4DFD6C0D08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494B1-45DA-AB89-BCD6-3331D94FFC92}"/>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3083780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9F62-CA19-CA57-055B-1F0E2FA5A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1CED8-BADA-8653-9E19-6760E3F51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E3FDED-7A45-77F8-2171-BE6B32E14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4A0A6-ACAB-640E-6060-27E4C3E9038C}"/>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6" name="Footer Placeholder 5">
            <a:extLst>
              <a:ext uri="{FF2B5EF4-FFF2-40B4-BE49-F238E27FC236}">
                <a16:creationId xmlns:a16="http://schemas.microsoft.com/office/drawing/2014/main" id="{20E7F723-726F-F5DF-F0D6-3AF2B354F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72BD5-1404-89CA-93D0-ACBCDD1D3610}"/>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37261386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443C-68CF-12F1-206B-A8AADC7E5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5FED7-64A6-62E5-E564-0AB896308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40186-A787-CA50-83B6-6D50BD380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C7BB5-0968-F25C-19B9-274D0E68BB0F}"/>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6" name="Footer Placeholder 5">
            <a:extLst>
              <a:ext uri="{FF2B5EF4-FFF2-40B4-BE49-F238E27FC236}">
                <a16:creationId xmlns:a16="http://schemas.microsoft.com/office/drawing/2014/main" id="{481034C6-3D0F-E19E-3659-5946BE51A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CEA3F-32A2-E7F8-2EEE-E64B37CF27F0}"/>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41187392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9802-79BF-6CAF-10E3-5D6BA7C4ED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BF5E55-740E-8527-D915-3539BDBFD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7D71E-E87C-102D-A1C0-EA67867F72FA}"/>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5" name="Footer Placeholder 4">
            <a:extLst>
              <a:ext uri="{FF2B5EF4-FFF2-40B4-BE49-F238E27FC236}">
                <a16:creationId xmlns:a16="http://schemas.microsoft.com/office/drawing/2014/main" id="{D4888F15-250A-E9E7-495C-75EBD70AF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D837-B820-2BDB-778C-4FC331EAC928}"/>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39847047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5DEAA-9377-8028-7CB0-D5501DEB4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9BD2F-1672-6390-ABE8-47A3BCFAF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66337-9788-BF49-7F33-20E8CA4101B6}"/>
              </a:ext>
            </a:extLst>
          </p:cNvPr>
          <p:cNvSpPr>
            <a:spLocks noGrp="1"/>
          </p:cNvSpPr>
          <p:nvPr>
            <p:ph type="dt" sz="half" idx="10"/>
          </p:nvPr>
        </p:nvSpPr>
        <p:spPr/>
        <p:txBody>
          <a:bodyPr/>
          <a:lstStyle/>
          <a:p>
            <a:fld id="{82632BCB-8C1F-44F4-8503-DA3C48796956}" type="datetimeFigureOut">
              <a:rPr lang="en-US" smtClean="0"/>
              <a:t>2/7/2024</a:t>
            </a:fld>
            <a:endParaRPr lang="en-US"/>
          </a:p>
        </p:txBody>
      </p:sp>
      <p:sp>
        <p:nvSpPr>
          <p:cNvPr id="5" name="Footer Placeholder 4">
            <a:extLst>
              <a:ext uri="{FF2B5EF4-FFF2-40B4-BE49-F238E27FC236}">
                <a16:creationId xmlns:a16="http://schemas.microsoft.com/office/drawing/2014/main" id="{79967347-ED36-48B4-3A29-1558CD89C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7C5CA-0B58-42F4-1586-F8D7ECBB78AB}"/>
              </a:ext>
            </a:extLst>
          </p:cNvPr>
          <p:cNvSpPr>
            <a:spLocks noGrp="1"/>
          </p:cNvSpPr>
          <p:nvPr>
            <p:ph type="sldNum" sz="quarter" idx="12"/>
          </p:nvPr>
        </p:nvSpPr>
        <p:spPr/>
        <p:txBody>
          <a:bodyPr/>
          <a:lstStyle/>
          <a:p>
            <a:fld id="{035C6ED5-E08C-4F82-983A-3E14287DC1D0}" type="slidenum">
              <a:rPr lang="en-US" smtClean="0"/>
              <a:t>‹#›</a:t>
            </a:fld>
            <a:endParaRPr lang="en-US"/>
          </a:p>
        </p:txBody>
      </p:sp>
    </p:spTree>
    <p:extLst>
      <p:ext uri="{BB962C8B-B14F-4D97-AF65-F5344CB8AC3E}">
        <p14:creationId xmlns:p14="http://schemas.microsoft.com/office/powerpoint/2010/main" val="145118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560597" y="3165779"/>
            <a:ext cx="6599752" cy="1011412"/>
          </a:xfrm>
        </p:spPr>
        <p:txBody>
          <a:bodyPr anchor="t">
            <a:noAutofit/>
          </a:bodyPr>
          <a:lstStyle>
            <a:lvl1pPr algn="l">
              <a:defRPr sz="5400" b="1" cap="none" baseline="0">
                <a:solidFill>
                  <a:srgbClr val="012041"/>
                </a:solidFill>
              </a:defRPr>
            </a:lvl1pPr>
          </a:lstStyle>
          <a:p>
            <a:r>
              <a:rPr lang="en-US" dirty="0"/>
              <a:t>Click To Edit Title</a:t>
            </a:r>
          </a:p>
        </p:txBody>
      </p:sp>
      <p:sp>
        <p:nvSpPr>
          <p:cNvPr id="4" name="Oval 3">
            <a:extLst>
              <a:ext uri="{FF2B5EF4-FFF2-40B4-BE49-F238E27FC236}">
                <a16:creationId xmlns:a16="http://schemas.microsoft.com/office/drawing/2014/main" id="{9BB7A502-EC12-74A2-3DA7-5E00855F3BFB}"/>
              </a:ext>
            </a:extLst>
          </p:cNvPr>
          <p:cNvSpPr/>
          <p:nvPr userDrawn="1"/>
        </p:nvSpPr>
        <p:spPr>
          <a:xfrm>
            <a:off x="-2094621" y="1327482"/>
            <a:ext cx="4189242" cy="4189242"/>
          </a:xfrm>
          <a:prstGeom prst="ellipse">
            <a:avLst/>
          </a:prstGeom>
          <a:solidFill>
            <a:srgbClr val="F0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81293D-D37B-25D3-F33E-DF7DEBBDF0AA}"/>
              </a:ext>
            </a:extLst>
          </p:cNvPr>
          <p:cNvCxnSpPr>
            <a:cxnSpLocks/>
          </p:cNvCxnSpPr>
          <p:nvPr userDrawn="1"/>
        </p:nvCxnSpPr>
        <p:spPr>
          <a:xfrm>
            <a:off x="2560597" y="4461164"/>
            <a:ext cx="1900567" cy="0"/>
          </a:xfrm>
          <a:prstGeom prst="line">
            <a:avLst/>
          </a:prstGeom>
          <a:ln w="76200">
            <a:solidFill>
              <a:srgbClr val="01204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C63B70-D93D-4796-7840-9A6F190F1455}"/>
              </a:ext>
            </a:extLst>
          </p:cNvPr>
          <p:cNvCxnSpPr>
            <a:cxnSpLocks/>
          </p:cNvCxnSpPr>
          <p:nvPr userDrawn="1"/>
        </p:nvCxnSpPr>
        <p:spPr>
          <a:xfrm>
            <a:off x="581891" y="6054437"/>
            <a:ext cx="11222182"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835" name="Footer Placeholder 4">
            <a:extLst>
              <a:ext uri="{FF2B5EF4-FFF2-40B4-BE49-F238E27FC236}">
                <a16:creationId xmlns:a16="http://schemas.microsoft.com/office/drawing/2014/main" id="{5A8F8563-103A-6D50-F485-F78013D60ED8}"/>
              </a:ext>
            </a:extLst>
          </p:cNvPr>
          <p:cNvSpPr>
            <a:spLocks noGrp="1"/>
          </p:cNvSpPr>
          <p:nvPr>
            <p:ph type="ftr" sz="quarter" idx="11"/>
          </p:nvPr>
        </p:nvSpPr>
        <p:spPr>
          <a:xfrm>
            <a:off x="581891" y="6213506"/>
            <a:ext cx="935824" cy="365125"/>
          </a:xfrm>
        </p:spPr>
        <p:txBody>
          <a:bodyPr/>
          <a:lstStyle>
            <a:lvl1pPr algn="r">
              <a:defRPr>
                <a:solidFill>
                  <a:srgbClr val="012041"/>
                </a:solidFill>
                <a:latin typeface="Montserrat" pitchFamily="2" charset="77"/>
              </a:defRPr>
            </a:lvl1pPr>
          </a:lstStyle>
          <a:p>
            <a:r>
              <a:rPr lang="en-US"/>
              <a:t>Invest</a:t>
            </a:r>
            <a:endParaRPr lang="en-US" dirty="0"/>
          </a:p>
        </p:txBody>
      </p:sp>
      <p:sp>
        <p:nvSpPr>
          <p:cNvPr id="5" name="Slide Number Placeholder 5">
            <a:extLst>
              <a:ext uri="{FF2B5EF4-FFF2-40B4-BE49-F238E27FC236}">
                <a16:creationId xmlns:a16="http://schemas.microsoft.com/office/drawing/2014/main" id="{3DD839CF-7B6F-4F4A-61BD-78A718546352}"/>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sp>
        <p:nvSpPr>
          <p:cNvPr id="7" name="Content Placeholder 8">
            <a:extLst>
              <a:ext uri="{FF2B5EF4-FFF2-40B4-BE49-F238E27FC236}">
                <a16:creationId xmlns:a16="http://schemas.microsoft.com/office/drawing/2014/main" id="{FA0063A9-5A86-F395-B72A-B89FF8B76D2A}"/>
              </a:ext>
            </a:extLst>
          </p:cNvPr>
          <p:cNvSpPr>
            <a:spLocks noGrp="1"/>
          </p:cNvSpPr>
          <p:nvPr>
            <p:ph sz="quarter" idx="13" hasCustomPrompt="1"/>
          </p:nvPr>
        </p:nvSpPr>
        <p:spPr>
          <a:xfrm>
            <a:off x="1808163" y="6213476"/>
            <a:ext cx="4287837" cy="37867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9" name="Subtitle 2">
            <a:extLst>
              <a:ext uri="{FF2B5EF4-FFF2-40B4-BE49-F238E27FC236}">
                <a16:creationId xmlns:a16="http://schemas.microsoft.com/office/drawing/2014/main" id="{398F5EFA-D610-83DA-39D5-0BF9737245AD}"/>
              </a:ext>
            </a:extLst>
          </p:cNvPr>
          <p:cNvSpPr>
            <a:spLocks noGrp="1"/>
          </p:cNvSpPr>
          <p:nvPr>
            <p:ph type="subTitle" idx="1"/>
          </p:nvPr>
        </p:nvSpPr>
        <p:spPr>
          <a:xfrm>
            <a:off x="2560598" y="2397224"/>
            <a:ext cx="6599751" cy="613370"/>
          </a:xfrm>
        </p:spPr>
        <p:txBody>
          <a:bodyPr anchor="b">
            <a:normAutofit/>
          </a:bodyPr>
          <a:lstStyle>
            <a:lvl1pPr marL="0" indent="0" algn="l">
              <a:buNone/>
              <a:defRPr sz="2400">
                <a:solidFill>
                  <a:srgbClr val="F04D3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3969405"/>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Product Overview">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091354" y="225398"/>
            <a:ext cx="6866854" cy="871594"/>
          </a:xfrm>
          <a:noFill/>
        </p:spPr>
        <p:txBody>
          <a:bodyPr anchor="b">
            <a:normAutofit/>
          </a:bodyPr>
          <a:lstStyle>
            <a:lvl1pPr algn="l">
              <a:defRPr sz="1600" cap="none" baseline="0"/>
            </a:lvl1pPr>
          </a:lstStyle>
          <a:p>
            <a:r>
              <a:rPr lang="en-US" dirty="0"/>
              <a:t>Click To Edit Title</a:t>
            </a:r>
          </a:p>
        </p:txBody>
      </p:sp>
      <p:sp>
        <p:nvSpPr>
          <p:cNvPr id="7" name="Rectangle 6">
            <a:extLst>
              <a:ext uri="{FF2B5EF4-FFF2-40B4-BE49-F238E27FC236}">
                <a16:creationId xmlns:a16="http://schemas.microsoft.com/office/drawing/2014/main" id="{497138E8-80D7-4ED3-682E-AA02395209DE}"/>
              </a:ext>
            </a:extLst>
          </p:cNvPr>
          <p:cNvSpPr/>
          <p:nvPr userDrawn="1"/>
        </p:nvSpPr>
        <p:spPr>
          <a:xfrm>
            <a:off x="0" y="0"/>
            <a:ext cx="2897746" cy="6858000"/>
          </a:xfrm>
          <a:prstGeom prst="rect">
            <a:avLst/>
          </a:prstGeom>
          <a:solidFill>
            <a:srgbClr val="01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C98C59-2BCF-6574-01A2-D1535930F929}"/>
              </a:ext>
            </a:extLst>
          </p:cNvPr>
          <p:cNvSpPr/>
          <p:nvPr userDrawn="1"/>
        </p:nvSpPr>
        <p:spPr>
          <a:xfrm>
            <a:off x="-392806" y="225397"/>
            <a:ext cx="1629177" cy="1629177"/>
          </a:xfrm>
          <a:prstGeom prst="ellipse">
            <a:avLst/>
          </a:prstGeom>
          <a:solidFill>
            <a:srgbClr val="6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357876" y="1096991"/>
            <a:ext cx="2217899" cy="822960"/>
          </a:xfrm>
        </p:spPr>
        <p:txBody>
          <a:bodyPr>
            <a:normAutofit/>
          </a:bodyPr>
          <a:lstStyle>
            <a:lvl1pPr marL="0" indent="0" algn="l">
              <a:lnSpc>
                <a:spcPts val="2000"/>
              </a:lnSpc>
              <a:spcBef>
                <a:spcPts val="0"/>
              </a:spcBef>
              <a:buNone/>
              <a:defRPr sz="2000" b="1">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a:p>
            <a:pPr lvl="0"/>
            <a:endParaRPr lang="en-US" dirty="0"/>
          </a:p>
        </p:txBody>
      </p:sp>
      <p:sp>
        <p:nvSpPr>
          <p:cNvPr id="21" name="Text Placeholder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360924" y="669327"/>
            <a:ext cx="2217899" cy="428755"/>
          </a:xfrm>
        </p:spPr>
        <p:txBody>
          <a:bodyPr>
            <a:noAutofit/>
          </a:bodyPr>
          <a:lstStyle>
            <a:lvl1pPr marL="0" indent="0" algn="l">
              <a:lnSpc>
                <a:spcPts val="2600"/>
              </a:lnSpc>
              <a:spcBef>
                <a:spcPts val="0"/>
              </a:spcBef>
              <a:buNone/>
              <a:defRPr sz="1800" b="0">
                <a:solidFill>
                  <a:schemeClr val="bg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1" name="Text Placeholder 9">
            <a:extLst>
              <a:ext uri="{FF2B5EF4-FFF2-40B4-BE49-F238E27FC236}">
                <a16:creationId xmlns:a16="http://schemas.microsoft.com/office/drawing/2014/main" id="{5CEFD9F6-C8A3-87CD-2F37-910BA57F4629}"/>
              </a:ext>
            </a:extLst>
          </p:cNvPr>
          <p:cNvSpPr>
            <a:spLocks noGrp="1"/>
          </p:cNvSpPr>
          <p:nvPr>
            <p:ph type="body" sz="quarter" idx="16" hasCustomPrompt="1"/>
          </p:nvPr>
        </p:nvSpPr>
        <p:spPr>
          <a:xfrm>
            <a:off x="4091354" y="1202653"/>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sp>
        <p:nvSpPr>
          <p:cNvPr id="13" name="Text Placeholder 9">
            <a:extLst>
              <a:ext uri="{FF2B5EF4-FFF2-40B4-BE49-F238E27FC236}">
                <a16:creationId xmlns:a16="http://schemas.microsoft.com/office/drawing/2014/main" id="{BCF96003-BA6E-2588-7089-495F467B86EB}"/>
              </a:ext>
            </a:extLst>
          </p:cNvPr>
          <p:cNvSpPr>
            <a:spLocks noGrp="1"/>
          </p:cNvSpPr>
          <p:nvPr>
            <p:ph type="body" sz="quarter" idx="17" hasCustomPrompt="1"/>
          </p:nvPr>
        </p:nvSpPr>
        <p:spPr>
          <a:xfrm>
            <a:off x="4091354" y="3534661"/>
            <a:ext cx="6866854" cy="1187850"/>
          </a:xfrm>
        </p:spPr>
        <p:txBody>
          <a:bodyPr>
            <a:noAutofit/>
          </a:bodyPr>
          <a:lstStyle>
            <a:lvl1pPr marL="0" indent="0" algn="l">
              <a:lnSpc>
                <a:spcPts val="2600"/>
              </a:lnSpc>
              <a:spcBef>
                <a:spcPts val="0"/>
              </a:spcBef>
              <a:buNone/>
              <a:defRPr sz="1400" b="0">
                <a:solidFill>
                  <a:srgbClr val="012041"/>
                </a:solidFill>
                <a:latin typeface="Montserrat" pitchFamily="2" charset="77"/>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Text</a:t>
            </a:r>
          </a:p>
        </p:txBody>
      </p:sp>
      <p:cxnSp>
        <p:nvCxnSpPr>
          <p:cNvPr id="14" name="Straight Connector 13">
            <a:extLst>
              <a:ext uri="{FF2B5EF4-FFF2-40B4-BE49-F238E27FC236}">
                <a16:creationId xmlns:a16="http://schemas.microsoft.com/office/drawing/2014/main" id="{3DDDF8AC-D8E2-C8F0-DF1E-432481107D2E}"/>
              </a:ext>
            </a:extLst>
          </p:cNvPr>
          <p:cNvCxnSpPr>
            <a:cxnSpLocks/>
          </p:cNvCxnSpPr>
          <p:nvPr userDrawn="1"/>
        </p:nvCxnSpPr>
        <p:spPr>
          <a:xfrm>
            <a:off x="3095897" y="6054437"/>
            <a:ext cx="8708176" cy="0"/>
          </a:xfrm>
          <a:prstGeom prst="line">
            <a:avLst/>
          </a:prstGeom>
          <a:ln w="9525">
            <a:solidFill>
              <a:srgbClr val="01204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A85F793-BB6B-D6E7-4345-3EBE07DCDCA3}"/>
              </a:ext>
            </a:extLst>
          </p:cNvPr>
          <p:cNvSpPr>
            <a:spLocks noGrp="1"/>
          </p:cNvSpPr>
          <p:nvPr>
            <p:ph type="ftr" sz="quarter" idx="11"/>
          </p:nvPr>
        </p:nvSpPr>
        <p:spPr>
          <a:xfrm>
            <a:off x="581891" y="6213506"/>
            <a:ext cx="935824" cy="365125"/>
          </a:xfrm>
        </p:spPr>
        <p:txBody>
          <a:bodyPr/>
          <a:lstStyle>
            <a:lvl1pPr algn="r">
              <a:defRPr>
                <a:solidFill>
                  <a:schemeClr val="bg1"/>
                </a:solidFill>
                <a:latin typeface="Montserrat" pitchFamily="2" charset="77"/>
              </a:defRPr>
            </a:lvl1pPr>
          </a:lstStyle>
          <a:p>
            <a:r>
              <a:rPr lang="en-US"/>
              <a:t>Invest</a:t>
            </a:r>
            <a:endParaRPr lang="en-US" dirty="0"/>
          </a:p>
        </p:txBody>
      </p:sp>
      <p:sp>
        <p:nvSpPr>
          <p:cNvPr id="1078" name="Slide Number Placeholder 5">
            <a:extLst>
              <a:ext uri="{FF2B5EF4-FFF2-40B4-BE49-F238E27FC236}">
                <a16:creationId xmlns:a16="http://schemas.microsoft.com/office/drawing/2014/main" id="{2D6EF2AE-3965-C24F-ACBB-980FDEA85C1C}"/>
              </a:ext>
            </a:extLst>
          </p:cNvPr>
          <p:cNvSpPr>
            <a:spLocks noGrp="1"/>
          </p:cNvSpPr>
          <p:nvPr>
            <p:ph type="sldNum" sz="quarter" idx="12"/>
          </p:nvPr>
        </p:nvSpPr>
        <p:spPr>
          <a:xfrm>
            <a:off x="10868247" y="6213504"/>
            <a:ext cx="935825" cy="365125"/>
          </a:xfrm>
        </p:spPr>
        <p:txBody>
          <a:bodyPr/>
          <a:lstStyle>
            <a:lvl1pPr algn="l">
              <a:defRPr b="0" i="0">
                <a:latin typeface="Montserrat" pitchFamily="2" charset="77"/>
              </a:defRPr>
            </a:lvl1pPr>
          </a:lstStyle>
          <a:p>
            <a:fld id="{B5CEABB6-07DC-46E8-9B57-56EC44A396E5}" type="slidenum">
              <a:rPr lang="en-US" smtClean="0"/>
              <a:pPr/>
              <a:t>‹#›</a:t>
            </a:fld>
            <a:endParaRPr lang="en-US" dirty="0"/>
          </a:p>
        </p:txBody>
      </p:sp>
      <p:cxnSp>
        <p:nvCxnSpPr>
          <p:cNvPr id="1080" name="Straight Connector 1079">
            <a:extLst>
              <a:ext uri="{FF2B5EF4-FFF2-40B4-BE49-F238E27FC236}">
                <a16:creationId xmlns:a16="http://schemas.microsoft.com/office/drawing/2014/main" id="{93476101-6CB1-506C-2436-9824AC8496E9}"/>
              </a:ext>
            </a:extLst>
          </p:cNvPr>
          <p:cNvCxnSpPr>
            <a:cxnSpLocks/>
          </p:cNvCxnSpPr>
          <p:nvPr userDrawn="1"/>
        </p:nvCxnSpPr>
        <p:spPr>
          <a:xfrm>
            <a:off x="536152" y="6047709"/>
            <a:ext cx="2039623"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83" name="Content Placeholder 8">
            <a:extLst>
              <a:ext uri="{FF2B5EF4-FFF2-40B4-BE49-F238E27FC236}">
                <a16:creationId xmlns:a16="http://schemas.microsoft.com/office/drawing/2014/main" id="{4D320BAC-2E84-28AB-DBDD-E2AB7539EE91}"/>
              </a:ext>
            </a:extLst>
          </p:cNvPr>
          <p:cNvSpPr>
            <a:spLocks noGrp="1"/>
          </p:cNvSpPr>
          <p:nvPr>
            <p:ph sz="quarter" idx="18" hasCustomPrompt="1"/>
          </p:nvPr>
        </p:nvSpPr>
        <p:spPr>
          <a:xfrm>
            <a:off x="3198254" y="6227026"/>
            <a:ext cx="2897746" cy="365126"/>
          </a:xfrm>
        </p:spPr>
        <p:txBody>
          <a:bodyPr anchor="ctr">
            <a:normAutofit/>
          </a:bodyPr>
          <a:lstStyle>
            <a:lvl1pPr marL="0" indent="0" algn="l">
              <a:buNone/>
              <a:defRPr sz="1000">
                <a:solidFill>
                  <a:srgbClr val="01204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Scholarship Guide</a:t>
            </a:r>
          </a:p>
        </p:txBody>
      </p:sp>
      <p:sp>
        <p:nvSpPr>
          <p:cNvPr id="1087" name="Text Placeholder 1086">
            <a:extLst>
              <a:ext uri="{FF2B5EF4-FFF2-40B4-BE49-F238E27FC236}">
                <a16:creationId xmlns:a16="http://schemas.microsoft.com/office/drawing/2014/main" id="{82255DB2-97C7-E4F2-DDAC-939C0FD14B81}"/>
              </a:ext>
            </a:extLst>
          </p:cNvPr>
          <p:cNvSpPr>
            <a:spLocks noGrp="1"/>
          </p:cNvSpPr>
          <p:nvPr>
            <p:ph type="body" sz="quarter" idx="19" hasCustomPrompt="1"/>
          </p:nvPr>
        </p:nvSpPr>
        <p:spPr>
          <a:xfrm>
            <a:off x="4090988" y="2651768"/>
            <a:ext cx="6867525" cy="777232"/>
          </a:xfrm>
        </p:spPr>
        <p:txBody>
          <a:bodyPr anchor="b">
            <a:normAutofit/>
          </a:bodyPr>
          <a:lstStyle>
            <a:lvl1pPr marL="0" indent="0">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a:t>
            </a:r>
          </a:p>
        </p:txBody>
      </p:sp>
    </p:spTree>
    <p:extLst>
      <p:ext uri="{BB962C8B-B14F-4D97-AF65-F5344CB8AC3E}">
        <p14:creationId xmlns:p14="http://schemas.microsoft.com/office/powerpoint/2010/main" val="2306120386"/>
      </p:ext>
    </p:extLst>
  </p:cSld>
  <p:clrMapOvr>
    <a:masterClrMapping/>
  </p:clrMapOvr>
  <p:extLst>
    <p:ext uri="{DCECCB84-F9BA-43D5-87BE-67443E8EF086}">
      <p15:sldGuideLst xmlns:p15="http://schemas.microsoft.com/office/powerpoint/2012/main">
        <p15:guide id="1" pos="3840">
          <p15:clr>
            <a:srgbClr val="FBAE40"/>
          </p15:clr>
        </p15:guide>
        <p15:guide id="2" pos="576">
          <p15:clr>
            <a:srgbClr val="FBAE40"/>
          </p15:clr>
        </p15:guide>
        <p15:guide id="3" pos="70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a:p>
        </p:txBody>
      </p:sp>
      <p:sp>
        <p:nvSpPr>
          <p:cNvPr id="15" name="Content Placeholder 2"/>
          <p:cNvSpPr>
            <a:spLocks noGrp="1"/>
          </p:cNvSpPr>
          <p:nvPr>
            <p:ph idx="15" hasCustomPrompt="1"/>
          </p:nvPr>
        </p:nvSpPr>
        <p:spPr>
          <a:xfrm>
            <a:off x="540000" y="3194049"/>
            <a:ext cx="3600000" cy="651289"/>
          </a:xfrm>
        </p:spPr>
        <p:txBody>
          <a:bodyPr>
            <a:noAutofit/>
          </a:bodyPr>
          <a:lstStyle>
            <a:lvl1pPr marL="0" indent="0" algn="ctr">
              <a:buFont typeface="Arial" panose="020B0604020202020204" pitchFamily="34" charset="0"/>
              <a:buNone/>
              <a:defRPr sz="5400" b="1" spc="-100" baseline="0">
                <a:solidFill>
                  <a:schemeClr val="accent2"/>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1000</a:t>
            </a:r>
          </a:p>
        </p:txBody>
      </p:sp>
      <p:sp>
        <p:nvSpPr>
          <p:cNvPr id="23" name="Content Placeholder 2">
            <a:extLst>
              <a:ext uri="{FF2B5EF4-FFF2-40B4-BE49-F238E27FC236}">
                <a16:creationId xmlns:a16="http://schemas.microsoft.com/office/drawing/2014/main" id="{42364B57-14B4-4E50-B540-8489643D41F8}"/>
              </a:ext>
            </a:extLst>
          </p:cNvPr>
          <p:cNvSpPr>
            <a:spLocks noGrp="1"/>
          </p:cNvSpPr>
          <p:nvPr>
            <p:ph idx="16" hasCustomPrompt="1"/>
          </p:nvPr>
        </p:nvSpPr>
        <p:spPr>
          <a:xfrm>
            <a:off x="4320000" y="3194049"/>
            <a:ext cx="3600000" cy="651289"/>
          </a:xfrm>
        </p:spPr>
        <p:txBody>
          <a:bodyPr>
            <a:noAutofit/>
          </a:bodyPr>
          <a:lstStyle>
            <a:lvl1pPr marL="0" indent="0" algn="ctr">
              <a:buFont typeface="Arial" panose="020B0604020202020204" pitchFamily="34" charset="0"/>
              <a:buNone/>
              <a:defRPr sz="5400" b="1" spc="-100" baseline="0">
                <a:solidFill>
                  <a:schemeClr val="accent5"/>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2000</a:t>
            </a:r>
          </a:p>
        </p:txBody>
      </p:sp>
      <p:sp>
        <p:nvSpPr>
          <p:cNvPr id="24" name="Content Placeholder 2">
            <a:extLst>
              <a:ext uri="{FF2B5EF4-FFF2-40B4-BE49-F238E27FC236}">
                <a16:creationId xmlns:a16="http://schemas.microsoft.com/office/drawing/2014/main" id="{CAB4140B-0FA1-4ADC-8A5D-2FC8929DFAEE}"/>
              </a:ext>
            </a:extLst>
          </p:cNvPr>
          <p:cNvSpPr>
            <a:spLocks noGrp="1"/>
          </p:cNvSpPr>
          <p:nvPr>
            <p:ph idx="17" hasCustomPrompt="1"/>
          </p:nvPr>
        </p:nvSpPr>
        <p:spPr>
          <a:xfrm>
            <a:off x="8053611" y="3194049"/>
            <a:ext cx="3600000" cy="651289"/>
          </a:xfrm>
        </p:spPr>
        <p:txBody>
          <a:bodyPr>
            <a:noAutofit/>
          </a:bodyPr>
          <a:lstStyle>
            <a:lvl1pPr marL="0" indent="0" algn="ctr">
              <a:buFont typeface="Arial" panose="020B0604020202020204" pitchFamily="34" charset="0"/>
              <a:buNone/>
              <a:defRPr sz="5400" b="1" spc="-100" baseline="0">
                <a:solidFill>
                  <a:schemeClr val="accent3"/>
                </a:solidFill>
              </a:defRPr>
            </a:lvl1pPr>
            <a:lvl2pPr marL="268287" indent="0">
              <a:buFont typeface="Arial" panose="020B0604020202020204" pitchFamily="34" charset="0"/>
              <a:buNone/>
              <a:defRPr sz="1600"/>
            </a:lvl2pPr>
            <a:lvl3pPr marL="536575" indent="0">
              <a:buFont typeface="Arial" panose="020B0604020202020204" pitchFamily="34" charset="0"/>
              <a:buNone/>
              <a:defRPr sz="1600"/>
            </a:lvl3pPr>
            <a:lvl4pPr marL="804862" indent="0">
              <a:buFont typeface="Arial" panose="020B0604020202020204" pitchFamily="34" charset="0"/>
              <a:buNone/>
              <a:defRPr sz="1600"/>
            </a:lvl4pPr>
            <a:lvl5pPr marL="1073150" indent="0">
              <a:buFont typeface="Arial" panose="020B0604020202020204" pitchFamily="34" charset="0"/>
              <a:buNone/>
              <a:defRPr sz="1600"/>
            </a:lvl5pPr>
          </a:lstStyle>
          <a:p>
            <a:pPr lvl="0"/>
            <a:r>
              <a:rPr lang="en-US" dirty="0"/>
              <a:t>3000</a:t>
            </a:r>
          </a:p>
        </p:txBody>
      </p:sp>
      <p:sp>
        <p:nvSpPr>
          <p:cNvPr id="12" name="Content Placeholder 2">
            <a:extLst>
              <a:ext uri="{FF2B5EF4-FFF2-40B4-BE49-F238E27FC236}">
                <a16:creationId xmlns:a16="http://schemas.microsoft.com/office/drawing/2014/main" id="{87326406-CB75-4084-ABA4-6635C0D8B34E}"/>
              </a:ext>
            </a:extLst>
          </p:cNvPr>
          <p:cNvSpPr>
            <a:spLocks noGrp="1"/>
          </p:cNvSpPr>
          <p:nvPr>
            <p:ph idx="1" hasCustomPrompt="1"/>
          </p:nvPr>
        </p:nvSpPr>
        <p:spPr>
          <a:xfrm>
            <a:off x="540000" y="4048536"/>
            <a:ext cx="3600000" cy="1787113"/>
          </a:xfrm>
        </p:spPr>
        <p:txBody>
          <a:bodyPr>
            <a:normAutofit/>
          </a:bodyPr>
          <a:lstStyle>
            <a:lvl1pPr marL="0" indent="0" algn="ctr">
              <a:buNone/>
              <a:defRPr sz="2100">
                <a:solidFill>
                  <a:schemeClr val="bg1"/>
                </a:solidFill>
              </a:defRPr>
            </a:lvl1pPr>
            <a:lvl2pPr>
              <a:defRPr sz="1600"/>
            </a:lvl2pPr>
            <a:lvl3pPr>
              <a:defRPr sz="1600"/>
            </a:lvl3pPr>
            <a:lvl4pPr>
              <a:defRPr sz="1600"/>
            </a:lvl4pPr>
            <a:lvl5pPr>
              <a:defRPr sz="1600"/>
            </a:lvl5pPr>
          </a:lstStyle>
          <a:p>
            <a:pPr lvl="0"/>
            <a:r>
              <a:rPr lang="en-US" dirty="0"/>
              <a:t>Edit Master text styles</a:t>
            </a:r>
          </a:p>
        </p:txBody>
      </p:sp>
      <p:sp>
        <p:nvSpPr>
          <p:cNvPr id="13" name="Content Placeholder 2">
            <a:extLst>
              <a:ext uri="{FF2B5EF4-FFF2-40B4-BE49-F238E27FC236}">
                <a16:creationId xmlns:a16="http://schemas.microsoft.com/office/drawing/2014/main" id="{6304047C-9E21-40BC-984B-12B247B4BFAE}"/>
              </a:ext>
            </a:extLst>
          </p:cNvPr>
          <p:cNvSpPr>
            <a:spLocks noGrp="1"/>
          </p:cNvSpPr>
          <p:nvPr>
            <p:ph idx="13" hasCustomPrompt="1"/>
          </p:nvPr>
        </p:nvSpPr>
        <p:spPr>
          <a:xfrm>
            <a:off x="4336305"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C48A9AC9-7090-48B6-81E0-227105E7602A}"/>
              </a:ext>
            </a:extLst>
          </p:cNvPr>
          <p:cNvSpPr>
            <a:spLocks noGrp="1"/>
          </p:cNvSpPr>
          <p:nvPr>
            <p:ph idx="14" hasCustomPrompt="1"/>
          </p:nvPr>
        </p:nvSpPr>
        <p:spPr>
          <a:xfrm>
            <a:off x="8132610" y="4048536"/>
            <a:ext cx="3600000" cy="1787113"/>
          </a:xfrm>
        </p:spPr>
        <p:txBody>
          <a:bodyPr>
            <a:normAutofit/>
          </a:bodyPr>
          <a:lstStyle>
            <a:lvl1pPr marL="0" indent="0" algn="ctr">
              <a:buNone/>
              <a:defRPr sz="2100">
                <a:solidFill>
                  <a:schemeClr val="bg1"/>
                </a:solidFill>
              </a:defRPr>
            </a:lvl1pPr>
            <a:lvl2pPr algn="ctr">
              <a:defRPr sz="2100">
                <a:solidFill>
                  <a:schemeClr val="bg1"/>
                </a:solidFill>
              </a:defRPr>
            </a:lvl2pPr>
            <a:lvl3pPr>
              <a:defRPr sz="1600"/>
            </a:lvl3pPr>
            <a:lvl4pPr>
              <a:defRPr sz="1600"/>
            </a:lvl4pPr>
            <a:lvl5pPr>
              <a:defRPr sz="1600"/>
            </a:lvl5pPr>
          </a:lstStyle>
          <a:p>
            <a:pPr lvl="0"/>
            <a:r>
              <a:rPr lang="en-US" dirty="0"/>
              <a:t>Edit Master text styles</a:t>
            </a:r>
          </a:p>
          <a:p>
            <a:pPr lvl="1"/>
            <a:endParaRPr lang="en-US" dirty="0"/>
          </a:p>
        </p:txBody>
      </p:sp>
      <p:grpSp>
        <p:nvGrpSpPr>
          <p:cNvPr id="16" name="Group 15">
            <a:extLst>
              <a:ext uri="{FF2B5EF4-FFF2-40B4-BE49-F238E27FC236}">
                <a16:creationId xmlns:a16="http://schemas.microsoft.com/office/drawing/2014/main" id="{D078DE97-9B45-4820-91D9-38C15A729BE3}"/>
              </a:ext>
            </a:extLst>
          </p:cNvPr>
          <p:cNvGrpSpPr/>
          <p:nvPr userDrawn="1"/>
        </p:nvGrpSpPr>
        <p:grpSpPr>
          <a:xfrm>
            <a:off x="10387618" y="6172200"/>
            <a:ext cx="1290057" cy="509918"/>
            <a:chOff x="3400425" y="2371725"/>
            <a:chExt cx="5390482" cy="2113121"/>
          </a:xfrm>
        </p:grpSpPr>
        <p:sp>
          <p:nvSpPr>
            <p:cNvPr id="17" name="Freeform: Shape 16">
              <a:extLst>
                <a:ext uri="{FF2B5EF4-FFF2-40B4-BE49-F238E27FC236}">
                  <a16:creationId xmlns:a16="http://schemas.microsoft.com/office/drawing/2014/main" id="{288A39BF-1363-453E-A02A-10DF51551680}"/>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4659439-481D-48B5-81F7-48AEEBFCB33C}"/>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F55055-EFC0-4575-9F56-C3A52C88CC0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C1F9717-883B-44CB-9793-6F0E2FB3E18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50518EE-9821-489E-B414-7589FD39BF95}"/>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5939547-9192-4A33-95EF-A3476F29920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24791ED-B2E8-4F4F-9C21-62F1304A20B5}"/>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0A5BCFB3-32E4-40F4-A7A9-0E3F1250DACD}"/>
              </a:ext>
            </a:extLst>
          </p:cNvPr>
          <p:cNvSpPr txBox="1"/>
          <p:nvPr userDrawn="1"/>
        </p:nvSpPr>
        <p:spPr>
          <a:xfrm>
            <a:off x="129075" y="6662501"/>
            <a:ext cx="2118367" cy="107722"/>
          </a:xfrm>
          <a:prstGeom prst="rect">
            <a:avLst/>
          </a:prstGeom>
          <a:noFill/>
        </p:spPr>
        <p:txBody>
          <a:bodyPr wrap="square" lIns="0" tIns="0" rIns="0" bIns="0" rtlCol="0">
            <a:spAutoFit/>
          </a:bodyPr>
          <a:lstStyle/>
          <a:p>
            <a:r>
              <a:rPr lang="en-US" sz="700" dirty="0">
                <a:solidFill>
                  <a:schemeClr val="bg1"/>
                </a:solidFill>
              </a:rPr>
              <a:t>© Copyright Invest 2022</a:t>
            </a:r>
          </a:p>
        </p:txBody>
      </p:sp>
    </p:spTree>
    <p:extLst>
      <p:ext uri="{BB962C8B-B14F-4D97-AF65-F5344CB8AC3E}">
        <p14:creationId xmlns:p14="http://schemas.microsoft.com/office/powerpoint/2010/main" val="24540530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2650159" y="3289332"/>
            <a:ext cx="6891682" cy="901424"/>
          </a:xfrm>
        </p:spPr>
        <p:txBody>
          <a:bodyPr wrap="square" anchor="t">
            <a:noAutofit/>
          </a:bodyPr>
          <a:lstStyle>
            <a:lvl1pPr algn="ctr">
              <a:lnSpc>
                <a:spcPts val="4000"/>
              </a:lnSpc>
              <a:defRPr sz="5000" spc="-3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2" cy="901424"/>
          </a:xfrm>
        </p:spPr>
        <p:txBody>
          <a:bodyPr wrap="square">
            <a:noAutofit/>
          </a:bodyPr>
          <a:lstStyle>
            <a:lvl1pPr marL="0" indent="0" algn="ctr">
              <a:buNone/>
              <a:defRPr sz="180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F2245B47-D096-4C1E-8AD6-46A9239BF45C}"/>
              </a:ext>
            </a:extLst>
          </p:cNvPr>
          <p:cNvGrpSpPr/>
          <p:nvPr userDrawn="1"/>
        </p:nvGrpSpPr>
        <p:grpSpPr>
          <a:xfrm>
            <a:off x="5118237" y="1204579"/>
            <a:ext cx="1955524" cy="772955"/>
            <a:chOff x="3400425" y="2371725"/>
            <a:chExt cx="5390482" cy="2113121"/>
          </a:xfrm>
        </p:grpSpPr>
        <p:sp>
          <p:nvSpPr>
            <p:cNvPr id="15" name="Freeform: Shape 6">
              <a:extLst>
                <a:ext uri="{FF2B5EF4-FFF2-40B4-BE49-F238E27FC236}">
                  <a16:creationId xmlns:a16="http://schemas.microsoft.com/office/drawing/2014/main" id="{E8C6E82F-9D35-4173-BF54-DAA3E4CF7485}"/>
                </a:ext>
              </a:extLst>
            </p:cNvPr>
            <p:cNvSpPr/>
            <p:nvPr/>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6" name="Freeform: Shape 7">
              <a:extLst>
                <a:ext uri="{FF2B5EF4-FFF2-40B4-BE49-F238E27FC236}">
                  <a16:creationId xmlns:a16="http://schemas.microsoft.com/office/drawing/2014/main" id="{591EE349-B00B-49DC-A8F5-82F45E8BF7DB}"/>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7" name="Freeform: Shape 8">
              <a:extLst>
                <a:ext uri="{FF2B5EF4-FFF2-40B4-BE49-F238E27FC236}">
                  <a16:creationId xmlns:a16="http://schemas.microsoft.com/office/drawing/2014/main" id="{97EC529F-0B7B-4EAE-BA95-F8B4039C13B1}"/>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8" name="Freeform: Shape 9">
              <a:extLst>
                <a:ext uri="{FF2B5EF4-FFF2-40B4-BE49-F238E27FC236}">
                  <a16:creationId xmlns:a16="http://schemas.microsoft.com/office/drawing/2014/main" id="{0F101428-2A3E-4409-A2C5-0A044754A494}"/>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 name="Freeform: Shape 10">
              <a:extLst>
                <a:ext uri="{FF2B5EF4-FFF2-40B4-BE49-F238E27FC236}">
                  <a16:creationId xmlns:a16="http://schemas.microsoft.com/office/drawing/2014/main" id="{12C0855F-9C4F-45DC-B961-AD01449119B8}"/>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0" name="Freeform: Shape 11">
              <a:extLst>
                <a:ext uri="{FF2B5EF4-FFF2-40B4-BE49-F238E27FC236}">
                  <a16:creationId xmlns:a16="http://schemas.microsoft.com/office/drawing/2014/main" id="{AFC7AAAD-C908-4573-B7C5-57DCC5B197F8}"/>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1" name="Freeform: Shape 13">
              <a:extLst>
                <a:ext uri="{FF2B5EF4-FFF2-40B4-BE49-F238E27FC236}">
                  <a16:creationId xmlns:a16="http://schemas.microsoft.com/office/drawing/2014/main" id="{E8554BAF-A580-47E2-8D03-EFDCD4651F2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gr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5" y="2641119"/>
            <a:ext cx="6890591" cy="501959"/>
          </a:xfrm>
        </p:spPr>
        <p:txBody>
          <a:bodyPr>
            <a:noAutofit/>
          </a:bodyPr>
          <a:lstStyle>
            <a:lvl1pPr marL="0" indent="0" algn="ctr">
              <a:spcBef>
                <a:spcPts val="0"/>
              </a:spcBef>
              <a:buNone/>
              <a:defRPr sz="2800" spc="-300">
                <a:solidFill>
                  <a:schemeClr val="bg1"/>
                </a:solidFill>
                <a:latin typeface="Montserrat Light" panose="00000400000000000000" pitchFamily="2" charset="0"/>
              </a:defRPr>
            </a:lvl1pPr>
            <a:lvl2pPr algn="ctr">
              <a:spcBef>
                <a:spcPts val="0"/>
              </a:spcBef>
              <a:defRPr sz="2800">
                <a:solidFill>
                  <a:schemeClr val="bg1"/>
                </a:solidFill>
                <a:latin typeface="Montserrat Light" panose="00000400000000000000" pitchFamily="2" charset="0"/>
              </a:defRPr>
            </a:lvl2pPr>
            <a:lvl3pPr algn="ctr">
              <a:spcBef>
                <a:spcPts val="0"/>
              </a:spcBef>
              <a:defRPr sz="2800">
                <a:solidFill>
                  <a:schemeClr val="bg1"/>
                </a:solidFill>
                <a:latin typeface="Montserrat Light" panose="00000400000000000000" pitchFamily="2" charset="0"/>
              </a:defRPr>
            </a:lvl3pPr>
            <a:lvl4pPr algn="ctr">
              <a:spcBef>
                <a:spcPts val="0"/>
              </a:spcBef>
              <a:defRPr sz="2800">
                <a:solidFill>
                  <a:schemeClr val="bg1"/>
                </a:solidFill>
                <a:latin typeface="Montserrat Light" panose="00000400000000000000" pitchFamily="2" charset="0"/>
              </a:defRPr>
            </a:lvl4pPr>
            <a:lvl5pPr algn="ctr">
              <a:spcBef>
                <a:spcPts val="0"/>
              </a:spcBef>
              <a:defRPr sz="2800">
                <a:solidFill>
                  <a:schemeClr val="bg1"/>
                </a:solidFill>
                <a:latin typeface="Montserrat Light" panose="00000400000000000000" pitchFamily="2" charset="0"/>
              </a:defRPr>
            </a:lvl5pPr>
          </a:lstStyle>
          <a:p>
            <a:pPr lvl="0"/>
            <a:r>
              <a:rPr lang="en-US" dirty="0"/>
              <a:t>Click to edit Master</a:t>
            </a:r>
          </a:p>
        </p:txBody>
      </p:sp>
    </p:spTree>
    <p:extLst>
      <p:ext uri="{BB962C8B-B14F-4D97-AF65-F5344CB8AC3E}">
        <p14:creationId xmlns:p14="http://schemas.microsoft.com/office/powerpoint/2010/main" val="182556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solidFill>
        <a:effectLst/>
      </p:bgPr>
    </p:bg>
    <p:spTree>
      <p:nvGrpSpPr>
        <p:cNvPr id="1" name=""/>
        <p:cNvGrpSpPr/>
        <p:nvPr/>
      </p:nvGrpSpPr>
      <p:grpSpPr>
        <a:xfrm>
          <a:off x="0" y="0"/>
          <a:ext cx="0" cy="0"/>
          <a:chOff x="0" y="0"/>
          <a:chExt cx="0" cy="0"/>
        </a:xfrm>
      </p:grpSpPr>
      <p:pic>
        <p:nvPicPr>
          <p:cNvPr id="22" name="Picture 21" descr="A close up of a sign&#10;&#10;Description automatically generated">
            <a:extLst>
              <a:ext uri="{FF2B5EF4-FFF2-40B4-BE49-F238E27FC236}">
                <a16:creationId xmlns:a16="http://schemas.microsoft.com/office/drawing/2014/main" id="{B37255DA-E804-4309-9154-921773EE0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2837" y="1181131"/>
            <a:ext cx="1980924" cy="818014"/>
          </a:xfrm>
          <a:prstGeom prst="rect">
            <a:avLst/>
          </a:prstGeom>
        </p:spPr>
      </p:pic>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2650159" y="3289332"/>
            <a:ext cx="6891682" cy="901424"/>
          </a:xfrm>
        </p:spPr>
        <p:txBody>
          <a:bodyPr wrap="square" anchor="t">
            <a:noAutofit/>
          </a:bodyPr>
          <a:lstStyle>
            <a:lvl1pPr algn="ctr">
              <a:lnSpc>
                <a:spcPts val="4000"/>
              </a:lnSpc>
              <a:defRPr sz="5000" spc="-3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2" cy="901424"/>
          </a:xfrm>
        </p:spPr>
        <p:txBody>
          <a:bodyPr wrap="square">
            <a:noAutofit/>
          </a:bodyPr>
          <a:lstStyle>
            <a:lvl1pPr marL="0" indent="0" algn="ctr">
              <a:buNone/>
              <a:defRPr sz="1800">
                <a:solidFill>
                  <a:schemeClr val="accent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5" y="2641119"/>
            <a:ext cx="6890591" cy="501959"/>
          </a:xfrm>
        </p:spPr>
        <p:txBody>
          <a:bodyPr>
            <a:noAutofit/>
          </a:bodyPr>
          <a:lstStyle>
            <a:lvl1pPr marL="0" indent="0" algn="ctr">
              <a:spcBef>
                <a:spcPts val="0"/>
              </a:spcBef>
              <a:buNone/>
              <a:defRPr sz="2800" spc="-300">
                <a:solidFill>
                  <a:schemeClr val="accent1"/>
                </a:solidFill>
                <a:latin typeface="Montserrat Light" panose="00000400000000000000" pitchFamily="2" charset="0"/>
              </a:defRPr>
            </a:lvl1pPr>
            <a:lvl2pPr algn="ctr">
              <a:spcBef>
                <a:spcPts val="0"/>
              </a:spcBef>
              <a:defRPr sz="2800">
                <a:solidFill>
                  <a:schemeClr val="bg1"/>
                </a:solidFill>
                <a:latin typeface="Montserrat Light" panose="00000400000000000000" pitchFamily="2" charset="0"/>
              </a:defRPr>
            </a:lvl2pPr>
            <a:lvl3pPr algn="ctr">
              <a:spcBef>
                <a:spcPts val="0"/>
              </a:spcBef>
              <a:defRPr sz="2800">
                <a:solidFill>
                  <a:schemeClr val="bg1"/>
                </a:solidFill>
                <a:latin typeface="Montserrat Light" panose="00000400000000000000" pitchFamily="2" charset="0"/>
              </a:defRPr>
            </a:lvl3pPr>
            <a:lvl4pPr algn="ctr">
              <a:spcBef>
                <a:spcPts val="0"/>
              </a:spcBef>
              <a:defRPr sz="2800">
                <a:solidFill>
                  <a:schemeClr val="bg1"/>
                </a:solidFill>
                <a:latin typeface="Montserrat Light" panose="00000400000000000000" pitchFamily="2" charset="0"/>
              </a:defRPr>
            </a:lvl4pPr>
            <a:lvl5pPr algn="ctr">
              <a:spcBef>
                <a:spcPts val="0"/>
              </a:spcBef>
              <a:defRPr sz="2800">
                <a:solidFill>
                  <a:schemeClr val="bg1"/>
                </a:solidFill>
                <a:latin typeface="Montserrat Light" panose="00000400000000000000" pitchFamily="2" charset="0"/>
              </a:defRPr>
            </a:lvl5pPr>
          </a:lstStyle>
          <a:p>
            <a:pPr lvl="0"/>
            <a:r>
              <a:rPr lang="en-US" dirty="0"/>
              <a:t>Click to edit Master</a:t>
            </a:r>
          </a:p>
        </p:txBody>
      </p:sp>
    </p:spTree>
    <p:extLst>
      <p:ext uri="{BB962C8B-B14F-4D97-AF65-F5344CB8AC3E}">
        <p14:creationId xmlns:p14="http://schemas.microsoft.com/office/powerpoint/2010/main" val="2819717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039138" y="0"/>
            <a:ext cx="7152861" cy="6858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9" name="Rectangle 8"/>
          <p:cNvSpPr/>
          <p:nvPr userDrawn="1"/>
        </p:nvSpPr>
        <p:spPr>
          <a:xfrm>
            <a:off x="0" y="0"/>
            <a:ext cx="5039139"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540026" y="3632199"/>
            <a:ext cx="4359965" cy="1946689"/>
          </a:xfrm>
        </p:spPr>
        <p:txBody>
          <a:bodyPr wrap="square" anchor="b">
            <a:noAutofit/>
          </a:bodyPr>
          <a:lstStyle>
            <a:lvl1pPr algn="l">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540026" y="5578889"/>
            <a:ext cx="4359965" cy="901424"/>
          </a:xfrm>
        </p:spPr>
        <p:txBody>
          <a:bodyPr wrap="square">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Box 12">
            <a:extLst>
              <a:ext uri="{FF2B5EF4-FFF2-40B4-BE49-F238E27FC236}">
                <a16:creationId xmlns:a16="http://schemas.microsoft.com/office/drawing/2014/main" id="{97AF5D57-AAE6-4F1C-872A-FA3742ACFBFF}"/>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4" name="Picture 13" descr="A close up of a sign&#10;&#10;Description automatically generated">
            <a:extLst>
              <a:ext uri="{FF2B5EF4-FFF2-40B4-BE49-F238E27FC236}">
                <a16:creationId xmlns:a16="http://schemas.microsoft.com/office/drawing/2014/main" id="{C9E5D4A9-68CF-4A5B-A15F-C6ED91280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2" name="Slide Number Placeholder 5">
            <a:extLst>
              <a:ext uri="{FF2B5EF4-FFF2-40B4-BE49-F238E27FC236}">
                <a16:creationId xmlns:a16="http://schemas.microsoft.com/office/drawing/2014/main" id="{DFA0808E-1816-4204-8BD3-22E7136607B5}"/>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495403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039138" y="0"/>
            <a:ext cx="7152861" cy="6858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540026" y="3632199"/>
            <a:ext cx="4359965" cy="1946689"/>
          </a:xfrm>
        </p:spPr>
        <p:txBody>
          <a:bodyPr wrap="square" anchor="b">
            <a:noAutofit/>
          </a:bodyPr>
          <a:lstStyle>
            <a:lvl1pPr algn="l">
              <a:lnSpc>
                <a:spcPts val="4000"/>
              </a:lnSpc>
              <a:defRPr sz="5000" spc="-3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40026" y="5578889"/>
            <a:ext cx="4359965" cy="901424"/>
          </a:xfrm>
        </p:spPr>
        <p:txBody>
          <a:bodyPr wrap="square">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Box 12">
            <a:extLst>
              <a:ext uri="{FF2B5EF4-FFF2-40B4-BE49-F238E27FC236}">
                <a16:creationId xmlns:a16="http://schemas.microsoft.com/office/drawing/2014/main" id="{97AF5D57-AAE6-4F1C-872A-FA3742ACFBFF}"/>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4" name="Picture 13" descr="A close up of a sign&#10;&#10;Description automatically generated">
            <a:extLst>
              <a:ext uri="{FF2B5EF4-FFF2-40B4-BE49-F238E27FC236}">
                <a16:creationId xmlns:a16="http://schemas.microsoft.com/office/drawing/2014/main" id="{C9E5D4A9-68CF-4A5B-A15F-C6ED91280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2" name="TextBox 11">
            <a:extLst>
              <a:ext uri="{FF2B5EF4-FFF2-40B4-BE49-F238E27FC236}">
                <a16:creationId xmlns:a16="http://schemas.microsoft.com/office/drawing/2014/main" id="{A88D2B7F-E924-4620-90AF-070F3B19B15C}"/>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bg1"/>
                </a:solidFill>
              </a:rPr>
              <a:t>© Copyright Invest 2020</a:t>
            </a:r>
          </a:p>
        </p:txBody>
      </p:sp>
      <p:grpSp>
        <p:nvGrpSpPr>
          <p:cNvPr id="15" name="Group 14">
            <a:extLst>
              <a:ext uri="{FF2B5EF4-FFF2-40B4-BE49-F238E27FC236}">
                <a16:creationId xmlns:a16="http://schemas.microsoft.com/office/drawing/2014/main" id="{36D53FF3-F28C-42F3-8862-1F9A27E69EA0}"/>
              </a:ext>
            </a:extLst>
          </p:cNvPr>
          <p:cNvGrpSpPr/>
          <p:nvPr userDrawn="1"/>
        </p:nvGrpSpPr>
        <p:grpSpPr>
          <a:xfrm>
            <a:off x="10633667" y="6372225"/>
            <a:ext cx="982071" cy="388181"/>
            <a:chOff x="3400425" y="2371725"/>
            <a:chExt cx="5390482" cy="2113121"/>
          </a:xfrm>
        </p:grpSpPr>
        <p:sp>
          <p:nvSpPr>
            <p:cNvPr id="16" name="Freeform: Shape 15">
              <a:extLst>
                <a:ext uri="{FF2B5EF4-FFF2-40B4-BE49-F238E27FC236}">
                  <a16:creationId xmlns:a16="http://schemas.microsoft.com/office/drawing/2014/main" id="{9B8D5619-F3B0-403C-848D-5DC33816C989}"/>
                </a:ext>
              </a:extLst>
            </p:cNvPr>
            <p:cNvSpPr/>
            <p:nvPr/>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3DA0E5DC-8847-4A80-B480-73054FDBDD9E}"/>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FDC07F9-B06B-409E-A3A5-7BE2ECF161D8}"/>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B74A514-CF16-4D72-9450-49E9576DBE7F}"/>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7736D84-4F5E-4D21-8B93-C28FDBDB5FD5}"/>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A73C000-B87D-424D-8D37-78B7D3F7CEF5}"/>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022A500-74FC-4067-9E25-E16D1E14BC3E}"/>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endParaRPr lang="en-US" dirty="0"/>
            </a:p>
          </p:txBody>
        </p:sp>
      </p:grpSp>
      <p:sp>
        <p:nvSpPr>
          <p:cNvPr id="23" name="Slide Number Placeholder 5">
            <a:extLst>
              <a:ext uri="{FF2B5EF4-FFF2-40B4-BE49-F238E27FC236}">
                <a16:creationId xmlns:a16="http://schemas.microsoft.com/office/drawing/2014/main" id="{03DEBAEA-8928-454D-B5CA-F55B66CC60D2}"/>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2259413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540026" y="2108129"/>
            <a:ext cx="8156299" cy="1946689"/>
          </a:xfrm>
        </p:spPr>
        <p:txBody>
          <a:bodyPr wrap="square" anchor="b">
            <a:noAutofit/>
          </a:bodyPr>
          <a:lstStyle>
            <a:lvl1pPr algn="l">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540026" y="4054819"/>
            <a:ext cx="8156299" cy="901424"/>
          </a:xfrm>
        </p:spPr>
        <p:txBody>
          <a:bodyPr wrap="square">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1B3EA566-972A-4F86-88EF-5D700D310BDD}"/>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9" name="Picture 8" descr="A close up of a sign&#10;&#10;Description automatically generated">
            <a:extLst>
              <a:ext uri="{FF2B5EF4-FFF2-40B4-BE49-F238E27FC236}">
                <a16:creationId xmlns:a16="http://schemas.microsoft.com/office/drawing/2014/main" id="{2ACD7443-B426-42C1-A1C7-43674E9C16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0" name="Slide Number Placeholder 5">
            <a:extLst>
              <a:ext uri="{FF2B5EF4-FFF2-40B4-BE49-F238E27FC236}">
                <a16:creationId xmlns:a16="http://schemas.microsoft.com/office/drawing/2014/main" id="{28AB9FB8-1356-4EB3-B923-8AEAE1B8B025}"/>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28775943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92000" cy="6858000"/>
          </a:xfrm>
        </p:spPr>
        <p:txBody>
          <a:bodyPr anchor="ctr">
            <a:normAutofit/>
          </a:bodyP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Photo here via drag and drop or insert</a:t>
            </a:r>
            <a:endParaRPr lang="en-US" dirty="0"/>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916017" y="1860104"/>
            <a:ext cx="4359965" cy="1946689"/>
          </a:xfrm>
        </p:spPr>
        <p:txBody>
          <a:bodyPr wrap="square" anchor="b">
            <a:noAutofit/>
          </a:bodyPr>
          <a:lstStyle>
            <a:lvl1pPr algn="ctr">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3916017" y="3806794"/>
            <a:ext cx="4359965" cy="901424"/>
          </a:xfrm>
        </p:spPr>
        <p:txBody>
          <a:bodyPr wrap="square">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D81F1CBC-336A-4F3E-A398-8A0D46749B74}"/>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0" name="Picture 9" descr="A close up of a sign&#10;&#10;Description automatically generated">
            <a:extLst>
              <a:ext uri="{FF2B5EF4-FFF2-40B4-BE49-F238E27FC236}">
                <a16:creationId xmlns:a16="http://schemas.microsoft.com/office/drawing/2014/main" id="{49C574E5-0079-494F-AE00-0A2537748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2" name="Slide Number Placeholder 5">
            <a:extLst>
              <a:ext uri="{FF2B5EF4-FFF2-40B4-BE49-F238E27FC236}">
                <a16:creationId xmlns:a16="http://schemas.microsoft.com/office/drawing/2014/main" id="{E554E081-9D19-4311-9A6F-1A56E7DD4386}"/>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2261796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3329608" y="2723704"/>
            <a:ext cx="5532782" cy="1946689"/>
          </a:xfrm>
        </p:spPr>
        <p:txBody>
          <a:bodyPr wrap="square" anchor="b">
            <a:noAutofit/>
          </a:bodyPr>
          <a:lstStyle>
            <a:lvl1pPr algn="ctr">
              <a:lnSpc>
                <a:spcPts val="4000"/>
              </a:lnSpc>
              <a:defRPr sz="5000" spc="-300"/>
            </a:lvl1pPr>
          </a:lstStyle>
          <a:p>
            <a:r>
              <a:rPr lang="en-US" dirty="0"/>
              <a:t>Click to edit Master title style</a:t>
            </a:r>
          </a:p>
        </p:txBody>
      </p:sp>
      <p:sp>
        <p:nvSpPr>
          <p:cNvPr id="3" name="Subtitle 2"/>
          <p:cNvSpPr>
            <a:spLocks noGrp="1"/>
          </p:cNvSpPr>
          <p:nvPr>
            <p:ph type="subTitle" idx="1"/>
          </p:nvPr>
        </p:nvSpPr>
        <p:spPr>
          <a:xfrm>
            <a:off x="3916017" y="4670394"/>
            <a:ext cx="4359965" cy="901424"/>
          </a:xfrm>
        </p:spPr>
        <p:txBody>
          <a:bodyPr wrap="square">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18">
            <a:extLst>
              <a:ext uri="{FF2B5EF4-FFF2-40B4-BE49-F238E27FC236}">
                <a16:creationId xmlns:a16="http://schemas.microsoft.com/office/drawing/2014/main" id="{0E73D494-E188-4151-9D0D-7324A0010CAF}"/>
              </a:ext>
            </a:extLst>
          </p:cNvPr>
          <p:cNvSpPr>
            <a:spLocks noGrp="1"/>
          </p:cNvSpPr>
          <p:nvPr>
            <p:ph type="pic" sz="quarter" idx="18"/>
          </p:nvPr>
        </p:nvSpPr>
        <p:spPr>
          <a:xfrm>
            <a:off x="4965700" y="1003300"/>
            <a:ext cx="2260600" cy="2260600"/>
          </a:xfrm>
          <a:prstGeom prst="ellipse">
            <a:avLst/>
          </a:prstGeom>
          <a:solidFill>
            <a:schemeClr val="tx2"/>
          </a:solidFill>
        </p:spPr>
        <p:txBody>
          <a:bodyPr anchor="ctr">
            <a:normAutofit/>
          </a:bodyPr>
          <a:lstStyle>
            <a:lvl1pPr marL="0" indent="0" algn="ctr">
              <a:buNone/>
              <a:defRPr sz="1400" i="1">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10" name="TextBox 9">
            <a:extLst>
              <a:ext uri="{FF2B5EF4-FFF2-40B4-BE49-F238E27FC236}">
                <a16:creationId xmlns:a16="http://schemas.microsoft.com/office/drawing/2014/main" id="{2783BC8E-7A17-4113-95EE-13966B7C5A11}"/>
              </a:ext>
            </a:extLst>
          </p:cNvPr>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12" name="Picture 11" descr="A close up of a sign&#10;&#10;Description automatically generated">
            <a:extLst>
              <a:ext uri="{FF2B5EF4-FFF2-40B4-BE49-F238E27FC236}">
                <a16:creationId xmlns:a16="http://schemas.microsoft.com/office/drawing/2014/main" id="{58340BF1-D13B-4AF5-9AC6-A5CCB99D0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
        <p:nvSpPr>
          <p:cNvPr id="11" name="Slide Number Placeholder 5">
            <a:extLst>
              <a:ext uri="{FF2B5EF4-FFF2-40B4-BE49-F238E27FC236}">
                <a16:creationId xmlns:a16="http://schemas.microsoft.com/office/drawing/2014/main" id="{978C0226-4336-4DD7-A7F1-4572DEA0581C}"/>
              </a:ext>
            </a:extLst>
          </p:cNvPr>
          <p:cNvSpPr>
            <a:spLocks noGrp="1"/>
          </p:cNvSpPr>
          <p:nvPr>
            <p:ph type="sldNum" sz="quarter" idx="12"/>
          </p:nvPr>
        </p:nvSpPr>
        <p:spPr>
          <a:xfrm>
            <a:off x="11874500" y="6595176"/>
            <a:ext cx="243510" cy="184940"/>
          </a:xfrm>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40981742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8C2FB-505F-4F53-85B0-A776D04BC4ED}" type="slidenum">
              <a:rPr lang="en-US" smtClean="0"/>
              <a:t>‹#›</a:t>
            </a:fld>
            <a:endParaRPr lang="en-US" dirty="0"/>
          </a:p>
        </p:txBody>
      </p:sp>
    </p:spTree>
    <p:extLst>
      <p:ext uri="{BB962C8B-B14F-4D97-AF65-F5344CB8AC3E}">
        <p14:creationId xmlns:p14="http://schemas.microsoft.com/office/powerpoint/2010/main" val="6917283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theme" Target="../theme/theme2.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image" Target="../media/image2.png"/><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3.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slideLayout" Target="../slideLayouts/slideLayout129.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42" Type="http://schemas.openxmlformats.org/officeDocument/2006/relationships/image" Target="../media/image2.png"/><Relationship Id="rId7" Type="http://schemas.openxmlformats.org/officeDocument/2006/relationships/slideLayout" Target="../slideLayouts/slideLayout9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41" Type="http://schemas.openxmlformats.org/officeDocument/2006/relationships/theme" Target="../theme/theme4.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slideLayout" Target="../slideLayouts/slideLayout130.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8" Type="http://schemas.openxmlformats.org/officeDocument/2006/relationships/slideLayout" Target="../slideLayouts/slideLayout98.xml"/><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a:t>Invest</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703" r:id="rId3"/>
    <p:sldLayoutId id="2147483704" r:id="rId4"/>
    <p:sldLayoutId id="2147483693" r:id="rId5"/>
    <p:sldLayoutId id="2147483694" r:id="rId6"/>
    <p:sldLayoutId id="2147483696" r:id="rId7"/>
    <p:sldLayoutId id="2147483697" r:id="rId8"/>
    <p:sldLayoutId id="2147483698" r:id="rId9"/>
    <p:sldLayoutId id="2147483666" r:id="rId10"/>
    <p:sldLayoutId id="2147483667" r:id="rId11"/>
    <p:sldLayoutId id="2147483712" r:id="rId12"/>
    <p:sldLayoutId id="2147483713" r:id="rId13"/>
    <p:sldLayoutId id="2147483691" r:id="rId14"/>
    <p:sldLayoutId id="2147483695" r:id="rId15"/>
    <p:sldLayoutId id="2147483699" r:id="rId16"/>
    <p:sldLayoutId id="2147483700" r:id="rId17"/>
    <p:sldLayoutId id="2147483701" r:id="rId18"/>
    <p:sldLayoutId id="2147483674" r:id="rId19"/>
    <p:sldLayoutId id="2147483688" r:id="rId20"/>
    <p:sldLayoutId id="2147483670" r:id="rId21"/>
    <p:sldLayoutId id="2147483687" r:id="rId22"/>
    <p:sldLayoutId id="2147483677" r:id="rId23"/>
    <p:sldLayoutId id="2147483692" r:id="rId24"/>
    <p:sldLayoutId id="2147483671" r:id="rId25"/>
    <p:sldLayoutId id="2147483669" r:id="rId26"/>
    <p:sldLayoutId id="2147483689" r:id="rId27"/>
    <p:sldLayoutId id="2147483708" r:id="rId28"/>
    <p:sldLayoutId id="2147483668" r:id="rId29"/>
    <p:sldLayoutId id="2147483709" r:id="rId30"/>
    <p:sldLayoutId id="2147483710" r:id="rId31"/>
    <p:sldLayoutId id="2147483711" r:id="rId32"/>
    <p:sldLayoutId id="2147483653" r:id="rId33"/>
    <p:sldLayoutId id="2147483672" r:id="rId34"/>
    <p:sldLayoutId id="2147483652" r:id="rId35"/>
    <p:sldLayoutId id="2147483656" r:id="rId36"/>
    <p:sldLayoutId id="2147483714" r:id="rId37"/>
  </p:sldLayoutIdLst>
  <p:hf hdr="0" ftr="0" dt="0"/>
  <p:txStyles>
    <p:titleStyle>
      <a:lvl1pPr algn="l" defTabSz="914400" rtl="0" eaLnBrk="1" latinLnBrk="0" hangingPunct="1">
        <a:lnSpc>
          <a:spcPct val="90000"/>
        </a:lnSpc>
        <a:spcBef>
          <a:spcPct val="0"/>
        </a:spcBef>
        <a:buNone/>
        <a:defRPr sz="2800" b="1" i="0" kern="1200" cap="none" baseline="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11160000" cy="900000"/>
          </a:xfrm>
          <a:prstGeom prst="rect">
            <a:avLst/>
          </a:prstGeom>
        </p:spPr>
        <p:txBody>
          <a:bodyPr vert="horz" wrap="squar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40000" y="1620000"/>
            <a:ext cx="1116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705208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05A7F-6B8B-4249-A0C0-7397471A7C4F}" type="datetimeFigureOut">
              <a:rPr lang="en-US" smtClean="0"/>
              <a:t>2/7/2024</a:t>
            </a:fld>
            <a:endParaRPr lang="en-US" dirty="0"/>
          </a:p>
        </p:txBody>
      </p:sp>
      <p:sp>
        <p:nvSpPr>
          <p:cNvPr id="5" name="Footer Placeholder 4"/>
          <p:cNvSpPr>
            <a:spLocks noGrp="1"/>
          </p:cNvSpPr>
          <p:nvPr>
            <p:ph type="ftr" sz="quarter" idx="3"/>
          </p:nvPr>
        </p:nvSpPr>
        <p:spPr>
          <a:xfrm>
            <a:off x="3200400" y="705208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874500" y="6595176"/>
            <a:ext cx="243510" cy="184940"/>
          </a:xfrm>
          <a:prstGeom prst="rect">
            <a:avLst/>
          </a:prstGeom>
        </p:spPr>
        <p:txBody>
          <a:bodyPr vert="horz" lIns="0" tIns="0" rIns="0" bIns="0" rtlCol="0" anchor="ctr"/>
          <a:lstStyle>
            <a:lvl1pPr algn="ctr">
              <a:defRPr sz="700">
                <a:solidFill>
                  <a:schemeClr val="bg1">
                    <a:lumMod val="75000"/>
                  </a:schemeClr>
                </a:solidFill>
              </a:defRPr>
            </a:lvl1pPr>
          </a:lstStyle>
          <a:p>
            <a:fld id="{3348C2FB-505F-4F53-85B0-A776D04BC4ED}" type="slidenum">
              <a:rPr lang="en-US" smtClean="0"/>
              <a:pPr/>
              <a:t>‹#›</a:t>
            </a:fld>
            <a:endParaRPr lang="en-US" dirty="0"/>
          </a:p>
        </p:txBody>
      </p:sp>
      <p:sp>
        <p:nvSpPr>
          <p:cNvPr id="7" name="TextBox 6"/>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9" name="Picture 8" descr="A close up of a sign&#10;&#10;Description automatically generated">
            <a:extLst>
              <a:ext uri="{FF2B5EF4-FFF2-40B4-BE49-F238E27FC236}">
                <a16:creationId xmlns:a16="http://schemas.microsoft.com/office/drawing/2014/main" id="{75596DF4-5604-4497-8962-4C2AD7058699}"/>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Tree>
    <p:extLst>
      <p:ext uri="{BB962C8B-B14F-4D97-AF65-F5344CB8AC3E}">
        <p14:creationId xmlns:p14="http://schemas.microsoft.com/office/powerpoint/2010/main" val="9836866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905" r:id="rId41"/>
  </p:sldLayoutIdLst>
  <p:txStyles>
    <p:titleStyle>
      <a:lvl1pPr algn="l" defTabSz="914400" rtl="0" eaLnBrk="1" latinLnBrk="0" hangingPunct="1">
        <a:lnSpc>
          <a:spcPct val="90000"/>
        </a:lnSpc>
        <a:spcBef>
          <a:spcPct val="0"/>
        </a:spcBef>
        <a:buNone/>
        <a:defRPr sz="3200" b="1" kern="1200" spc="-1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100" kern="1200">
          <a:solidFill>
            <a:schemeClr val="tx2"/>
          </a:solidFill>
          <a:latin typeface="+mn-lt"/>
          <a:ea typeface="+mn-ea"/>
          <a:cs typeface="+mn-cs"/>
        </a:defRPr>
      </a:lvl1pPr>
      <a:lvl2pPr marL="536575" indent="-26828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804863" indent="-268288"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073150"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1341438"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B564C-9092-656B-D9EE-9AE571AEB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A1868-4DD4-85F7-DA3A-DB4A87069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33A8-E630-5139-0E77-FCE81944B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32BCB-8C1F-44F4-8503-DA3C48796956}" type="datetimeFigureOut">
              <a:rPr lang="en-US" smtClean="0"/>
              <a:t>2/7/2024</a:t>
            </a:fld>
            <a:endParaRPr lang="en-US"/>
          </a:p>
        </p:txBody>
      </p:sp>
      <p:sp>
        <p:nvSpPr>
          <p:cNvPr id="5" name="Footer Placeholder 4">
            <a:extLst>
              <a:ext uri="{FF2B5EF4-FFF2-40B4-BE49-F238E27FC236}">
                <a16:creationId xmlns:a16="http://schemas.microsoft.com/office/drawing/2014/main" id="{0B80089C-1339-A4E9-73C1-77092997E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5575F-7159-2635-7EBF-F5983B07B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C6ED5-E08C-4F82-983A-3E14287DC1D0}" type="slidenum">
              <a:rPr lang="en-US" smtClean="0"/>
              <a:t>‹#›</a:t>
            </a:fld>
            <a:endParaRPr lang="en-US"/>
          </a:p>
        </p:txBody>
      </p:sp>
    </p:spTree>
    <p:extLst>
      <p:ext uri="{BB962C8B-B14F-4D97-AF65-F5344CB8AC3E}">
        <p14:creationId xmlns:p14="http://schemas.microsoft.com/office/powerpoint/2010/main" val="235852395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11160000" cy="900000"/>
          </a:xfrm>
          <a:prstGeom prst="rect">
            <a:avLst/>
          </a:prstGeom>
        </p:spPr>
        <p:txBody>
          <a:bodyPr vert="horz" wrap="squar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40000" y="1620000"/>
            <a:ext cx="1116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705208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05A7F-6B8B-4249-A0C0-7397471A7C4F}" type="datetimeFigureOut">
              <a:rPr lang="en-US" smtClean="0"/>
              <a:t>2/7/2024</a:t>
            </a:fld>
            <a:endParaRPr lang="en-US" dirty="0"/>
          </a:p>
        </p:txBody>
      </p:sp>
      <p:sp>
        <p:nvSpPr>
          <p:cNvPr id="5" name="Footer Placeholder 4"/>
          <p:cNvSpPr>
            <a:spLocks noGrp="1"/>
          </p:cNvSpPr>
          <p:nvPr>
            <p:ph type="ftr" sz="quarter" idx="3"/>
          </p:nvPr>
        </p:nvSpPr>
        <p:spPr>
          <a:xfrm>
            <a:off x="3200400" y="705208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874500" y="6595176"/>
            <a:ext cx="243510" cy="184940"/>
          </a:xfrm>
          <a:prstGeom prst="rect">
            <a:avLst/>
          </a:prstGeom>
        </p:spPr>
        <p:txBody>
          <a:bodyPr vert="horz" lIns="0" tIns="0" rIns="0" bIns="0" rtlCol="0" anchor="ctr"/>
          <a:lstStyle>
            <a:lvl1pPr algn="ctr">
              <a:defRPr sz="700">
                <a:solidFill>
                  <a:schemeClr val="bg1">
                    <a:lumMod val="75000"/>
                  </a:schemeClr>
                </a:solidFill>
              </a:defRPr>
            </a:lvl1pPr>
          </a:lstStyle>
          <a:p>
            <a:fld id="{3348C2FB-505F-4F53-85B0-A776D04BC4ED}" type="slidenum">
              <a:rPr lang="en-US" smtClean="0"/>
              <a:pPr/>
              <a:t>‹#›</a:t>
            </a:fld>
            <a:endParaRPr lang="en-US" dirty="0"/>
          </a:p>
        </p:txBody>
      </p:sp>
      <p:sp>
        <p:nvSpPr>
          <p:cNvPr id="7" name="TextBox 6"/>
          <p:cNvSpPr txBox="1"/>
          <p:nvPr userDrawn="1"/>
        </p:nvSpPr>
        <p:spPr>
          <a:xfrm>
            <a:off x="139148" y="6568322"/>
            <a:ext cx="3896140" cy="107722"/>
          </a:xfrm>
          <a:prstGeom prst="rect">
            <a:avLst/>
          </a:prstGeom>
          <a:noFill/>
        </p:spPr>
        <p:txBody>
          <a:bodyPr wrap="square" lIns="0" tIns="0" rIns="0" bIns="0" rtlCol="0">
            <a:spAutoFit/>
          </a:bodyPr>
          <a:lstStyle/>
          <a:p>
            <a:r>
              <a:rPr lang="en-US" sz="700" dirty="0">
                <a:solidFill>
                  <a:schemeClr val="tx1">
                    <a:lumMod val="75000"/>
                    <a:lumOff val="25000"/>
                  </a:schemeClr>
                </a:solidFill>
              </a:rPr>
              <a:t>© Copyright Invest 2020</a:t>
            </a:r>
          </a:p>
        </p:txBody>
      </p:sp>
      <p:pic>
        <p:nvPicPr>
          <p:cNvPr id="9" name="Picture 8" descr="A close up of a sign&#10;&#10;Description automatically generated">
            <a:extLst>
              <a:ext uri="{FF2B5EF4-FFF2-40B4-BE49-F238E27FC236}">
                <a16:creationId xmlns:a16="http://schemas.microsoft.com/office/drawing/2014/main" id="{75596DF4-5604-4497-8962-4C2AD7058699}"/>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0689619" y="6356527"/>
            <a:ext cx="1025774" cy="423589"/>
          </a:xfrm>
          <a:prstGeom prst="rect">
            <a:avLst/>
          </a:prstGeom>
        </p:spPr>
      </p:pic>
    </p:spTree>
    <p:extLst>
      <p:ext uri="{BB962C8B-B14F-4D97-AF65-F5344CB8AC3E}">
        <p14:creationId xmlns:p14="http://schemas.microsoft.com/office/powerpoint/2010/main" val="209472549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Lst>
  <p:txStyles>
    <p:titleStyle>
      <a:lvl1pPr algn="l" defTabSz="914400" rtl="0" eaLnBrk="1" latinLnBrk="0" hangingPunct="1">
        <a:lnSpc>
          <a:spcPct val="90000"/>
        </a:lnSpc>
        <a:spcBef>
          <a:spcPct val="0"/>
        </a:spcBef>
        <a:buNone/>
        <a:defRPr sz="3200" b="1" kern="1200" spc="-1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100" kern="1200">
          <a:solidFill>
            <a:schemeClr val="tx2"/>
          </a:solidFill>
          <a:latin typeface="+mn-lt"/>
          <a:ea typeface="+mn-ea"/>
          <a:cs typeface="+mn-cs"/>
        </a:defRPr>
      </a:lvl1pPr>
      <a:lvl2pPr marL="536575" indent="-26828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804863" indent="-268288"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073150"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1341438"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vestprogram.org/classroomconnec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0.xml"/><Relationship Id="rId5" Type="http://schemas.openxmlformats.org/officeDocument/2006/relationships/image" Target="../media/image7.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0.xml"/><Relationship Id="rId5" Type="http://schemas.openxmlformats.org/officeDocument/2006/relationships/image" Target="../media/image8.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0.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0.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8.xml"/><Relationship Id="rId1" Type="http://schemas.openxmlformats.org/officeDocument/2006/relationships/video" Target="https://www.youtube.com/embed/9RuN4lysvVI?start=3&amp;feature=oembed"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3" Type="http://schemas.openxmlformats.org/officeDocument/2006/relationships/hyperlink" Target="http://www.investprogram.org/deca" TargetMode="External"/><Relationship Id="rId2" Type="http://schemas.openxmlformats.org/officeDocument/2006/relationships/notesSlide" Target="../notesSlides/notesSlide50.xml"/><Relationship Id="rId1" Type="http://schemas.openxmlformats.org/officeDocument/2006/relationships/slideLayout" Target="../slideLayouts/slideLayout52.xml"/><Relationship Id="rId6" Type="http://schemas.openxmlformats.org/officeDocument/2006/relationships/image" Target="../media/image28.png"/><Relationship Id="rId5" Type="http://schemas.openxmlformats.org/officeDocument/2006/relationships/hyperlink" Target="https://youth.handsonbanking.org/grades/high-school-course/" TargetMode="Externa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ideo" Target="https://www.youtube.com/embed/IbhuV9xS8vc?start=111&amp;feature=oembed" TargetMode="Externa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6201C1-1C92-4052-ACD3-B932B3CCD40F}"/>
              </a:ext>
            </a:extLst>
          </p:cNvPr>
          <p:cNvSpPr>
            <a:spLocks noGrp="1"/>
          </p:cNvSpPr>
          <p:nvPr>
            <p:ph type="ctrTitle"/>
          </p:nvPr>
        </p:nvSpPr>
        <p:spPr/>
        <p:txBody>
          <a:bodyPr vert="horz" wrap="square" lIns="91440" tIns="45720" rIns="91440" bIns="45720" rtlCol="0" anchor="ctr">
            <a:noAutofit/>
          </a:bodyPr>
          <a:lstStyle/>
          <a:p>
            <a:pPr algn="l">
              <a:lnSpc>
                <a:spcPct val="90000"/>
              </a:lnSpc>
            </a:pPr>
            <a:r>
              <a:rPr lang="en-US" sz="6600" dirty="0">
                <a:solidFill>
                  <a:schemeClr val="accent1">
                    <a:lumMod val="10000"/>
                    <a:lumOff val="90000"/>
                  </a:schemeClr>
                </a:solidFill>
              </a:rPr>
              <a:t>Insurance 101: </a:t>
            </a:r>
            <a:r>
              <a:rPr lang="en-US" sz="4000" dirty="0">
                <a:solidFill>
                  <a:srgbClr val="F04D30"/>
                </a:solidFill>
              </a:rPr>
              <a:t>Risks and Perils</a:t>
            </a:r>
          </a:p>
        </p:txBody>
      </p:sp>
      <p:sp>
        <p:nvSpPr>
          <p:cNvPr id="3" name="Subtitle 2">
            <a:extLst>
              <a:ext uri="{FF2B5EF4-FFF2-40B4-BE49-F238E27FC236}">
                <a16:creationId xmlns:a16="http://schemas.microsoft.com/office/drawing/2014/main" id="{FC9065F2-DB87-4715-BFD2-23A7BA79E324}"/>
              </a:ext>
            </a:extLst>
          </p:cNvPr>
          <p:cNvSpPr>
            <a:spLocks noGrp="1"/>
          </p:cNvSpPr>
          <p:nvPr>
            <p:ph type="subTitle" idx="1"/>
          </p:nvPr>
        </p:nvSpPr>
        <p:spPr>
          <a:xfrm>
            <a:off x="3959821" y="1853742"/>
            <a:ext cx="4302052" cy="613370"/>
          </a:xfrm>
        </p:spPr>
        <p:txBody>
          <a:bodyPr>
            <a:normAutofit fontScale="92500"/>
          </a:bodyPr>
          <a:lstStyle/>
          <a:p>
            <a:r>
              <a:rPr lang="en-US" sz="2200" b="1" dirty="0"/>
              <a:t>DECA Classroom Connection</a:t>
            </a:r>
          </a:p>
        </p:txBody>
      </p:sp>
      <p:grpSp>
        <p:nvGrpSpPr>
          <p:cNvPr id="2" name="Group 1">
            <a:extLst>
              <a:ext uri="{FF2B5EF4-FFF2-40B4-BE49-F238E27FC236}">
                <a16:creationId xmlns:a16="http://schemas.microsoft.com/office/drawing/2014/main" id="{0E538D3F-302B-E6AC-7BD8-22DF4603E02A}"/>
              </a:ext>
            </a:extLst>
          </p:cNvPr>
          <p:cNvGrpSpPr/>
          <p:nvPr/>
        </p:nvGrpSpPr>
        <p:grpSpPr>
          <a:xfrm>
            <a:off x="2384538" y="608929"/>
            <a:ext cx="4524262" cy="1788295"/>
            <a:chOff x="3400425" y="2371725"/>
            <a:chExt cx="5390482" cy="2113121"/>
          </a:xfrm>
        </p:grpSpPr>
        <p:sp>
          <p:nvSpPr>
            <p:cNvPr id="5" name="Freeform: Shape 4">
              <a:extLst>
                <a:ext uri="{FF2B5EF4-FFF2-40B4-BE49-F238E27FC236}">
                  <a16:creationId xmlns:a16="http://schemas.microsoft.com/office/drawing/2014/main" id="{B86D4479-9D0D-2BDB-DB0C-D1521737891B}"/>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6" name="Freeform: Shape 5">
              <a:extLst>
                <a:ext uri="{FF2B5EF4-FFF2-40B4-BE49-F238E27FC236}">
                  <a16:creationId xmlns:a16="http://schemas.microsoft.com/office/drawing/2014/main" id="{1CFDE233-82EC-21D9-011A-9322AF79E61E}"/>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8" name="Freeform: Shape 7">
              <a:extLst>
                <a:ext uri="{FF2B5EF4-FFF2-40B4-BE49-F238E27FC236}">
                  <a16:creationId xmlns:a16="http://schemas.microsoft.com/office/drawing/2014/main" id="{697E6B05-C710-F5A9-48AF-E12755E3D2D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9" name="Freeform: Shape 8">
              <a:extLst>
                <a:ext uri="{FF2B5EF4-FFF2-40B4-BE49-F238E27FC236}">
                  <a16:creationId xmlns:a16="http://schemas.microsoft.com/office/drawing/2014/main" id="{103E644A-0565-C707-2451-A73E8723ECA2}"/>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0" name="Freeform: Shape 9">
              <a:extLst>
                <a:ext uri="{FF2B5EF4-FFF2-40B4-BE49-F238E27FC236}">
                  <a16:creationId xmlns:a16="http://schemas.microsoft.com/office/drawing/2014/main" id="{0183D206-16E5-7886-5FAE-989F57BD610C}"/>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1" name="Freeform: Shape 10">
              <a:extLst>
                <a:ext uri="{FF2B5EF4-FFF2-40B4-BE49-F238E27FC236}">
                  <a16:creationId xmlns:a16="http://schemas.microsoft.com/office/drawing/2014/main" id="{15D56D76-7AD0-E5EF-A0FB-83B6FA40F52D}"/>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2" name="Freeform: Shape 11">
              <a:extLst>
                <a:ext uri="{FF2B5EF4-FFF2-40B4-BE49-F238E27FC236}">
                  <a16:creationId xmlns:a16="http://schemas.microsoft.com/office/drawing/2014/main" id="{7139C156-437C-11F3-2B83-7F6627F9D758}"/>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grpSp>
      <p:sp>
        <p:nvSpPr>
          <p:cNvPr id="13" name="TextBox 12">
            <a:extLst>
              <a:ext uri="{FF2B5EF4-FFF2-40B4-BE49-F238E27FC236}">
                <a16:creationId xmlns:a16="http://schemas.microsoft.com/office/drawing/2014/main" id="{003828CB-B1F0-00CB-F675-B0CA1F2F130D}"/>
              </a:ext>
            </a:extLst>
          </p:cNvPr>
          <p:cNvSpPr txBox="1"/>
          <p:nvPr/>
        </p:nvSpPr>
        <p:spPr>
          <a:xfrm>
            <a:off x="995082" y="6252882"/>
            <a:ext cx="8027894" cy="369332"/>
          </a:xfrm>
          <a:prstGeom prst="rect">
            <a:avLst/>
          </a:prstGeom>
          <a:noFill/>
        </p:spPr>
        <p:txBody>
          <a:bodyPr wrap="square" rtlCol="0">
            <a:spAutoFit/>
          </a:bodyPr>
          <a:lstStyle/>
          <a:p>
            <a:r>
              <a:rPr lang="en-US" b="1">
                <a:solidFill>
                  <a:schemeClr val="bg1"/>
                </a:solidFill>
              </a:rPr>
              <a:t>Lesson plan </a:t>
            </a:r>
            <a:r>
              <a:rPr lang="en-US" b="1" dirty="0">
                <a:solidFill>
                  <a:schemeClr val="bg1"/>
                </a:solidFill>
              </a:rPr>
              <a:t>available at </a:t>
            </a:r>
            <a:r>
              <a:rPr lang="en-US" b="1" dirty="0">
                <a:solidFill>
                  <a:schemeClr val="bg1"/>
                </a:solidFill>
                <a:hlinkClick r:id="rId3">
                  <a:extLst>
                    <a:ext uri="{A12FA001-AC4F-418D-AE19-62706E023703}">
                      <ahyp:hlinkClr xmlns:ahyp="http://schemas.microsoft.com/office/drawing/2018/hyperlinkcolor" val="tx"/>
                    </a:ext>
                  </a:extLst>
                </a:hlinkClick>
              </a:rPr>
              <a:t>www.investprogram.org/classroomconnection</a:t>
            </a:r>
            <a:r>
              <a:rPr lang="en-US" b="1" dirty="0">
                <a:solidFill>
                  <a:schemeClr val="bg1"/>
                </a:solidFill>
              </a:rPr>
              <a:t> </a:t>
            </a:r>
          </a:p>
        </p:txBody>
      </p:sp>
    </p:spTree>
    <p:extLst>
      <p:ext uri="{BB962C8B-B14F-4D97-AF65-F5344CB8AC3E}">
        <p14:creationId xmlns:p14="http://schemas.microsoft.com/office/powerpoint/2010/main" val="37647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6098D1"/>
                </a:solidFill>
              </a:rPr>
              <a:t>Benefits &amp; Costs of Insurance</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202652"/>
            <a:ext cx="6866854" cy="4668061"/>
          </a:xfrm>
        </p:spPr>
        <p:txBody>
          <a:bodyPr/>
          <a:lstStyle/>
          <a:p>
            <a:r>
              <a:rPr lang="en-US" sz="1800" b="1" dirty="0"/>
              <a:t>For Example…</a:t>
            </a:r>
            <a:br>
              <a:rPr lang="en-US" sz="1800" b="1" dirty="0"/>
            </a:br>
            <a:endParaRPr lang="en-US" sz="1800" b="1" dirty="0"/>
          </a:p>
          <a:p>
            <a:pPr marL="285750" indent="-285750">
              <a:buFont typeface="Arial" panose="020B0604020202020204" pitchFamily="34" charset="0"/>
              <a:buChar char="•"/>
            </a:pPr>
            <a:r>
              <a:rPr lang="en-US" sz="1800" dirty="0"/>
              <a:t>Could your family afford another house if it burned down? </a:t>
            </a:r>
            <a:br>
              <a:rPr lang="en-US" sz="1800" dirty="0"/>
            </a:br>
            <a:endParaRPr lang="en-US" sz="1800" dirty="0"/>
          </a:p>
          <a:p>
            <a:pPr marL="285750" indent="-285750">
              <a:buFont typeface="Arial" panose="020B0604020202020204" pitchFamily="34" charset="0"/>
              <a:buChar char="•"/>
            </a:pPr>
            <a:r>
              <a:rPr lang="en-US" sz="1800" dirty="0"/>
              <a:t>Not only would you be affected without insurance, other businesses would also be affected.</a:t>
            </a:r>
            <a:br>
              <a:rPr lang="en-US" sz="1800" dirty="0"/>
            </a:br>
            <a:endParaRPr lang="en-US" sz="1800" dirty="0"/>
          </a:p>
          <a:p>
            <a:pPr marL="285750" indent="-285750">
              <a:buFont typeface="Arial" panose="020B0604020202020204" pitchFamily="34" charset="0"/>
              <a:buChar char="•"/>
            </a:pPr>
            <a:r>
              <a:rPr lang="en-US" sz="1800" dirty="0"/>
              <a:t>There would be a negative ripple effect on the economy.</a:t>
            </a:r>
          </a:p>
          <a:p>
            <a:pPr marL="285750" indent="-285750">
              <a:buFont typeface="Arial" panose="020B0604020202020204" pitchFamily="34" charset="0"/>
              <a:buChar char="•"/>
            </a:pPr>
            <a:endParaRPr lang="en-US" sz="1800" dirty="0"/>
          </a:p>
        </p:txBody>
      </p:sp>
      <p:sp>
        <p:nvSpPr>
          <p:cNvPr id="9" name="Content Placeholder 8">
            <a:extLst>
              <a:ext uri="{FF2B5EF4-FFF2-40B4-BE49-F238E27FC236}">
                <a16:creationId xmlns:a16="http://schemas.microsoft.com/office/drawing/2014/main" id="{DE425B98-9C09-B9B1-3929-60B9DD83023E}"/>
              </a:ext>
            </a:extLst>
          </p:cNvPr>
          <p:cNvSpPr>
            <a:spLocks noGrp="1"/>
          </p:cNvSpPr>
          <p:nvPr>
            <p:ph sz="quarter" idx="18"/>
          </p:nvPr>
        </p:nvSpPr>
        <p:spPr/>
        <p:txBody>
          <a:bodyPr/>
          <a:lstStyle/>
          <a:p>
            <a:endParaRPr lang="en-US"/>
          </a:p>
        </p:txBody>
      </p:sp>
      <p:sp>
        <p:nvSpPr>
          <p:cNvPr id="3" name="Slide Number Placeholder 2">
            <a:extLst>
              <a:ext uri="{FF2B5EF4-FFF2-40B4-BE49-F238E27FC236}">
                <a16:creationId xmlns:a16="http://schemas.microsoft.com/office/drawing/2014/main" id="{51042A4A-5CF3-C62A-58D1-8C2CAFE4CB21}"/>
              </a:ext>
            </a:extLst>
          </p:cNvPr>
          <p:cNvSpPr>
            <a:spLocks noGrp="1"/>
          </p:cNvSpPr>
          <p:nvPr>
            <p:ph type="sldNum" sz="quarter" idx="12"/>
          </p:nvPr>
        </p:nvSpPr>
        <p:spPr/>
        <p:txBody>
          <a:bodyPr/>
          <a:lstStyle/>
          <a:p>
            <a:fld id="{B5CEABB6-07DC-46E8-9B57-56EC44A396E5}" type="slidenum">
              <a:rPr lang="en-US" smtClean="0"/>
              <a:pPr/>
              <a:t>10</a:t>
            </a:fld>
            <a:endParaRPr lang="en-US" dirty="0"/>
          </a:p>
        </p:txBody>
      </p:sp>
      <p:pic>
        <p:nvPicPr>
          <p:cNvPr id="4" name="Content Placeholder 19" descr="A stack of books">
            <a:extLst>
              <a:ext uri="{FF2B5EF4-FFF2-40B4-BE49-F238E27FC236}">
                <a16:creationId xmlns:a16="http://schemas.microsoft.com/office/drawing/2014/main" id="{F7A63A8B-AB8A-7D64-512A-D1974ABE9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Tree>
    <p:extLst>
      <p:ext uri="{BB962C8B-B14F-4D97-AF65-F5344CB8AC3E}">
        <p14:creationId xmlns:p14="http://schemas.microsoft.com/office/powerpoint/2010/main" val="18208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2060"/>
                </a:solidFill>
                <a:latin typeface="Montserrat SemiBold" panose="00000700000000000000" pitchFamily="2" charset="0"/>
              </a:rPr>
              <a:t>Basic Insurance Terms</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202653"/>
            <a:ext cx="6866854" cy="4026572"/>
          </a:xfrm>
        </p:spPr>
        <p:txBody>
          <a:bodyPr/>
          <a:lstStyle/>
          <a:p>
            <a:r>
              <a:rPr lang="en-US" sz="2000" dirty="0"/>
              <a:t>Understanding insurance requires a comprehensive understanding of these fundamental principles:</a:t>
            </a:r>
          </a:p>
          <a:p>
            <a:endParaRPr lang="en-US" sz="2000" dirty="0"/>
          </a:p>
          <a:p>
            <a:pPr marL="742950" lvl="1" indent="-285750">
              <a:buFont typeface="Arial" panose="020B0604020202020204" pitchFamily="34" charset="0"/>
              <a:buChar char="•"/>
            </a:pPr>
            <a:r>
              <a:rPr lang="en-US" sz="2000" b="1" dirty="0">
                <a:solidFill>
                  <a:srgbClr val="6098D1"/>
                </a:solidFill>
                <a:latin typeface="Montserrat SemiBold" panose="00000700000000000000" pitchFamily="2" charset="0"/>
              </a:rPr>
              <a:t>Insurance</a:t>
            </a:r>
            <a:r>
              <a:rPr lang="en-US" sz="2000" b="1" i="1" dirty="0">
                <a:solidFill>
                  <a:srgbClr val="6098D1"/>
                </a:solidFill>
                <a:latin typeface="Montserrat SemiBold" panose="00000700000000000000" pitchFamily="2" charset="0"/>
              </a:rPr>
              <a:t> </a:t>
            </a:r>
          </a:p>
          <a:p>
            <a:pPr marL="742950" lvl="1" indent="-285750">
              <a:buFont typeface="Arial" panose="020B0604020202020204" pitchFamily="34" charset="0"/>
              <a:buChar char="•"/>
            </a:pPr>
            <a:r>
              <a:rPr lang="en-US" sz="2000" b="1" dirty="0">
                <a:solidFill>
                  <a:srgbClr val="6098D1"/>
                </a:solidFill>
                <a:latin typeface="Montserrat SemiBold" panose="00000700000000000000" pitchFamily="2" charset="0"/>
              </a:rPr>
              <a:t>Risk</a:t>
            </a:r>
          </a:p>
          <a:p>
            <a:pPr marL="742950" lvl="1" indent="-285750">
              <a:buFont typeface="Arial" panose="020B0604020202020204" pitchFamily="34" charset="0"/>
              <a:buChar char="•"/>
            </a:pPr>
            <a:r>
              <a:rPr lang="en-US" sz="2000" b="1" dirty="0">
                <a:solidFill>
                  <a:srgbClr val="6098D1"/>
                </a:solidFill>
                <a:latin typeface="Montserrat SemiBold" panose="00000700000000000000" pitchFamily="2" charset="0"/>
              </a:rPr>
              <a:t>Peril</a:t>
            </a:r>
          </a:p>
          <a:p>
            <a:pPr marL="742950" lvl="1" indent="-285750">
              <a:buFont typeface="Arial" panose="020B0604020202020204" pitchFamily="34" charset="0"/>
              <a:buChar char="•"/>
            </a:pPr>
            <a:r>
              <a:rPr lang="en-US" sz="2000" b="1" dirty="0">
                <a:solidFill>
                  <a:srgbClr val="6098D1"/>
                </a:solidFill>
                <a:latin typeface="Montserrat SemiBold" panose="00000700000000000000" pitchFamily="2" charset="0"/>
              </a:rPr>
              <a:t>Hazard</a:t>
            </a:r>
          </a:p>
        </p:txBody>
      </p:sp>
      <p:sp>
        <p:nvSpPr>
          <p:cNvPr id="9" name="Content Placeholder 8">
            <a:extLst>
              <a:ext uri="{FF2B5EF4-FFF2-40B4-BE49-F238E27FC236}">
                <a16:creationId xmlns:a16="http://schemas.microsoft.com/office/drawing/2014/main" id="{BED964D4-8965-391C-6E0D-F3888A26A0EB}"/>
              </a:ext>
            </a:extLst>
          </p:cNvPr>
          <p:cNvSpPr>
            <a:spLocks noGrp="1"/>
          </p:cNvSpPr>
          <p:nvPr>
            <p:ph sz="quarter" idx="18"/>
          </p:nvPr>
        </p:nvSpPr>
        <p:spPr/>
        <p:txBody>
          <a:bodyPr/>
          <a:lstStyle/>
          <a:p>
            <a:endParaRPr lang="en-US"/>
          </a:p>
        </p:txBody>
      </p:sp>
      <p:sp>
        <p:nvSpPr>
          <p:cNvPr id="14" name="Slide Number Placeholder 13">
            <a:extLst>
              <a:ext uri="{FF2B5EF4-FFF2-40B4-BE49-F238E27FC236}">
                <a16:creationId xmlns:a16="http://schemas.microsoft.com/office/drawing/2014/main" id="{8062CB78-935A-7B96-3EE4-B86888B7EBA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Montserrat" pitchFamily="2" charset="77"/>
              <a:ea typeface="+mn-ea"/>
              <a:cs typeface="+mn-cs"/>
            </a:endParaRPr>
          </a:p>
        </p:txBody>
      </p:sp>
      <p:pic>
        <p:nvPicPr>
          <p:cNvPr id="15" name="Content Placeholder 19" descr="A stack of books">
            <a:extLst>
              <a:ext uri="{FF2B5EF4-FFF2-40B4-BE49-F238E27FC236}">
                <a16:creationId xmlns:a16="http://schemas.microsoft.com/office/drawing/2014/main" id="{88399618-2479-66C9-B5C3-EF84D1B0D1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pic>
        <p:nvPicPr>
          <p:cNvPr id="3" name="Picture 2" descr="A cartoon clipboard and umbrella&#10;&#10;Description automatically generated">
            <a:extLst>
              <a:ext uri="{FF2B5EF4-FFF2-40B4-BE49-F238E27FC236}">
                <a16:creationId xmlns:a16="http://schemas.microsoft.com/office/drawing/2014/main" id="{C7519FCC-6693-FE55-4F19-CA084331D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1579" y="2120204"/>
            <a:ext cx="4460912" cy="4460912"/>
          </a:xfrm>
          <a:prstGeom prst="rect">
            <a:avLst/>
          </a:prstGeom>
        </p:spPr>
      </p:pic>
    </p:spTree>
    <p:extLst>
      <p:ext uri="{BB962C8B-B14F-4D97-AF65-F5344CB8AC3E}">
        <p14:creationId xmlns:p14="http://schemas.microsoft.com/office/powerpoint/2010/main" val="58942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E31F40EC-7714-4356-A03C-B98AAB0206BB}"/>
              </a:ext>
            </a:extLst>
          </p:cNvPr>
          <p:cNvSpPr txBox="1">
            <a:spLocks/>
          </p:cNvSpPr>
          <p:nvPr/>
        </p:nvSpPr>
        <p:spPr>
          <a:xfrm>
            <a:off x="0" y="2378386"/>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04D30"/>
                </a:solidFill>
                <a:effectLst>
                  <a:outerShdw blurRad="38100" dist="38100" dir="2700000" algn="tl">
                    <a:srgbClr val="000000">
                      <a:alpha val="43137"/>
                    </a:srgbClr>
                  </a:outerShdw>
                </a:effectLst>
                <a:uLnTx/>
                <a:uFillTx/>
                <a:latin typeface="Montserrat" panose="00000500000000000000" pitchFamily="2" charset="0"/>
                <a:ea typeface="+mn-ea"/>
                <a:cs typeface="+mn-cs"/>
              </a:rPr>
              <a:t>Your Turn…</a:t>
            </a:r>
            <a:br>
              <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br>
            <a:r>
              <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Wha</a:t>
            </a:r>
            <a:r>
              <a:rPr lang="en-US" sz="7200" b="1" dirty="0">
                <a:solidFill>
                  <a:prstClr val="white"/>
                </a:solidFill>
                <a:latin typeface="Montserrat" panose="00000500000000000000" pitchFamily="2" charset="0"/>
              </a:rPr>
              <a:t>t does </a:t>
            </a:r>
            <a:br>
              <a:rPr lang="en-US" sz="7200" b="1" dirty="0">
                <a:solidFill>
                  <a:prstClr val="white"/>
                </a:solidFill>
                <a:latin typeface="Montserrat" panose="00000500000000000000" pitchFamily="2" charset="0"/>
              </a:rPr>
            </a:br>
            <a:r>
              <a:rPr lang="en-US" sz="7200" b="1" u="sng" dirty="0">
                <a:solidFill>
                  <a:srgbClr val="F04D30"/>
                </a:solidFill>
                <a:latin typeface="Montserrat" panose="00000500000000000000" pitchFamily="2" charset="0"/>
              </a:rPr>
              <a:t>risk</a:t>
            </a:r>
            <a:r>
              <a:rPr lang="en-US" sz="7200" b="1" dirty="0">
                <a:solidFill>
                  <a:prstClr val="white"/>
                </a:solidFill>
                <a:latin typeface="Montserrat" panose="00000500000000000000" pitchFamily="2" charset="0"/>
              </a:rPr>
              <a:t> mean</a:t>
            </a:r>
            <a: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t>
            </a:r>
            <a:endParaRPr kumimoji="0" lang="en-US" sz="6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7345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618" y="327862"/>
            <a:ext cx="6866854" cy="871594"/>
          </a:xfrm>
        </p:spPr>
        <p:txBody>
          <a:bodyPr>
            <a:normAutofit/>
          </a:bodyPr>
          <a:lstStyle/>
          <a:p>
            <a:r>
              <a:rPr lang="en-US" sz="2400" b="1" dirty="0">
                <a:latin typeface="Montserrat" panose="00000500000000000000" pitchFamily="2" charset="0"/>
              </a:rPr>
              <a:t>What is Risk?</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14" name="Slide Number Placeholder 13">
            <a:extLst>
              <a:ext uri="{FF2B5EF4-FFF2-40B4-BE49-F238E27FC236}">
                <a16:creationId xmlns:a16="http://schemas.microsoft.com/office/drawing/2014/main" id="{6ABAE8E4-AE2E-16FD-C4C7-A79614DF29C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Montserrat" pitchFamily="2" charset="77"/>
              <a:ea typeface="+mn-ea"/>
              <a:cs typeface="+mn-cs"/>
            </a:endParaRPr>
          </a:p>
        </p:txBody>
      </p:sp>
      <p:pic>
        <p:nvPicPr>
          <p:cNvPr id="15" name="Content Placeholder 19" descr="A stack of books">
            <a:extLst>
              <a:ext uri="{FF2B5EF4-FFF2-40B4-BE49-F238E27FC236}">
                <a16:creationId xmlns:a16="http://schemas.microsoft.com/office/drawing/2014/main" id="{2097CD1D-35D0-8CBF-BA33-F919C8454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
        <p:nvSpPr>
          <p:cNvPr id="5" name="Text Placeholder 5">
            <a:extLst>
              <a:ext uri="{FF2B5EF4-FFF2-40B4-BE49-F238E27FC236}">
                <a16:creationId xmlns:a16="http://schemas.microsoft.com/office/drawing/2014/main" id="{E4A6BFDB-0CA6-E144-F126-48BF89886E1F}"/>
              </a:ext>
            </a:extLst>
          </p:cNvPr>
          <p:cNvSpPr txBox="1">
            <a:spLocks/>
          </p:cNvSpPr>
          <p:nvPr/>
        </p:nvSpPr>
        <p:spPr>
          <a:xfrm>
            <a:off x="3810000" y="1520651"/>
            <a:ext cx="8728364" cy="3960221"/>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0"/>
              </a:spcBef>
              <a:buFont typeface="Arial" panose="020B0604020202020204" pitchFamily="34" charset="0"/>
              <a:buNone/>
              <a:defRPr sz="1400" b="0" i="0" kern="1200">
                <a:solidFill>
                  <a:srgbClr val="012041"/>
                </a:solidFill>
                <a:latin typeface="Montserrat" pitchFamily="2" charset="77"/>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6688" marR="0" lvl="0" indent="-166688"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12041"/>
                </a:solidFill>
                <a:effectLst>
                  <a:outerShdw blurRad="38100" dist="38100" dir="2700000" algn="tl">
                    <a:srgbClr val="000000">
                      <a:alpha val="43137"/>
                    </a:srgbClr>
                  </a:outerShdw>
                </a:effectLst>
                <a:uLnTx/>
                <a:uFillTx/>
                <a:latin typeface="Montserrat" pitchFamily="2" charset="77"/>
                <a:ea typeface="+mn-ea"/>
                <a:cs typeface="+mn-cs"/>
              </a:rPr>
              <a:t>A risk is the possibility of a loss.</a:t>
            </a:r>
          </a:p>
          <a:p>
            <a:pPr marL="166688" marR="0" lvl="0" indent="-166688"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12041"/>
              </a:solidFill>
              <a:effectLst/>
              <a:uLnTx/>
              <a:uFillTx/>
              <a:latin typeface="Montserrat" pitchFamily="2"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There are two</a:t>
            </a:r>
            <a:r>
              <a:rPr lang="en-US" sz="2200" baseline="0" dirty="0"/>
              <a:t> types of risk:</a:t>
            </a:r>
            <a:r>
              <a:rPr lang="en-US" sz="2200" b="1" baseline="0" dirty="0">
                <a:solidFill>
                  <a:srgbClr val="6098D1"/>
                </a:solidFill>
              </a:rPr>
              <a:t> </a:t>
            </a:r>
            <a:endParaRPr lang="en-US" sz="2200" b="1" dirty="0">
              <a:solidFill>
                <a:srgbClr val="6098D1"/>
              </a:solidFill>
            </a:endParaRPr>
          </a:p>
          <a:p>
            <a:pPr marR="0" lvl="0" algn="l" defTabSz="914400" rtl="0" eaLnBrk="1" fontAlgn="auto" latinLnBrk="0" hangingPunct="1">
              <a:lnSpc>
                <a:spcPct val="100000"/>
              </a:lnSpc>
              <a:spcBef>
                <a:spcPts val="0"/>
              </a:spcBef>
              <a:spcAft>
                <a:spcPts val="0"/>
              </a:spcAft>
              <a:buClrTx/>
              <a:buSzTx/>
              <a:tabLst/>
              <a:defRPr/>
            </a:pPr>
            <a:r>
              <a:rPr lang="en-US" sz="2200" b="1" baseline="0" dirty="0">
                <a:solidFill>
                  <a:srgbClr val="6098D1"/>
                </a:solidFill>
              </a:rPr>
              <a:t>	Pure Risk </a:t>
            </a:r>
            <a:r>
              <a:rPr lang="en-US" sz="2200" baseline="0" dirty="0"/>
              <a:t>and </a:t>
            </a:r>
            <a:r>
              <a:rPr lang="en-US" sz="2200" b="1" baseline="0" dirty="0">
                <a:solidFill>
                  <a:srgbClr val="6098D1"/>
                </a:solidFill>
              </a:rPr>
              <a:t>Speculative Risk</a:t>
            </a:r>
          </a:p>
          <a:p>
            <a:pPr marR="0" lvl="0" algn="l" defTabSz="914400" rtl="0" eaLnBrk="1" fontAlgn="auto" latinLnBrk="0" hangingPunct="1">
              <a:lnSpc>
                <a:spcPct val="100000"/>
              </a:lnSpc>
              <a:spcBef>
                <a:spcPts val="0"/>
              </a:spcBef>
              <a:spcAft>
                <a:spcPts val="0"/>
              </a:spcAft>
              <a:buClrTx/>
              <a:buSzTx/>
              <a:tabLst/>
              <a:defRPr/>
            </a:pPr>
            <a:endParaRPr lang="en-US" sz="2200" b="1" dirty="0">
              <a:solidFill>
                <a:srgbClr val="6098D1"/>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outerShdw blurRad="38100" dist="38100" dir="2700000" algn="tl">
                    <a:srgbClr val="000000">
                      <a:alpha val="43137"/>
                    </a:srgbClr>
                  </a:outerShdw>
                </a:effectLst>
              </a:rPr>
              <a:t>Taking</a:t>
            </a:r>
            <a:r>
              <a:rPr lang="en-US" sz="2000" baseline="0" dirty="0">
                <a:effectLst>
                  <a:outerShdw blurRad="38100" dist="38100" dir="2700000" algn="tl">
                    <a:srgbClr val="000000">
                      <a:alpha val="43137"/>
                    </a:srgbClr>
                  </a:outerShdw>
                </a:effectLst>
              </a:rPr>
              <a:t> a risk </a:t>
            </a:r>
            <a:r>
              <a:rPr lang="en-US" sz="2000" baseline="0" dirty="0"/>
              <a:t>means not knowing</a:t>
            </a:r>
            <a:br>
              <a:rPr lang="en-US" sz="2000" baseline="0" dirty="0"/>
            </a:br>
            <a:r>
              <a:rPr lang="en-US" sz="2000" baseline="0" dirty="0"/>
              <a:t> exactly what will happen.</a:t>
            </a:r>
            <a:br>
              <a:rPr lang="en-US" sz="2200" b="1" baseline="0" dirty="0">
                <a:solidFill>
                  <a:srgbClr val="6098D1"/>
                </a:solidFill>
              </a:rPr>
            </a:br>
            <a:endParaRPr lang="en-US" sz="2200" b="1" baseline="0" dirty="0">
              <a:solidFill>
                <a:srgbClr val="6098D1"/>
              </a:solidFill>
            </a:endParaRPr>
          </a:p>
        </p:txBody>
      </p:sp>
      <p:pic>
        <p:nvPicPr>
          <p:cNvPr id="3" name="Picture 2">
            <a:extLst>
              <a:ext uri="{FF2B5EF4-FFF2-40B4-BE49-F238E27FC236}">
                <a16:creationId xmlns:a16="http://schemas.microsoft.com/office/drawing/2014/main" id="{84C895E6-5A84-9A25-BF6E-9D7E9D6AFE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93998" y="3124200"/>
            <a:ext cx="3898002" cy="3898002"/>
          </a:xfrm>
          <a:prstGeom prst="rect">
            <a:avLst/>
          </a:prstGeom>
        </p:spPr>
      </p:pic>
    </p:spTree>
    <p:extLst>
      <p:ext uri="{BB962C8B-B14F-4D97-AF65-F5344CB8AC3E}">
        <p14:creationId xmlns:p14="http://schemas.microsoft.com/office/powerpoint/2010/main" val="316722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36" y="327862"/>
            <a:ext cx="6866854" cy="871594"/>
          </a:xfrm>
        </p:spPr>
        <p:txBody>
          <a:bodyPr>
            <a:normAutofit/>
          </a:bodyPr>
          <a:lstStyle/>
          <a:p>
            <a:r>
              <a:rPr lang="en-US" sz="2400" b="1" dirty="0">
                <a:latin typeface="Montserrat" panose="00000500000000000000" pitchFamily="2" charset="0"/>
              </a:rPr>
              <a:t>Pure vs Speculative Risk</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14" name="Slide Number Placeholder 13">
            <a:extLst>
              <a:ext uri="{FF2B5EF4-FFF2-40B4-BE49-F238E27FC236}">
                <a16:creationId xmlns:a16="http://schemas.microsoft.com/office/drawing/2014/main" id="{6ABAE8E4-AE2E-16FD-C4C7-A79614DF29C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Montserrat" pitchFamily="2" charset="77"/>
              <a:ea typeface="+mn-ea"/>
              <a:cs typeface="+mn-cs"/>
            </a:endParaRPr>
          </a:p>
        </p:txBody>
      </p:sp>
      <p:pic>
        <p:nvPicPr>
          <p:cNvPr id="15" name="Content Placeholder 19" descr="A stack of books">
            <a:extLst>
              <a:ext uri="{FF2B5EF4-FFF2-40B4-BE49-F238E27FC236}">
                <a16:creationId xmlns:a16="http://schemas.microsoft.com/office/drawing/2014/main" id="{2097CD1D-35D0-8CBF-BA33-F919C8454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
        <p:nvSpPr>
          <p:cNvPr id="5" name="Text Placeholder 5">
            <a:extLst>
              <a:ext uri="{FF2B5EF4-FFF2-40B4-BE49-F238E27FC236}">
                <a16:creationId xmlns:a16="http://schemas.microsoft.com/office/drawing/2014/main" id="{E4A6BFDB-0CA6-E144-F126-48BF89886E1F}"/>
              </a:ext>
            </a:extLst>
          </p:cNvPr>
          <p:cNvSpPr txBox="1">
            <a:spLocks/>
          </p:cNvSpPr>
          <p:nvPr/>
        </p:nvSpPr>
        <p:spPr>
          <a:xfrm>
            <a:off x="3463636" y="1508471"/>
            <a:ext cx="8728364" cy="4476693"/>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0"/>
              </a:spcBef>
              <a:buFont typeface="Arial" panose="020B0604020202020204" pitchFamily="34" charset="0"/>
              <a:buNone/>
              <a:defRPr sz="1400" b="0" i="0" kern="1200">
                <a:solidFill>
                  <a:srgbClr val="012041"/>
                </a:solidFill>
                <a:latin typeface="Montserrat" pitchFamily="2" charset="77"/>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16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ts val="2600"/>
              </a:lnSpc>
              <a:spcBef>
                <a:spcPts val="0"/>
              </a:spcBef>
              <a:spcAft>
                <a:spcPts val="0"/>
              </a:spcAft>
              <a:buClrTx/>
              <a:buSzTx/>
              <a:tabLst/>
              <a:defRPr/>
            </a:pPr>
            <a:endParaRPr lang="en-US" sz="2200" b="1" baseline="0" dirty="0">
              <a:solidFill>
                <a:srgbClr val="6098D1"/>
              </a:solidFill>
            </a:endParaRPr>
          </a:p>
          <a:p>
            <a:pPr marR="0" lvl="0" algn="l" defTabSz="914400" rtl="0" eaLnBrk="1" fontAlgn="auto" latinLnBrk="0" hangingPunct="1">
              <a:lnSpc>
                <a:spcPct val="100000"/>
              </a:lnSpc>
              <a:spcBef>
                <a:spcPts val="0"/>
              </a:spcBef>
              <a:spcAft>
                <a:spcPts val="0"/>
              </a:spcAft>
              <a:buClrTx/>
              <a:buSzTx/>
              <a:tabLst/>
              <a:defRPr/>
            </a:pPr>
            <a:r>
              <a:rPr lang="en-US" sz="2200" b="1" baseline="0" dirty="0">
                <a:solidFill>
                  <a:srgbClr val="6098D1"/>
                </a:solidFill>
              </a:rPr>
              <a:t>Pure risk </a:t>
            </a:r>
            <a:r>
              <a:rPr lang="en-US" sz="2200" baseline="0" dirty="0"/>
              <a:t>is the only insurable type of risk. It exists whenever there are only two possible outcomes: loss or no loss. </a:t>
            </a:r>
            <a:br>
              <a:rPr lang="en-US" sz="2200" baseline="0" dirty="0"/>
            </a:br>
            <a:endParaRPr lang="en-US" sz="2200" baseline="0" dirty="0"/>
          </a:p>
          <a:p>
            <a:pPr marR="0" lvl="0" algn="l" defTabSz="914400" rtl="0" eaLnBrk="1" fontAlgn="auto" latinLnBrk="0" hangingPunct="1">
              <a:lnSpc>
                <a:spcPct val="100000"/>
              </a:lnSpc>
              <a:spcBef>
                <a:spcPts val="0"/>
              </a:spcBef>
              <a:spcAft>
                <a:spcPts val="0"/>
              </a:spcAft>
              <a:buClrTx/>
              <a:buSzTx/>
              <a:tabLst/>
              <a:defRPr/>
            </a:pPr>
            <a:r>
              <a:rPr lang="en-US" sz="2200" b="1" baseline="0" dirty="0">
                <a:solidFill>
                  <a:srgbClr val="6098D1"/>
                </a:solidFill>
              </a:rPr>
              <a:t>Speculative risk </a:t>
            </a:r>
            <a:r>
              <a:rPr lang="en-US" sz="2200" baseline="0" dirty="0"/>
              <a:t>is </a:t>
            </a:r>
            <a:r>
              <a:rPr lang="en-US" sz="2200" baseline="0" dirty="0">
                <a:effectLst>
                  <a:outerShdw blurRad="38100" dist="38100" dir="2700000" algn="tl">
                    <a:srgbClr val="000000">
                      <a:alpha val="43137"/>
                    </a:srgbClr>
                  </a:outerShdw>
                </a:effectLst>
              </a:rPr>
              <a:t>not</a:t>
            </a:r>
            <a:r>
              <a:rPr lang="en-US" sz="2200" baseline="0" dirty="0"/>
              <a:t> an insurable risk because it includes a third possible outcome, gain. </a:t>
            </a:r>
            <a:br>
              <a:rPr lang="en-US" sz="2200" baseline="0" dirty="0"/>
            </a:br>
            <a:endParaRPr lang="en-US" sz="2200" baseline="0" dirty="0"/>
          </a:p>
          <a:p>
            <a:pPr marL="628650" lvl="1" indent="-171450">
              <a:lnSpc>
                <a:spcPct val="100000"/>
              </a:lnSpc>
              <a:spcBef>
                <a:spcPts val="0"/>
              </a:spcBef>
              <a:buFont typeface="Arial" panose="020B0604020202020204" pitchFamily="34" charset="0"/>
              <a:buChar char="•"/>
              <a:defRPr/>
            </a:pPr>
            <a:r>
              <a:rPr lang="en-US" sz="2000" baseline="0" dirty="0"/>
              <a:t>Example of </a:t>
            </a:r>
            <a:r>
              <a:rPr lang="en-US" sz="2000" dirty="0"/>
              <a:t>Speculative Risk: Purchasing your</a:t>
            </a:r>
            <a:r>
              <a:rPr lang="en-US" sz="2000" baseline="0" dirty="0"/>
              <a:t> company’s stock, the value of the stock could decline (loss), it could stay the same (no loss) or it could appreciate (gain)</a:t>
            </a:r>
          </a:p>
          <a:p>
            <a:pPr marL="628650" lvl="1" indent="-171450">
              <a:lnSpc>
                <a:spcPct val="100000"/>
              </a:lnSpc>
              <a:spcBef>
                <a:spcPts val="0"/>
              </a:spcBef>
              <a:buFont typeface="Arial" panose="020B0604020202020204" pitchFamily="34" charset="0"/>
              <a:buChar char="•"/>
              <a:defRPr/>
            </a:pPr>
            <a:endParaRPr kumimoji="0" lang="en-US" sz="2000" b="0" i="0" u="none" strike="noStrike" kern="1200" cap="none" spc="0" normalizeH="0" noProof="0" dirty="0">
              <a:ln>
                <a:noFill/>
              </a:ln>
              <a:solidFill>
                <a:srgbClr val="012041"/>
              </a:solidFill>
              <a:effectLst/>
              <a:uLnTx/>
              <a:uFillTx/>
              <a:latin typeface="Montserrat" pitchFamily="2" charset="77"/>
              <a:ea typeface="+mn-ea"/>
              <a:cs typeface="+mn-cs"/>
            </a:endParaRPr>
          </a:p>
          <a:p>
            <a:pPr marL="628650" lvl="1" indent="-171450">
              <a:lnSpc>
                <a:spcPct val="100000"/>
              </a:lnSpc>
              <a:spcBef>
                <a:spcPts val="0"/>
              </a:spcBef>
              <a:buFont typeface="Arial" panose="020B0604020202020204" pitchFamily="34" charset="0"/>
              <a:buChar char="•"/>
              <a:defRPr/>
            </a:pPr>
            <a:r>
              <a:rPr lang="en-US" sz="2000" baseline="0" dirty="0"/>
              <a:t>The potential for gain or profit is a violation of the general principles of insurable interest and indemnity.</a:t>
            </a:r>
            <a:endParaRPr kumimoji="0" lang="en-US" sz="2000" b="0" i="0" u="none" strike="noStrike" kern="1200" cap="none" spc="0" normalizeH="0" baseline="0" noProof="0" dirty="0">
              <a:ln>
                <a:noFill/>
              </a:ln>
              <a:solidFill>
                <a:srgbClr val="012041"/>
              </a:solidFill>
              <a:effectLst/>
              <a:uLnTx/>
              <a:uFillTx/>
              <a:latin typeface="Montserrat" pitchFamily="2" charset="77"/>
              <a:ea typeface="+mn-ea"/>
              <a:cs typeface="+mn-cs"/>
            </a:endParaRPr>
          </a:p>
        </p:txBody>
      </p:sp>
    </p:spTree>
    <p:extLst>
      <p:ext uri="{BB962C8B-B14F-4D97-AF65-F5344CB8AC3E}">
        <p14:creationId xmlns:p14="http://schemas.microsoft.com/office/powerpoint/2010/main" val="168791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12041"/>
                </a:solidFill>
                <a:latin typeface="Montserrat SemiBold" panose="00000700000000000000" pitchFamily="2" charset="0"/>
              </a:rPr>
              <a:t>What is a Peril?</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202652"/>
            <a:ext cx="6866854" cy="4111469"/>
          </a:xfrm>
        </p:spPr>
        <p:txBody>
          <a:bodyPr/>
          <a:lstStyle/>
          <a:p>
            <a:pPr>
              <a:spcBef>
                <a:spcPts val="1200"/>
              </a:spcBef>
              <a:buClr>
                <a:srgbClr val="012041"/>
              </a:buClr>
            </a:pPr>
            <a:r>
              <a:rPr lang="en-US" sz="2000" dirty="0">
                <a:latin typeface="Montserrat"/>
              </a:rPr>
              <a:t>A </a:t>
            </a:r>
            <a:r>
              <a:rPr lang="en-US" sz="2000" b="1" dirty="0">
                <a:solidFill>
                  <a:srgbClr val="6098D1"/>
                </a:solidFill>
                <a:latin typeface="Montserrat"/>
              </a:rPr>
              <a:t>Peril</a:t>
            </a:r>
            <a:r>
              <a:rPr lang="en-US" sz="2000" dirty="0">
                <a:latin typeface="Montserrat"/>
              </a:rPr>
              <a:t> is the </a:t>
            </a:r>
            <a:r>
              <a:rPr lang="en-US" sz="2000" b="1" dirty="0">
                <a:solidFill>
                  <a:schemeClr val="accent5"/>
                </a:solidFill>
                <a:latin typeface="Montserrat"/>
              </a:rPr>
              <a:t>cause of a loss</a:t>
            </a:r>
            <a:r>
              <a:rPr lang="en-US" sz="2000" dirty="0">
                <a:latin typeface="Montserrat"/>
              </a:rPr>
              <a:t>.</a:t>
            </a:r>
          </a:p>
          <a:p>
            <a:pPr>
              <a:spcBef>
                <a:spcPts val="1200"/>
              </a:spcBef>
              <a:buClr>
                <a:srgbClr val="012041"/>
              </a:buClr>
            </a:pPr>
            <a:endParaRPr lang="en-US" sz="2000" dirty="0">
              <a:latin typeface="Montserrat"/>
            </a:endParaRPr>
          </a:p>
          <a:p>
            <a:pPr>
              <a:spcBef>
                <a:spcPts val="1200"/>
              </a:spcBef>
              <a:buClr>
                <a:srgbClr val="012041"/>
              </a:buClr>
            </a:pPr>
            <a:r>
              <a:rPr lang="en-US" sz="2000" dirty="0">
                <a:latin typeface="Montserrat"/>
              </a:rPr>
              <a:t>Types of perils include: </a:t>
            </a:r>
          </a:p>
          <a:p>
            <a:pPr marL="742950" lvl="1" indent="-285750">
              <a:spcBef>
                <a:spcPts val="1200"/>
              </a:spcBef>
              <a:buClr>
                <a:srgbClr val="012041"/>
              </a:buClr>
              <a:buFont typeface="Arial" panose="020B0604020202020204" pitchFamily="34" charset="0"/>
              <a:buChar char="•"/>
            </a:pPr>
            <a:r>
              <a:rPr lang="en-US" sz="2000" b="1" dirty="0">
                <a:solidFill>
                  <a:srgbClr val="6098D1"/>
                </a:solidFill>
                <a:latin typeface="Montserrat"/>
              </a:rPr>
              <a:t>Fire</a:t>
            </a:r>
          </a:p>
          <a:p>
            <a:pPr marL="742950" lvl="1" indent="-285750">
              <a:spcBef>
                <a:spcPts val="1200"/>
              </a:spcBef>
              <a:buClr>
                <a:srgbClr val="012041"/>
              </a:buClr>
              <a:buFont typeface="Arial" panose="020B0604020202020204" pitchFamily="34" charset="0"/>
              <a:buChar char="•"/>
            </a:pPr>
            <a:r>
              <a:rPr lang="en-US" sz="2000" b="1" dirty="0">
                <a:solidFill>
                  <a:srgbClr val="6098D1"/>
                </a:solidFill>
                <a:latin typeface="Montserrat"/>
              </a:rPr>
              <a:t>Flood</a:t>
            </a:r>
          </a:p>
          <a:p>
            <a:pPr marL="742950" lvl="1" indent="-285750">
              <a:spcBef>
                <a:spcPts val="1200"/>
              </a:spcBef>
              <a:buClr>
                <a:srgbClr val="012041"/>
              </a:buClr>
              <a:buFont typeface="Arial" panose="020B0604020202020204" pitchFamily="34" charset="0"/>
              <a:buChar char="•"/>
            </a:pPr>
            <a:r>
              <a:rPr lang="en-US" sz="2000" b="1" dirty="0">
                <a:solidFill>
                  <a:srgbClr val="6098D1"/>
                </a:solidFill>
                <a:latin typeface="Montserrat"/>
              </a:rPr>
              <a:t>Theft</a:t>
            </a:r>
          </a:p>
          <a:p>
            <a:pPr marL="742950" lvl="1" indent="-285750">
              <a:spcBef>
                <a:spcPts val="1200"/>
              </a:spcBef>
              <a:buClr>
                <a:srgbClr val="012041"/>
              </a:buClr>
              <a:buFont typeface="Arial" panose="020B0604020202020204" pitchFamily="34" charset="0"/>
              <a:buChar char="•"/>
            </a:pPr>
            <a:r>
              <a:rPr lang="en-US" sz="2000" b="1" dirty="0">
                <a:solidFill>
                  <a:srgbClr val="6098D1"/>
                </a:solidFill>
                <a:latin typeface="Montserrat"/>
              </a:rPr>
              <a:t>Earthquake</a:t>
            </a:r>
            <a:endParaRPr lang="en-US" sz="2000" dirty="0">
              <a:solidFill>
                <a:srgbClr val="6098D1"/>
              </a:solidFill>
              <a:latin typeface="Montserrat"/>
            </a:endParaRPr>
          </a:p>
        </p:txBody>
      </p:sp>
      <p:pic>
        <p:nvPicPr>
          <p:cNvPr id="9" name="Content Placeholder 8" descr="A group of trees on fire&#10;&#10;Description automatically generated">
            <a:extLst>
              <a:ext uri="{FF2B5EF4-FFF2-40B4-BE49-F238E27FC236}">
                <a16:creationId xmlns:a16="http://schemas.microsoft.com/office/drawing/2014/main" id="{CABF6817-4191-152A-0807-4AA8F2BBB80A}"/>
              </a:ext>
            </a:extLst>
          </p:cNvPr>
          <p:cNvPicPr>
            <a:picLocks noGrp="1" noChangeAspect="1"/>
          </p:cNvPicPr>
          <p:nvPr>
            <p:ph sz="quarter" idx="18"/>
          </p:nvPr>
        </p:nvPicPr>
        <p:blipFill>
          <a:blip r:embed="rId3"/>
          <a:stretch>
            <a:fillRect/>
          </a:stretch>
        </p:blipFill>
        <p:spPr>
          <a:xfrm>
            <a:off x="8600142" y="2321791"/>
            <a:ext cx="4536209" cy="4536209"/>
          </a:xfrm>
        </p:spPr>
      </p:pic>
      <p:sp>
        <p:nvSpPr>
          <p:cNvPr id="3" name="Slide Number Placeholder 2">
            <a:extLst>
              <a:ext uri="{FF2B5EF4-FFF2-40B4-BE49-F238E27FC236}">
                <a16:creationId xmlns:a16="http://schemas.microsoft.com/office/drawing/2014/main" id="{4BB02977-DEFF-F41D-25B2-07DE4A2E47A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Montserrat" pitchFamily="2" charset="77"/>
              <a:ea typeface="+mn-ea"/>
              <a:cs typeface="+mn-cs"/>
            </a:endParaRPr>
          </a:p>
        </p:txBody>
      </p:sp>
      <p:pic>
        <p:nvPicPr>
          <p:cNvPr id="4" name="Content Placeholder 19" descr="A stack of books">
            <a:extLst>
              <a:ext uri="{FF2B5EF4-FFF2-40B4-BE49-F238E27FC236}">
                <a16:creationId xmlns:a16="http://schemas.microsoft.com/office/drawing/2014/main" id="{0F26B321-A8F6-D713-E93D-01D3A08F09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300" y="2947817"/>
            <a:ext cx="3448249" cy="3448249"/>
          </a:xfrm>
          <a:prstGeom prst="rect">
            <a:avLst/>
          </a:prstGeom>
        </p:spPr>
      </p:pic>
      <p:pic>
        <p:nvPicPr>
          <p:cNvPr id="5" name="Picture 4">
            <a:extLst>
              <a:ext uri="{FF2B5EF4-FFF2-40B4-BE49-F238E27FC236}">
                <a16:creationId xmlns:a16="http://schemas.microsoft.com/office/drawing/2014/main" id="{63BEDE50-82D3-523E-6253-5754B0AC19A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69827" y="2479513"/>
            <a:ext cx="3448250" cy="3448250"/>
          </a:xfrm>
          <a:prstGeom prst="rect">
            <a:avLst/>
          </a:prstGeom>
        </p:spPr>
      </p:pic>
    </p:spTree>
    <p:extLst>
      <p:ext uri="{BB962C8B-B14F-4D97-AF65-F5344CB8AC3E}">
        <p14:creationId xmlns:p14="http://schemas.microsoft.com/office/powerpoint/2010/main" val="368843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12041"/>
                </a:solidFill>
              </a:rPr>
              <a:t>Risk vs Peril in Summary</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606274"/>
            <a:ext cx="6465810" cy="4111469"/>
          </a:xfrm>
        </p:spPr>
        <p:txBody>
          <a:bodyPr/>
          <a:lstStyle/>
          <a:p>
            <a:pPr>
              <a:lnSpc>
                <a:spcPct val="150000"/>
              </a:lnSpc>
              <a:spcBef>
                <a:spcPts val="1200"/>
              </a:spcBef>
              <a:buClr>
                <a:srgbClr val="012041"/>
              </a:buClr>
            </a:pPr>
            <a:r>
              <a:rPr lang="en-US" sz="2400" dirty="0">
                <a:latin typeface="Montserrat"/>
              </a:rPr>
              <a:t>A </a:t>
            </a:r>
            <a:r>
              <a:rPr lang="en-US" sz="2400" b="1" dirty="0">
                <a:solidFill>
                  <a:srgbClr val="6098D1"/>
                </a:solidFill>
                <a:latin typeface="Montserrat"/>
              </a:rPr>
              <a:t>risk</a:t>
            </a:r>
            <a:r>
              <a:rPr lang="en-US" sz="2400" dirty="0">
                <a:latin typeface="Montserrat"/>
              </a:rPr>
              <a:t> is the </a:t>
            </a:r>
            <a:r>
              <a:rPr lang="en-US" sz="2400" b="1" dirty="0">
                <a:latin typeface="Montserrat"/>
              </a:rPr>
              <a:t>possibility of a loss,</a:t>
            </a:r>
            <a:r>
              <a:rPr lang="en-US" sz="2400" b="1" dirty="0">
                <a:solidFill>
                  <a:srgbClr val="6098D1"/>
                </a:solidFill>
                <a:latin typeface="Montserrat"/>
              </a:rPr>
              <a:t> </a:t>
            </a:r>
            <a:r>
              <a:rPr lang="en-US" sz="2400" dirty="0">
                <a:latin typeface="Montserrat"/>
              </a:rPr>
              <a:t>but a</a:t>
            </a:r>
            <a:r>
              <a:rPr lang="en-US" sz="2400" dirty="0">
                <a:solidFill>
                  <a:srgbClr val="6098D1"/>
                </a:solidFill>
                <a:latin typeface="Montserrat"/>
              </a:rPr>
              <a:t> </a:t>
            </a:r>
            <a:r>
              <a:rPr lang="en-US" sz="2400" b="1" dirty="0">
                <a:solidFill>
                  <a:srgbClr val="6098D1"/>
                </a:solidFill>
                <a:latin typeface="Montserrat"/>
              </a:rPr>
              <a:t>peril</a:t>
            </a:r>
            <a:r>
              <a:rPr lang="en-US" sz="2400" dirty="0">
                <a:solidFill>
                  <a:srgbClr val="6098D1"/>
                </a:solidFill>
                <a:latin typeface="Montserrat"/>
              </a:rPr>
              <a:t> </a:t>
            </a:r>
            <a:r>
              <a:rPr lang="en-US" sz="2400" dirty="0">
                <a:latin typeface="Montserrat"/>
              </a:rPr>
              <a:t>is a </a:t>
            </a:r>
            <a:r>
              <a:rPr lang="en-US" sz="2400" b="1" dirty="0">
                <a:latin typeface="Montserrat"/>
              </a:rPr>
              <a:t>cause of loss</a:t>
            </a:r>
            <a:r>
              <a:rPr lang="en-US" sz="2400" dirty="0">
                <a:latin typeface="Montserrat"/>
              </a:rPr>
              <a:t>.</a:t>
            </a:r>
            <a:endParaRPr lang="en-US" sz="2400" b="1" dirty="0">
              <a:latin typeface="Montserrat"/>
            </a:endParaRPr>
          </a:p>
        </p:txBody>
      </p:sp>
      <p:sp>
        <p:nvSpPr>
          <p:cNvPr id="10" name="Content Placeholder 9">
            <a:extLst>
              <a:ext uri="{FF2B5EF4-FFF2-40B4-BE49-F238E27FC236}">
                <a16:creationId xmlns:a16="http://schemas.microsoft.com/office/drawing/2014/main" id="{5EEF0A24-F742-4C9D-26B6-DF8C7CCDC270}"/>
              </a:ext>
            </a:extLst>
          </p:cNvPr>
          <p:cNvSpPr>
            <a:spLocks noGrp="1"/>
          </p:cNvSpPr>
          <p:nvPr>
            <p:ph sz="quarter" idx="18"/>
          </p:nvPr>
        </p:nvSpPr>
        <p:spPr/>
        <p:txBody>
          <a:bodyPr/>
          <a:lstStyle/>
          <a:p>
            <a:endParaRPr lang="en-US"/>
          </a:p>
        </p:txBody>
      </p:sp>
      <p:sp>
        <p:nvSpPr>
          <p:cNvPr id="3" name="Slide Number Placeholder 2">
            <a:extLst>
              <a:ext uri="{FF2B5EF4-FFF2-40B4-BE49-F238E27FC236}">
                <a16:creationId xmlns:a16="http://schemas.microsoft.com/office/drawing/2014/main" id="{A0367073-98E5-275D-AEA3-0B4B0ABDD5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pic>
        <p:nvPicPr>
          <p:cNvPr id="4" name="Content Placeholder 19" descr="A stack of books">
            <a:extLst>
              <a:ext uri="{FF2B5EF4-FFF2-40B4-BE49-F238E27FC236}">
                <a16:creationId xmlns:a16="http://schemas.microsoft.com/office/drawing/2014/main" id="{3FCDEA9E-4E41-867B-FCC5-69E5BD2E9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Tree>
    <p:extLst>
      <p:ext uri="{BB962C8B-B14F-4D97-AF65-F5344CB8AC3E}">
        <p14:creationId xmlns:p14="http://schemas.microsoft.com/office/powerpoint/2010/main" val="334959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12041"/>
                </a:solidFill>
              </a:rPr>
              <a:t>Did you know…</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606274"/>
            <a:ext cx="6465810" cy="4111469"/>
          </a:xfrm>
        </p:spPr>
        <p:txBody>
          <a:bodyPr/>
          <a:lstStyle/>
          <a:p>
            <a:pPr>
              <a:lnSpc>
                <a:spcPct val="150000"/>
              </a:lnSpc>
              <a:spcBef>
                <a:spcPts val="1200"/>
              </a:spcBef>
              <a:buClr>
                <a:srgbClr val="012041"/>
              </a:buClr>
            </a:pPr>
            <a:r>
              <a:rPr lang="en-US" sz="2400" dirty="0">
                <a:latin typeface="Montserrat"/>
              </a:rPr>
              <a:t>A </a:t>
            </a:r>
            <a:r>
              <a:rPr lang="en-US" sz="2400" b="1" dirty="0">
                <a:solidFill>
                  <a:srgbClr val="6098D1"/>
                </a:solidFill>
                <a:latin typeface="Montserrat"/>
              </a:rPr>
              <a:t>hazard</a:t>
            </a:r>
            <a:r>
              <a:rPr lang="en-US" sz="2400" dirty="0">
                <a:latin typeface="Montserrat"/>
              </a:rPr>
              <a:t> is a </a:t>
            </a:r>
            <a:r>
              <a:rPr lang="en-US" sz="2400" b="1" dirty="0">
                <a:latin typeface="Montserrat"/>
              </a:rPr>
              <a:t>condition that makes a peril more likely to happen </a:t>
            </a:r>
            <a:r>
              <a:rPr lang="en-US" sz="2400" dirty="0">
                <a:latin typeface="Montserrat"/>
              </a:rPr>
              <a:t>or that </a:t>
            </a:r>
            <a:r>
              <a:rPr lang="en-US" sz="2400" b="1" dirty="0">
                <a:solidFill>
                  <a:srgbClr val="6098D1"/>
                </a:solidFill>
                <a:latin typeface="Montserrat"/>
              </a:rPr>
              <a:t>increases the probability of a loss.</a:t>
            </a:r>
          </a:p>
        </p:txBody>
      </p:sp>
      <p:sp>
        <p:nvSpPr>
          <p:cNvPr id="10" name="Content Placeholder 9">
            <a:extLst>
              <a:ext uri="{FF2B5EF4-FFF2-40B4-BE49-F238E27FC236}">
                <a16:creationId xmlns:a16="http://schemas.microsoft.com/office/drawing/2014/main" id="{5EEF0A24-F742-4C9D-26B6-DF8C7CCDC270}"/>
              </a:ext>
            </a:extLst>
          </p:cNvPr>
          <p:cNvSpPr>
            <a:spLocks noGrp="1"/>
          </p:cNvSpPr>
          <p:nvPr>
            <p:ph sz="quarter" idx="18"/>
          </p:nvPr>
        </p:nvSpPr>
        <p:spPr/>
        <p:txBody>
          <a:bodyPr/>
          <a:lstStyle/>
          <a:p>
            <a:endParaRPr lang="en-US"/>
          </a:p>
        </p:txBody>
      </p:sp>
      <p:sp>
        <p:nvSpPr>
          <p:cNvPr id="3" name="Slide Number Placeholder 2">
            <a:extLst>
              <a:ext uri="{FF2B5EF4-FFF2-40B4-BE49-F238E27FC236}">
                <a16:creationId xmlns:a16="http://schemas.microsoft.com/office/drawing/2014/main" id="{A0367073-98E5-275D-AEA3-0B4B0ABDD5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pic>
        <p:nvPicPr>
          <p:cNvPr id="4" name="Content Placeholder 19" descr="A stack of books">
            <a:extLst>
              <a:ext uri="{FF2B5EF4-FFF2-40B4-BE49-F238E27FC236}">
                <a16:creationId xmlns:a16="http://schemas.microsoft.com/office/drawing/2014/main" id="{3FCDEA9E-4E41-867B-FCC5-69E5BD2E9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Tree>
    <p:extLst>
      <p:ext uri="{BB962C8B-B14F-4D97-AF65-F5344CB8AC3E}">
        <p14:creationId xmlns:p14="http://schemas.microsoft.com/office/powerpoint/2010/main" val="37192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041"/>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72D2FCF7-D4AB-143D-E986-ADE05A38B27A}"/>
              </a:ext>
            </a:extLst>
          </p:cNvPr>
          <p:cNvSpPr txBox="1">
            <a:spLocks/>
          </p:cNvSpPr>
          <p:nvPr/>
        </p:nvSpPr>
        <p:spPr>
          <a:xfrm>
            <a:off x="0" y="2378386"/>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Peril </a:t>
            </a:r>
            <a:b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br>
            <a: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Group Activity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p:txBody>
      </p:sp>
      <p:sp>
        <p:nvSpPr>
          <p:cNvPr id="3" name="TextBox 2">
            <a:extLst>
              <a:ext uri="{FF2B5EF4-FFF2-40B4-BE49-F238E27FC236}">
                <a16:creationId xmlns:a16="http://schemas.microsoft.com/office/drawing/2014/main" id="{57841ABA-5093-DB4D-F7BE-9F971735BFA5}"/>
              </a:ext>
            </a:extLst>
          </p:cNvPr>
          <p:cNvSpPr txBox="1"/>
          <p:nvPr/>
        </p:nvSpPr>
        <p:spPr>
          <a:xfrm>
            <a:off x="9245600" y="544010"/>
            <a:ext cx="24564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Montserrat" panose="00000500000000000000" pitchFamily="2" charset="0"/>
              </a:rPr>
              <a:t>Approx </a:t>
            </a:r>
            <a:r>
              <a:rPr kumimoji="0" lang="en-US"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15 minutes</a:t>
            </a:r>
            <a:r>
              <a:rPr kumimoji="0" lang="en-US" sz="1800" b="1" i="0" u="none" strike="noStrike" kern="1200" cap="none" spc="0" normalizeH="0" baseline="0" noProof="0" dirty="0">
                <a:ln>
                  <a:noFill/>
                </a:ln>
                <a:solidFill>
                  <a:schemeClr val="bg1"/>
                </a:solidFill>
                <a:effectLst/>
                <a:uLnTx/>
                <a:uFillTx/>
                <a:latin typeface="Avenir Next LT Pro Light"/>
                <a:ea typeface="+mn-ea"/>
                <a:cs typeface="+mn-cs"/>
              </a:rPr>
              <a:t> </a:t>
            </a:r>
          </a:p>
        </p:txBody>
      </p:sp>
      <p:sp>
        <p:nvSpPr>
          <p:cNvPr id="6" name="TextBox 5">
            <a:extLst>
              <a:ext uri="{FF2B5EF4-FFF2-40B4-BE49-F238E27FC236}">
                <a16:creationId xmlns:a16="http://schemas.microsoft.com/office/drawing/2014/main" id="{0C8F4CB8-CBCB-5008-446D-1F9EC913243B}"/>
              </a:ext>
            </a:extLst>
          </p:cNvPr>
          <p:cNvSpPr txBox="1"/>
          <p:nvPr/>
        </p:nvSpPr>
        <p:spPr>
          <a:xfrm>
            <a:off x="742950" y="4914900"/>
            <a:ext cx="11830050" cy="430887"/>
          </a:xfrm>
          <a:prstGeom prst="rect">
            <a:avLst/>
          </a:prstGeom>
          <a:noFill/>
        </p:spPr>
        <p:txBody>
          <a:bodyPr wrap="square" rtlCol="0">
            <a:spAutoFit/>
          </a:bodyPr>
          <a:lstStyle/>
          <a:p>
            <a:r>
              <a:rPr lang="en-US" sz="2200" b="1" dirty="0">
                <a:solidFill>
                  <a:schemeClr val="bg1"/>
                </a:solidFill>
              </a:rPr>
              <a:t>Directions: </a:t>
            </a:r>
            <a:r>
              <a:rPr lang="en-US" sz="2200" dirty="0">
                <a:solidFill>
                  <a:schemeClr val="bg1"/>
                </a:solidFill>
              </a:rPr>
              <a:t>Identify whether the images are an example of a risk or a peril </a:t>
            </a:r>
            <a:r>
              <a:rPr lang="en-US" sz="2200" u="sng" dirty="0">
                <a:solidFill>
                  <a:schemeClr val="bg1"/>
                </a:solidFill>
              </a:rPr>
              <a:t>and</a:t>
            </a:r>
            <a:r>
              <a:rPr lang="en-US" sz="2200" dirty="0">
                <a:solidFill>
                  <a:schemeClr val="bg1"/>
                </a:solidFill>
              </a:rPr>
              <a:t> why. </a:t>
            </a:r>
          </a:p>
        </p:txBody>
      </p:sp>
    </p:spTree>
    <p:extLst>
      <p:ext uri="{BB962C8B-B14F-4D97-AF65-F5344CB8AC3E}">
        <p14:creationId xmlns:p14="http://schemas.microsoft.com/office/powerpoint/2010/main" val="380593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C1FF-F5A1-DF16-4E86-D38C9FB1EE4A}"/>
              </a:ext>
            </a:extLst>
          </p:cNvPr>
          <p:cNvSpPr>
            <a:spLocks noGrp="1"/>
          </p:cNvSpPr>
          <p:nvPr>
            <p:ph type="title"/>
          </p:nvPr>
        </p:nvSpPr>
        <p:spPr>
          <a:xfrm>
            <a:off x="914400" y="914400"/>
            <a:ext cx="4114800" cy="495953"/>
          </a:xfrm>
        </p:spPr>
        <p:txBody>
          <a:bodyPr>
            <a:normAutofit/>
          </a:bodyPr>
          <a:lstStyle/>
          <a:p>
            <a:r>
              <a:rPr lang="en-US" sz="2400" dirty="0"/>
              <a:t>Directions: </a:t>
            </a:r>
          </a:p>
        </p:txBody>
      </p:sp>
      <p:sp>
        <p:nvSpPr>
          <p:cNvPr id="3" name="Text Placeholder 2">
            <a:extLst>
              <a:ext uri="{FF2B5EF4-FFF2-40B4-BE49-F238E27FC236}">
                <a16:creationId xmlns:a16="http://schemas.microsoft.com/office/drawing/2014/main" id="{B43E3680-29FE-B1D3-DBC5-89DDB6B44FCE}"/>
              </a:ext>
            </a:extLst>
          </p:cNvPr>
          <p:cNvSpPr>
            <a:spLocks noGrp="1"/>
          </p:cNvSpPr>
          <p:nvPr>
            <p:ph type="body" sz="quarter" idx="13"/>
          </p:nvPr>
        </p:nvSpPr>
        <p:spPr>
          <a:xfrm>
            <a:off x="914400" y="1505712"/>
            <a:ext cx="3924300" cy="4209288"/>
          </a:xfrm>
        </p:spPr>
        <p:txBody>
          <a:bodyPr>
            <a:normAutofit/>
          </a:bodyPr>
          <a:lstStyle/>
          <a:p>
            <a:r>
              <a:rPr lang="en-US" sz="2000" dirty="0">
                <a:latin typeface="Montserrat" panose="00000500000000000000" pitchFamily="2" charset="0"/>
              </a:rPr>
              <a:t>In teams, identify whether the pictures following are examples of a risk or a peril and an explanation to justify your answer. You gain (1) point if you are the first team to correctly identify if the picture is a risk or a peril. You gain (1) additional point for a correct explanation. </a:t>
            </a:r>
          </a:p>
          <a:p>
            <a:endParaRPr lang="en-US" dirty="0"/>
          </a:p>
        </p:txBody>
      </p:sp>
      <p:sp>
        <p:nvSpPr>
          <p:cNvPr id="4" name="Slide Number Placeholder 3">
            <a:extLst>
              <a:ext uri="{FF2B5EF4-FFF2-40B4-BE49-F238E27FC236}">
                <a16:creationId xmlns:a16="http://schemas.microsoft.com/office/drawing/2014/main" id="{2FB0B0E9-8EA6-CB2C-32E5-FB5416E43857}"/>
              </a:ext>
            </a:extLst>
          </p:cNvPr>
          <p:cNvSpPr>
            <a:spLocks noGrp="1"/>
          </p:cNvSpPr>
          <p:nvPr>
            <p:ph type="sldNum" sz="quarter" idx="12"/>
          </p:nvPr>
        </p:nvSpPr>
        <p:spPr/>
        <p:txBody>
          <a:bodyPr/>
          <a:lstStyle/>
          <a:p>
            <a:fld id="{B5CEABB6-07DC-46E8-9B57-56EC44A396E5}" type="slidenum">
              <a:rPr lang="en-US" smtClean="0"/>
              <a:pPr/>
              <a:t>19</a:t>
            </a:fld>
            <a:endParaRPr lang="en-US" dirty="0"/>
          </a:p>
        </p:txBody>
      </p:sp>
      <p:sp>
        <p:nvSpPr>
          <p:cNvPr id="5" name="Content Placeholder 4">
            <a:extLst>
              <a:ext uri="{FF2B5EF4-FFF2-40B4-BE49-F238E27FC236}">
                <a16:creationId xmlns:a16="http://schemas.microsoft.com/office/drawing/2014/main" id="{7C99C0E9-5658-568E-DBB2-A74C0089790E}"/>
              </a:ext>
            </a:extLst>
          </p:cNvPr>
          <p:cNvSpPr>
            <a:spLocks noGrp="1"/>
          </p:cNvSpPr>
          <p:nvPr>
            <p:ph sz="quarter" idx="14"/>
          </p:nvPr>
        </p:nvSpPr>
        <p:spPr>
          <a:xfrm>
            <a:off x="5505451" y="1162376"/>
            <a:ext cx="3714750" cy="4306819"/>
          </a:xfrm>
        </p:spPr>
        <p:txBody>
          <a:bodyPr/>
          <a:lstStyle/>
          <a:p>
            <a:r>
              <a:rPr lang="en-US" sz="2000" b="1" dirty="0">
                <a:solidFill>
                  <a:srgbClr val="012041"/>
                </a:solidFill>
                <a:latin typeface="Montserrat" panose="00000500000000000000" pitchFamily="2" charset="0"/>
              </a:rPr>
              <a:t>Each team must assign the following roles</a:t>
            </a:r>
          </a:p>
          <a:p>
            <a:endParaRPr lang="en-US" sz="2000" b="1" dirty="0">
              <a:solidFill>
                <a:srgbClr val="012041"/>
              </a:solidFill>
              <a:latin typeface="Montserrat" panose="00000500000000000000" pitchFamily="2" charset="0"/>
            </a:endParaRPr>
          </a:p>
          <a:p>
            <a:r>
              <a:rPr lang="en-US" sz="2000" b="1" dirty="0">
                <a:solidFill>
                  <a:srgbClr val="012041"/>
                </a:solidFill>
                <a:latin typeface="Montserrat" panose="00000500000000000000" pitchFamily="2" charset="0"/>
              </a:rPr>
              <a:t>Scribe: </a:t>
            </a:r>
            <a:r>
              <a:rPr lang="en-US" sz="2000" dirty="0">
                <a:solidFill>
                  <a:srgbClr val="012041"/>
                </a:solidFill>
                <a:latin typeface="Montserrat" panose="00000500000000000000" pitchFamily="2" charset="0"/>
              </a:rPr>
              <a:t>The scribe’s role is to </a:t>
            </a:r>
            <a:r>
              <a:rPr lang="en-US" sz="2000" i="1" dirty="0">
                <a:solidFill>
                  <a:srgbClr val="012041"/>
                </a:solidFill>
                <a:latin typeface="Montserrat" panose="00000500000000000000" pitchFamily="2" charset="0"/>
              </a:rPr>
              <a:t>write </a:t>
            </a:r>
            <a:r>
              <a:rPr lang="en-US" sz="2000" dirty="0">
                <a:solidFill>
                  <a:srgbClr val="012041"/>
                </a:solidFill>
                <a:latin typeface="Montserrat" panose="00000500000000000000" pitchFamily="2" charset="0"/>
              </a:rPr>
              <a:t>your group’s explanation on a notecard or piece of paper. </a:t>
            </a:r>
          </a:p>
          <a:p>
            <a:endParaRPr lang="en-US" sz="2000" b="1" dirty="0">
              <a:solidFill>
                <a:srgbClr val="012041"/>
              </a:solidFill>
              <a:latin typeface="Montserrat" panose="00000500000000000000" pitchFamily="2" charset="0"/>
            </a:endParaRPr>
          </a:p>
          <a:p>
            <a:r>
              <a:rPr lang="en-US" sz="2000" b="1" dirty="0">
                <a:solidFill>
                  <a:srgbClr val="012041"/>
                </a:solidFill>
                <a:latin typeface="Montserrat" panose="00000500000000000000" pitchFamily="2" charset="0"/>
              </a:rPr>
              <a:t>Speaker: </a:t>
            </a:r>
            <a:r>
              <a:rPr lang="en-US" sz="2000" dirty="0">
                <a:solidFill>
                  <a:srgbClr val="012041"/>
                </a:solidFill>
                <a:latin typeface="Montserrat" panose="00000500000000000000" pitchFamily="2" charset="0"/>
              </a:rPr>
              <a:t>The speaker shares out your group’s explanation. </a:t>
            </a:r>
            <a:endParaRPr lang="en-US" sz="2000" b="1" dirty="0">
              <a:solidFill>
                <a:srgbClr val="012041"/>
              </a:solidFill>
              <a:latin typeface="Montserrat" panose="00000500000000000000" pitchFamily="2" charset="0"/>
            </a:endParaRPr>
          </a:p>
          <a:p>
            <a:endParaRPr lang="en-US" dirty="0"/>
          </a:p>
        </p:txBody>
      </p:sp>
      <p:sp>
        <p:nvSpPr>
          <p:cNvPr id="9" name="TextBox 8">
            <a:extLst>
              <a:ext uri="{FF2B5EF4-FFF2-40B4-BE49-F238E27FC236}">
                <a16:creationId xmlns:a16="http://schemas.microsoft.com/office/drawing/2014/main" id="{571866C4-8B31-D525-1202-8CA881365779}"/>
              </a:ext>
            </a:extLst>
          </p:cNvPr>
          <p:cNvSpPr txBox="1"/>
          <p:nvPr/>
        </p:nvSpPr>
        <p:spPr>
          <a:xfrm>
            <a:off x="1714500" y="5596123"/>
            <a:ext cx="8820150" cy="923330"/>
          </a:xfrm>
          <a:prstGeom prst="rect">
            <a:avLst/>
          </a:prstGeom>
          <a:solidFill>
            <a:schemeClr val="accent2"/>
          </a:solidFill>
        </p:spPr>
        <p:txBody>
          <a:bodyPr wrap="square">
            <a:spAutoFit/>
          </a:bodyPr>
          <a:lstStyle/>
          <a:p>
            <a:r>
              <a:rPr lang="en-US" sz="1800" dirty="0">
                <a:solidFill>
                  <a:schemeClr val="bg1"/>
                </a:solidFill>
                <a:latin typeface="Montserrat" panose="00000500000000000000" pitchFamily="2" charset="0"/>
              </a:rPr>
              <a:t>The first group to identify the correct choice earns a point for the round, but other groups can earn a point if they answered if it is a risk or peril correctly AND have a good explanation of why, so be </a:t>
            </a:r>
            <a:r>
              <a:rPr lang="en-US" sz="1800" b="1" dirty="0">
                <a:solidFill>
                  <a:schemeClr val="bg1"/>
                </a:solidFill>
                <a:latin typeface="Montserrat" panose="00000500000000000000" pitchFamily="2" charset="0"/>
              </a:rPr>
              <a:t>thorough! </a:t>
            </a:r>
            <a:r>
              <a:rPr lang="en-US" sz="1800" dirty="0">
                <a:solidFill>
                  <a:schemeClr val="bg1"/>
                </a:solidFill>
                <a:latin typeface="Montserrat" panose="00000500000000000000" pitchFamily="2" charset="0"/>
              </a:rPr>
              <a:t> </a:t>
            </a:r>
          </a:p>
        </p:txBody>
      </p:sp>
    </p:spTree>
    <p:extLst>
      <p:ext uri="{BB962C8B-B14F-4D97-AF65-F5344CB8AC3E}">
        <p14:creationId xmlns:p14="http://schemas.microsoft.com/office/powerpoint/2010/main" val="53288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E31F40EC-7714-4356-A03C-B98AAB0206BB}"/>
              </a:ext>
            </a:extLst>
          </p:cNvPr>
          <p:cNvSpPr txBox="1">
            <a:spLocks/>
          </p:cNvSpPr>
          <p:nvPr/>
        </p:nvSpPr>
        <p:spPr>
          <a:xfrm>
            <a:off x="1" y="2524697"/>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a:t>
            </a:r>
            <a:r>
              <a:rPr kumimoji="0" lang="en-US" sz="5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Volunteer Introductions</a:t>
            </a:r>
            <a:r>
              <a:rPr kumimoji="0" lang="en-US" sz="48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 </a:t>
            </a:r>
            <a:r>
              <a:rPr kumimoji="0" lang="en-US" sz="4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t>
            </a:r>
            <a:b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b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Name, Company +</a:t>
            </a:r>
            <a:br>
              <a:rPr kumimoji="0" lang="en-US" sz="5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br>
            <a:r>
              <a:rPr kumimoji="0" lang="en-US" sz="5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What do you do in the</a:t>
            </a:r>
            <a:br>
              <a:rPr kumimoji="0" lang="en-US" sz="5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br>
            <a:r>
              <a:rPr kumimoji="0" lang="en-US" sz="5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insurance industry?</a:t>
            </a:r>
          </a:p>
        </p:txBody>
      </p:sp>
    </p:spTree>
    <p:extLst>
      <p:ext uri="{BB962C8B-B14F-4D97-AF65-F5344CB8AC3E}">
        <p14:creationId xmlns:p14="http://schemas.microsoft.com/office/powerpoint/2010/main" val="297942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C1FF-F5A1-DF16-4E86-D38C9FB1EE4A}"/>
              </a:ext>
            </a:extLst>
          </p:cNvPr>
          <p:cNvSpPr>
            <a:spLocks noGrp="1"/>
          </p:cNvSpPr>
          <p:nvPr>
            <p:ph type="title"/>
          </p:nvPr>
        </p:nvSpPr>
        <p:spPr>
          <a:xfrm>
            <a:off x="914399" y="1742291"/>
            <a:ext cx="4370883" cy="495953"/>
          </a:xfrm>
        </p:spPr>
        <p:txBody>
          <a:bodyPr>
            <a:normAutofit/>
          </a:bodyPr>
          <a:lstStyle/>
          <a:p>
            <a:r>
              <a:rPr lang="en-US" sz="2400" dirty="0"/>
              <a:t>Example!</a:t>
            </a:r>
          </a:p>
        </p:txBody>
      </p:sp>
      <p:pic>
        <p:nvPicPr>
          <p:cNvPr id="1026" name="Picture 2" descr="Data Index Card | US Markerboard">
            <a:extLst>
              <a:ext uri="{FF2B5EF4-FFF2-40B4-BE49-F238E27FC236}">
                <a16:creationId xmlns:a16="http://schemas.microsoft.com/office/drawing/2014/main" id="{811FA3A4-FB88-5B0A-634B-4840275A75A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487" t="14789" r="5518" b="19050"/>
          <a:stretch/>
        </p:blipFill>
        <p:spPr bwMode="auto">
          <a:xfrm>
            <a:off x="810717" y="2238244"/>
            <a:ext cx="4474566" cy="3326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FB0B0E9-8EA6-CB2C-32E5-FB5416E43857}"/>
              </a:ext>
            </a:extLst>
          </p:cNvPr>
          <p:cNvSpPr>
            <a:spLocks noGrp="1"/>
          </p:cNvSpPr>
          <p:nvPr>
            <p:ph type="sldNum" sz="quarter" idx="12"/>
          </p:nvPr>
        </p:nvSpPr>
        <p:spPr/>
        <p:txBody>
          <a:bodyPr/>
          <a:lstStyle/>
          <a:p>
            <a:fld id="{B5CEABB6-07DC-46E8-9B57-56EC44A396E5}" type="slidenum">
              <a:rPr lang="en-US" smtClean="0"/>
              <a:pPr/>
              <a:t>20</a:t>
            </a:fld>
            <a:endParaRPr lang="en-US" dirty="0"/>
          </a:p>
        </p:txBody>
      </p:sp>
      <p:sp>
        <p:nvSpPr>
          <p:cNvPr id="3" name="Text Placeholder 2">
            <a:extLst>
              <a:ext uri="{FF2B5EF4-FFF2-40B4-BE49-F238E27FC236}">
                <a16:creationId xmlns:a16="http://schemas.microsoft.com/office/drawing/2014/main" id="{B43E3680-29FE-B1D3-DBC5-89DDB6B44FCE}"/>
              </a:ext>
            </a:extLst>
          </p:cNvPr>
          <p:cNvSpPr>
            <a:spLocks noGrp="1"/>
          </p:cNvSpPr>
          <p:nvPr>
            <p:ph type="body" sz="quarter" idx="13"/>
          </p:nvPr>
        </p:nvSpPr>
        <p:spPr>
          <a:xfrm>
            <a:off x="990600" y="3010931"/>
            <a:ext cx="4114800" cy="1786980"/>
          </a:xfrm>
          <a:solidFill>
            <a:schemeClr val="bg1"/>
          </a:solidFill>
        </p:spPr>
        <p:txBody>
          <a:bodyPr>
            <a:normAutofit fontScale="77500" lnSpcReduction="20000"/>
          </a:bodyPr>
          <a:lstStyle/>
          <a:p>
            <a:r>
              <a:rPr lang="en-US" sz="2000" b="1" i="1" dirty="0">
                <a:solidFill>
                  <a:srgbClr val="6098D1"/>
                </a:solidFill>
                <a:latin typeface="Montserrat" panose="00000500000000000000" pitchFamily="2" charset="0"/>
              </a:rPr>
              <a:t>Is it a Risk or Peril… </a:t>
            </a:r>
            <a:br>
              <a:rPr lang="en-US" sz="2000" b="1" dirty="0">
                <a:latin typeface="Montserrat" panose="00000500000000000000" pitchFamily="2" charset="0"/>
              </a:rPr>
            </a:br>
            <a:r>
              <a:rPr lang="en-US" sz="2000" b="1" dirty="0">
                <a:latin typeface="Montserrat" panose="00000500000000000000" pitchFamily="2" charset="0"/>
              </a:rPr>
              <a:t>Peril</a:t>
            </a:r>
          </a:p>
          <a:p>
            <a:r>
              <a:rPr lang="en-US" sz="2000" b="1" i="1" dirty="0">
                <a:solidFill>
                  <a:srgbClr val="6098D1"/>
                </a:solidFill>
                <a:latin typeface="Montserrat" panose="00000500000000000000" pitchFamily="2" charset="0"/>
              </a:rPr>
              <a:t>Explain Why…</a:t>
            </a:r>
            <a:br>
              <a:rPr lang="en-US" sz="2000" b="1" dirty="0">
                <a:latin typeface="Montserrat" panose="00000500000000000000" pitchFamily="2" charset="0"/>
              </a:rPr>
            </a:br>
            <a:r>
              <a:rPr lang="en-US" sz="2000" b="1" dirty="0">
                <a:latin typeface="Montserrat" panose="00000500000000000000" pitchFamily="2" charset="0"/>
              </a:rPr>
              <a:t>The car is stuck in water which was caused by a flood – natural disaster</a:t>
            </a:r>
          </a:p>
          <a:p>
            <a:endParaRPr lang="en-US" sz="1100" dirty="0"/>
          </a:p>
        </p:txBody>
      </p:sp>
      <p:sp>
        <p:nvSpPr>
          <p:cNvPr id="14" name="Freeform 13">
            <a:extLst>
              <a:ext uri="{FF2B5EF4-FFF2-40B4-BE49-F238E27FC236}">
                <a16:creationId xmlns:a16="http://schemas.microsoft.com/office/drawing/2014/main" id="{EA000525-5B21-1D98-3827-19504EC7C474}"/>
              </a:ext>
            </a:extLst>
          </p:cNvPr>
          <p:cNvSpPr>
            <a:spLocks noChangeAspect="1" noEditPoints="1"/>
          </p:cNvSpPr>
          <p:nvPr>
            <p:custDataLst>
              <p:tags r:id="rId1"/>
            </p:custDataLst>
          </p:nvPr>
        </p:nvSpPr>
        <p:spPr bwMode="auto">
          <a:xfrm>
            <a:off x="4805443" y="1410353"/>
            <a:ext cx="447514"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9 w 192"/>
              <a:gd name="T11" fmla="*/ 139 h 192"/>
              <a:gd name="T12" fmla="*/ 122 w 192"/>
              <a:gd name="T13" fmla="*/ 142 h 192"/>
              <a:gd name="T14" fmla="*/ 73 w 192"/>
              <a:gd name="T15" fmla="*/ 142 h 192"/>
              <a:gd name="T16" fmla="*/ 65 w 192"/>
              <a:gd name="T17" fmla="*/ 139 h 192"/>
              <a:gd name="T18" fmla="*/ 62 w 192"/>
              <a:gd name="T19" fmla="*/ 132 h 192"/>
              <a:gd name="T20" fmla="*/ 64 w 192"/>
              <a:gd name="T21" fmla="*/ 126 h 192"/>
              <a:gd name="T22" fmla="*/ 68 w 192"/>
              <a:gd name="T23" fmla="*/ 120 h 192"/>
              <a:gd name="T24" fmla="*/ 84 w 192"/>
              <a:gd name="T25" fmla="*/ 104 h 192"/>
              <a:gd name="T26" fmla="*/ 94 w 192"/>
              <a:gd name="T27" fmla="*/ 95 h 192"/>
              <a:gd name="T28" fmla="*/ 103 w 192"/>
              <a:gd name="T29" fmla="*/ 88 h 192"/>
              <a:gd name="T30" fmla="*/ 109 w 192"/>
              <a:gd name="T31" fmla="*/ 80 h 192"/>
              <a:gd name="T32" fmla="*/ 111 w 192"/>
              <a:gd name="T33" fmla="*/ 72 h 192"/>
              <a:gd name="T34" fmla="*/ 109 w 192"/>
              <a:gd name="T35" fmla="*/ 64 h 192"/>
              <a:gd name="T36" fmla="*/ 103 w 192"/>
              <a:gd name="T37" fmla="*/ 59 h 192"/>
              <a:gd name="T38" fmla="*/ 96 w 192"/>
              <a:gd name="T39" fmla="*/ 57 h 192"/>
              <a:gd name="T40" fmla="*/ 82 w 192"/>
              <a:gd name="T41" fmla="*/ 65 h 192"/>
              <a:gd name="T42" fmla="*/ 80 w 192"/>
              <a:gd name="T43" fmla="*/ 70 h 192"/>
              <a:gd name="T44" fmla="*/ 76 w 192"/>
              <a:gd name="T45" fmla="*/ 77 h 192"/>
              <a:gd name="T46" fmla="*/ 70 w 192"/>
              <a:gd name="T47" fmla="*/ 79 h 192"/>
              <a:gd name="T48" fmla="*/ 65 w 192"/>
              <a:gd name="T49" fmla="*/ 77 h 192"/>
              <a:gd name="T50" fmla="*/ 63 w 192"/>
              <a:gd name="T51" fmla="*/ 71 h 192"/>
              <a:gd name="T52" fmla="*/ 65 w 192"/>
              <a:gd name="T53" fmla="*/ 61 h 192"/>
              <a:gd name="T54" fmla="*/ 71 w 192"/>
              <a:gd name="T55" fmla="*/ 52 h 192"/>
              <a:gd name="T56" fmla="*/ 81 w 192"/>
              <a:gd name="T57" fmla="*/ 46 h 192"/>
              <a:gd name="T58" fmla="*/ 96 w 192"/>
              <a:gd name="T59" fmla="*/ 43 h 192"/>
              <a:gd name="T60" fmla="*/ 113 w 192"/>
              <a:gd name="T61" fmla="*/ 47 h 192"/>
              <a:gd name="T62" fmla="*/ 122 w 192"/>
              <a:gd name="T63" fmla="*/ 52 h 192"/>
              <a:gd name="T64" fmla="*/ 127 w 192"/>
              <a:gd name="T65" fmla="*/ 61 h 192"/>
              <a:gd name="T66" fmla="*/ 129 w 192"/>
              <a:gd name="T67" fmla="*/ 71 h 192"/>
              <a:gd name="T68" fmla="*/ 125 w 192"/>
              <a:gd name="T69" fmla="*/ 86 h 192"/>
              <a:gd name="T70" fmla="*/ 117 w 192"/>
              <a:gd name="T71" fmla="*/ 97 h 192"/>
              <a:gd name="T72" fmla="*/ 102 w 192"/>
              <a:gd name="T73" fmla="*/ 109 h 192"/>
              <a:gd name="T74" fmla="*/ 89 w 192"/>
              <a:gd name="T75" fmla="*/ 121 h 192"/>
              <a:gd name="T76" fmla="*/ 85 w 192"/>
              <a:gd name="T77" fmla="*/ 126 h 192"/>
              <a:gd name="T78" fmla="*/ 120 w 192"/>
              <a:gd name="T79" fmla="*/ 126 h 192"/>
              <a:gd name="T80" fmla="*/ 128 w 192"/>
              <a:gd name="T81" fmla="*/ 128 h 192"/>
              <a:gd name="T82" fmla="*/ 131 w 192"/>
              <a:gd name="T83" fmla="*/ 134 h 192"/>
              <a:gd name="T84" fmla="*/ 129 w 192"/>
              <a:gd name="T85" fmla="*/ 13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9" y="139"/>
                </a:moveTo>
                <a:cubicBezTo>
                  <a:pt x="127" y="141"/>
                  <a:pt x="125" y="142"/>
                  <a:pt x="122" y="142"/>
                </a:cubicBezTo>
                <a:cubicBezTo>
                  <a:pt x="73" y="142"/>
                  <a:pt x="73" y="142"/>
                  <a:pt x="73" y="142"/>
                </a:cubicBezTo>
                <a:cubicBezTo>
                  <a:pt x="70" y="142"/>
                  <a:pt x="67" y="141"/>
                  <a:pt x="65" y="139"/>
                </a:cubicBezTo>
                <a:cubicBezTo>
                  <a:pt x="63" y="137"/>
                  <a:pt x="62" y="135"/>
                  <a:pt x="62" y="132"/>
                </a:cubicBezTo>
                <a:cubicBezTo>
                  <a:pt x="62" y="131"/>
                  <a:pt x="63" y="129"/>
                  <a:pt x="64" y="126"/>
                </a:cubicBezTo>
                <a:cubicBezTo>
                  <a:pt x="65" y="123"/>
                  <a:pt x="67" y="121"/>
                  <a:pt x="68" y="120"/>
                </a:cubicBezTo>
                <a:cubicBezTo>
                  <a:pt x="74" y="114"/>
                  <a:pt x="79" y="108"/>
                  <a:pt x="84" y="104"/>
                </a:cubicBezTo>
                <a:cubicBezTo>
                  <a:pt x="89" y="100"/>
                  <a:pt x="92" y="97"/>
                  <a:pt x="94" y="95"/>
                </a:cubicBezTo>
                <a:cubicBezTo>
                  <a:pt x="98" y="93"/>
                  <a:pt x="101" y="90"/>
                  <a:pt x="103" y="88"/>
                </a:cubicBezTo>
                <a:cubicBezTo>
                  <a:pt x="106" y="85"/>
                  <a:pt x="108" y="82"/>
                  <a:pt x="109" y="80"/>
                </a:cubicBezTo>
                <a:cubicBezTo>
                  <a:pt x="110" y="77"/>
                  <a:pt x="111" y="74"/>
                  <a:pt x="111" y="72"/>
                </a:cubicBezTo>
                <a:cubicBezTo>
                  <a:pt x="111" y="69"/>
                  <a:pt x="110" y="66"/>
                  <a:pt x="109" y="64"/>
                </a:cubicBezTo>
                <a:cubicBezTo>
                  <a:pt x="107" y="62"/>
                  <a:pt x="106" y="60"/>
                  <a:pt x="103" y="59"/>
                </a:cubicBezTo>
                <a:cubicBezTo>
                  <a:pt x="101" y="57"/>
                  <a:pt x="98" y="57"/>
                  <a:pt x="96" y="57"/>
                </a:cubicBezTo>
                <a:cubicBezTo>
                  <a:pt x="90" y="57"/>
                  <a:pt x="85" y="59"/>
                  <a:pt x="82" y="65"/>
                </a:cubicBezTo>
                <a:cubicBezTo>
                  <a:pt x="81" y="65"/>
                  <a:pt x="81" y="67"/>
                  <a:pt x="80" y="70"/>
                </a:cubicBezTo>
                <a:cubicBezTo>
                  <a:pt x="79" y="73"/>
                  <a:pt x="77" y="75"/>
                  <a:pt x="76" y="77"/>
                </a:cubicBezTo>
                <a:cubicBezTo>
                  <a:pt x="75" y="78"/>
                  <a:pt x="73" y="79"/>
                  <a:pt x="70" y="79"/>
                </a:cubicBezTo>
                <a:cubicBezTo>
                  <a:pt x="68" y="79"/>
                  <a:pt x="66" y="78"/>
                  <a:pt x="65" y="77"/>
                </a:cubicBezTo>
                <a:cubicBezTo>
                  <a:pt x="63" y="76"/>
                  <a:pt x="63" y="74"/>
                  <a:pt x="63" y="71"/>
                </a:cubicBezTo>
                <a:cubicBezTo>
                  <a:pt x="63" y="68"/>
                  <a:pt x="63" y="65"/>
                  <a:pt x="65" y="61"/>
                </a:cubicBezTo>
                <a:cubicBezTo>
                  <a:pt x="66" y="58"/>
                  <a:pt x="68" y="55"/>
                  <a:pt x="71" y="52"/>
                </a:cubicBezTo>
                <a:cubicBezTo>
                  <a:pt x="74" y="50"/>
                  <a:pt x="77" y="48"/>
                  <a:pt x="81" y="46"/>
                </a:cubicBezTo>
                <a:cubicBezTo>
                  <a:pt x="85" y="44"/>
                  <a:pt x="90" y="43"/>
                  <a:pt x="96" y="43"/>
                </a:cubicBezTo>
                <a:cubicBezTo>
                  <a:pt x="103" y="43"/>
                  <a:pt x="109" y="44"/>
                  <a:pt x="113" y="47"/>
                </a:cubicBezTo>
                <a:cubicBezTo>
                  <a:pt x="117" y="48"/>
                  <a:pt x="119" y="50"/>
                  <a:pt x="122" y="52"/>
                </a:cubicBezTo>
                <a:cubicBezTo>
                  <a:pt x="124" y="55"/>
                  <a:pt x="126" y="58"/>
                  <a:pt x="127" y="61"/>
                </a:cubicBezTo>
                <a:cubicBezTo>
                  <a:pt x="128" y="64"/>
                  <a:pt x="129" y="68"/>
                  <a:pt x="129" y="71"/>
                </a:cubicBezTo>
                <a:cubicBezTo>
                  <a:pt x="129" y="77"/>
                  <a:pt x="128" y="82"/>
                  <a:pt x="125" y="86"/>
                </a:cubicBezTo>
                <a:cubicBezTo>
                  <a:pt x="122" y="91"/>
                  <a:pt x="119" y="94"/>
                  <a:pt x="117" y="97"/>
                </a:cubicBezTo>
                <a:cubicBezTo>
                  <a:pt x="114" y="99"/>
                  <a:pt x="109" y="103"/>
                  <a:pt x="102" y="109"/>
                </a:cubicBezTo>
                <a:cubicBezTo>
                  <a:pt x="96" y="114"/>
                  <a:pt x="91" y="118"/>
                  <a:pt x="89" y="121"/>
                </a:cubicBezTo>
                <a:cubicBezTo>
                  <a:pt x="88" y="123"/>
                  <a:pt x="86" y="124"/>
                  <a:pt x="85" y="126"/>
                </a:cubicBezTo>
                <a:cubicBezTo>
                  <a:pt x="120" y="126"/>
                  <a:pt x="120" y="126"/>
                  <a:pt x="120" y="126"/>
                </a:cubicBezTo>
                <a:cubicBezTo>
                  <a:pt x="124" y="126"/>
                  <a:pt x="126" y="127"/>
                  <a:pt x="128" y="128"/>
                </a:cubicBezTo>
                <a:cubicBezTo>
                  <a:pt x="130" y="129"/>
                  <a:pt x="131" y="131"/>
                  <a:pt x="131" y="134"/>
                </a:cubicBezTo>
                <a:cubicBezTo>
                  <a:pt x="131" y="136"/>
                  <a:pt x="130" y="138"/>
                  <a:pt x="129" y="139"/>
                </a:cubicBezTo>
                <a:close/>
              </a:path>
            </a:pathLst>
          </a:custGeom>
          <a:solidFill>
            <a:srgbClr val="F04D30"/>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6" name="Freeform 25">
            <a:extLst>
              <a:ext uri="{FF2B5EF4-FFF2-40B4-BE49-F238E27FC236}">
                <a16:creationId xmlns:a16="http://schemas.microsoft.com/office/drawing/2014/main" id="{D9D623F1-914F-1124-9FEA-FFA2F6C5395B}"/>
              </a:ext>
            </a:extLst>
          </p:cNvPr>
          <p:cNvSpPr>
            <a:spLocks noChangeAspect="1"/>
          </p:cNvSpPr>
          <p:nvPr>
            <p:custDataLst>
              <p:tags r:id="rId2"/>
            </p:custDataLst>
          </p:nvPr>
        </p:nvSpPr>
        <p:spPr bwMode="auto">
          <a:xfrm>
            <a:off x="4506913" y="1490737"/>
            <a:ext cx="242064" cy="242632"/>
          </a:xfrm>
          <a:custGeom>
            <a:avLst/>
            <a:gdLst>
              <a:gd name="T0" fmla="*/ 170 w 180"/>
              <a:gd name="T1" fmla="*/ 80 h 180"/>
              <a:gd name="T2" fmla="*/ 100 w 180"/>
              <a:gd name="T3" fmla="*/ 80 h 180"/>
              <a:gd name="T4" fmla="*/ 100 w 180"/>
              <a:gd name="T5" fmla="*/ 10 h 180"/>
              <a:gd name="T6" fmla="*/ 90 w 180"/>
              <a:gd name="T7" fmla="*/ 0 h 180"/>
              <a:gd name="T8" fmla="*/ 80 w 180"/>
              <a:gd name="T9" fmla="*/ 10 h 180"/>
              <a:gd name="T10" fmla="*/ 80 w 180"/>
              <a:gd name="T11" fmla="*/ 80 h 180"/>
              <a:gd name="T12" fmla="*/ 10 w 180"/>
              <a:gd name="T13" fmla="*/ 80 h 180"/>
              <a:gd name="T14" fmla="*/ 0 w 180"/>
              <a:gd name="T15" fmla="*/ 90 h 180"/>
              <a:gd name="T16" fmla="*/ 10 w 180"/>
              <a:gd name="T17" fmla="*/ 100 h 180"/>
              <a:gd name="T18" fmla="*/ 80 w 180"/>
              <a:gd name="T19" fmla="*/ 100 h 180"/>
              <a:gd name="T20" fmla="*/ 80 w 180"/>
              <a:gd name="T21" fmla="*/ 170 h 180"/>
              <a:gd name="T22" fmla="*/ 90 w 180"/>
              <a:gd name="T23" fmla="*/ 180 h 180"/>
              <a:gd name="T24" fmla="*/ 100 w 180"/>
              <a:gd name="T25" fmla="*/ 170 h 180"/>
              <a:gd name="T26" fmla="*/ 100 w 180"/>
              <a:gd name="T27" fmla="*/ 100 h 180"/>
              <a:gd name="T28" fmla="*/ 170 w 180"/>
              <a:gd name="T29" fmla="*/ 100 h 180"/>
              <a:gd name="T30" fmla="*/ 180 w 180"/>
              <a:gd name="T31" fmla="*/ 90 h 180"/>
              <a:gd name="T32" fmla="*/ 170 w 180"/>
              <a:gd name="T33" fmla="*/ 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80">
                <a:moveTo>
                  <a:pt x="170" y="80"/>
                </a:moveTo>
                <a:cubicBezTo>
                  <a:pt x="100" y="80"/>
                  <a:pt x="100" y="80"/>
                  <a:pt x="100" y="80"/>
                </a:cubicBezTo>
                <a:cubicBezTo>
                  <a:pt x="100" y="10"/>
                  <a:pt x="100" y="10"/>
                  <a:pt x="100" y="10"/>
                </a:cubicBezTo>
                <a:cubicBezTo>
                  <a:pt x="100" y="4"/>
                  <a:pt x="96" y="0"/>
                  <a:pt x="90" y="0"/>
                </a:cubicBezTo>
                <a:cubicBezTo>
                  <a:pt x="84" y="0"/>
                  <a:pt x="80" y="4"/>
                  <a:pt x="80" y="10"/>
                </a:cubicBezTo>
                <a:cubicBezTo>
                  <a:pt x="80" y="80"/>
                  <a:pt x="80" y="80"/>
                  <a:pt x="80" y="80"/>
                </a:cubicBezTo>
                <a:cubicBezTo>
                  <a:pt x="10" y="80"/>
                  <a:pt x="10" y="80"/>
                  <a:pt x="10" y="80"/>
                </a:cubicBezTo>
                <a:cubicBezTo>
                  <a:pt x="4" y="80"/>
                  <a:pt x="0" y="84"/>
                  <a:pt x="0" y="90"/>
                </a:cubicBezTo>
                <a:cubicBezTo>
                  <a:pt x="0" y="96"/>
                  <a:pt x="4" y="100"/>
                  <a:pt x="10" y="100"/>
                </a:cubicBezTo>
                <a:cubicBezTo>
                  <a:pt x="80" y="100"/>
                  <a:pt x="80" y="100"/>
                  <a:pt x="80" y="100"/>
                </a:cubicBezTo>
                <a:cubicBezTo>
                  <a:pt x="80" y="170"/>
                  <a:pt x="80" y="170"/>
                  <a:pt x="80" y="170"/>
                </a:cubicBezTo>
                <a:cubicBezTo>
                  <a:pt x="80" y="176"/>
                  <a:pt x="84" y="180"/>
                  <a:pt x="90" y="180"/>
                </a:cubicBezTo>
                <a:cubicBezTo>
                  <a:pt x="96" y="180"/>
                  <a:pt x="100" y="176"/>
                  <a:pt x="100" y="170"/>
                </a:cubicBezTo>
                <a:cubicBezTo>
                  <a:pt x="100" y="100"/>
                  <a:pt x="100" y="100"/>
                  <a:pt x="100" y="100"/>
                </a:cubicBezTo>
                <a:cubicBezTo>
                  <a:pt x="170" y="100"/>
                  <a:pt x="170" y="100"/>
                  <a:pt x="170" y="100"/>
                </a:cubicBezTo>
                <a:cubicBezTo>
                  <a:pt x="176" y="100"/>
                  <a:pt x="180" y="96"/>
                  <a:pt x="180" y="90"/>
                </a:cubicBezTo>
                <a:cubicBezTo>
                  <a:pt x="180" y="84"/>
                  <a:pt x="176" y="80"/>
                  <a:pt x="170" y="80"/>
                </a:cubicBezTo>
                <a:close/>
              </a:path>
            </a:pathLst>
          </a:custGeom>
          <a:solidFill>
            <a:srgbClr val="F04D30"/>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7" name="Title 1">
            <a:extLst>
              <a:ext uri="{FF2B5EF4-FFF2-40B4-BE49-F238E27FC236}">
                <a16:creationId xmlns:a16="http://schemas.microsoft.com/office/drawing/2014/main" id="{E31230C4-7330-2758-A693-64718D2F05D8}"/>
              </a:ext>
            </a:extLst>
          </p:cNvPr>
          <p:cNvSpPr txBox="1">
            <a:spLocks/>
          </p:cNvSpPr>
          <p:nvPr/>
        </p:nvSpPr>
        <p:spPr>
          <a:xfrm>
            <a:off x="5252957" y="1340296"/>
            <a:ext cx="4114800" cy="495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cap="none" baseline="0">
                <a:solidFill>
                  <a:srgbClr val="012041"/>
                </a:solidFill>
                <a:latin typeface="Montserrat" pitchFamily="2" charset="77"/>
                <a:ea typeface="+mj-ea"/>
                <a:cs typeface="+mj-cs"/>
              </a:defRPr>
            </a:lvl1pPr>
          </a:lstStyle>
          <a:p>
            <a:r>
              <a:rPr lang="en-US" sz="2400" dirty="0">
                <a:solidFill>
                  <a:srgbClr val="F04D30"/>
                </a:solidFill>
              </a:rPr>
              <a:t>points!</a:t>
            </a:r>
          </a:p>
        </p:txBody>
      </p:sp>
      <p:pic>
        <p:nvPicPr>
          <p:cNvPr id="9" name="Picture 8" descr="A car in a flooded street&#10;&#10;Description automatically generated">
            <a:extLst>
              <a:ext uri="{FF2B5EF4-FFF2-40B4-BE49-F238E27FC236}">
                <a16:creationId xmlns:a16="http://schemas.microsoft.com/office/drawing/2014/main" id="{C6144612-298E-E4EF-B860-6BF60104C628}"/>
              </a:ext>
            </a:extLst>
          </p:cNvPr>
          <p:cNvPicPr>
            <a:picLocks noChangeAspect="1"/>
          </p:cNvPicPr>
          <p:nvPr/>
        </p:nvPicPr>
        <p:blipFill rotWithShape="1">
          <a:blip r:embed="rId6"/>
          <a:srcRect r="14278"/>
          <a:stretch/>
        </p:blipFill>
        <p:spPr>
          <a:xfrm>
            <a:off x="6096000" y="2238244"/>
            <a:ext cx="5285283" cy="3332745"/>
          </a:xfrm>
          <a:prstGeom prst="rect">
            <a:avLst/>
          </a:prstGeom>
        </p:spPr>
      </p:pic>
    </p:spTree>
    <p:extLst>
      <p:ext uri="{BB962C8B-B14F-4D97-AF65-F5344CB8AC3E}">
        <p14:creationId xmlns:p14="http://schemas.microsoft.com/office/powerpoint/2010/main" val="47052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0EBA-DD24-4B32-ACD5-C7EBEC602178}"/>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27C8E8-15F5-4F95-B38C-E3E6CB443048}"/>
              </a:ext>
            </a:extLst>
          </p:cNvPr>
          <p:cNvSpPr>
            <a:spLocks noGrp="1"/>
          </p:cNvSpPr>
          <p:nvPr>
            <p:ph idx="1"/>
          </p:nvPr>
        </p:nvSpPr>
        <p:spPr/>
        <p:txBody>
          <a:bodyPr/>
          <a:lstStyle/>
          <a:p>
            <a:endParaRPr lang="en-US"/>
          </a:p>
        </p:txBody>
      </p:sp>
      <p:pic>
        <p:nvPicPr>
          <p:cNvPr id="1026" name="Picture 2" descr="Structure fire - Wikipedia">
            <a:extLst>
              <a:ext uri="{FF2B5EF4-FFF2-40B4-BE49-F238E27FC236}">
                <a16:creationId xmlns:a16="http://schemas.microsoft.com/office/drawing/2014/main" id="{84D6EEA8-CE2C-4B0B-817F-E3A1424DC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928" y="1690688"/>
            <a:ext cx="7767589"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8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0EBA-DD24-4B32-ACD5-C7EBEC602178}"/>
              </a:ext>
            </a:extLst>
          </p:cNvPr>
          <p:cNvSpPr>
            <a:spLocks noGrp="1"/>
          </p:cNvSpPr>
          <p:nvPr>
            <p:ph type="title"/>
          </p:nvPr>
        </p:nvSpPr>
        <p:spPr/>
        <p:txBody>
          <a:bodyPr/>
          <a:lstStyle/>
          <a:p>
            <a:r>
              <a:rPr lang="en-US" sz="4400" b="1" dirty="0">
                <a:solidFill>
                  <a:srgbClr val="6098D1"/>
                </a:solidFill>
                <a:latin typeface="Montserrat" panose="00000500000000000000" pitchFamily="2" charset="0"/>
              </a:rPr>
              <a:t>Peril…and Why?</a:t>
            </a:r>
            <a:endParaRPr lang="en-US" dirty="0">
              <a:solidFill>
                <a:srgbClr val="6098D1"/>
              </a:solidFill>
              <a:latin typeface="Montserrat SemiBold" panose="00000700000000000000" pitchFamily="2" charset="0"/>
            </a:endParaRPr>
          </a:p>
        </p:txBody>
      </p:sp>
      <p:pic>
        <p:nvPicPr>
          <p:cNvPr id="1026" name="Picture 2" descr="Structure fire - Wikipedia">
            <a:extLst>
              <a:ext uri="{FF2B5EF4-FFF2-40B4-BE49-F238E27FC236}">
                <a16:creationId xmlns:a16="http://schemas.microsoft.com/office/drawing/2014/main" id="{84D6EEA8-CE2C-4B0B-817F-E3A1424DC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928" y="1690688"/>
            <a:ext cx="7767589"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69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AAD79-C1E3-C075-4FBB-1F122C0A22B7}"/>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6" name="Content Placeholder 5" descr="A person on a bicycle talking on a cell phone&#10;&#10;Description automatically generated">
            <a:extLst>
              <a:ext uri="{FF2B5EF4-FFF2-40B4-BE49-F238E27FC236}">
                <a16:creationId xmlns:a16="http://schemas.microsoft.com/office/drawing/2014/main" id="{D9CC6C12-E106-E22A-47BF-45D1629C57E0}"/>
              </a:ext>
            </a:extLst>
          </p:cNvPr>
          <p:cNvPicPr>
            <a:picLocks noGrp="1" noChangeAspect="1"/>
          </p:cNvPicPr>
          <p:nvPr>
            <p:ph idx="1"/>
          </p:nvPr>
        </p:nvPicPr>
        <p:blipFill>
          <a:blip r:embed="rId3"/>
          <a:stretch>
            <a:fillRect/>
          </a:stretch>
        </p:blipFill>
        <p:spPr>
          <a:xfrm>
            <a:off x="2705100" y="1477169"/>
            <a:ext cx="6781800" cy="5086350"/>
          </a:xfrm>
        </p:spPr>
      </p:pic>
    </p:spTree>
    <p:extLst>
      <p:ext uri="{BB962C8B-B14F-4D97-AF65-F5344CB8AC3E}">
        <p14:creationId xmlns:p14="http://schemas.microsoft.com/office/powerpoint/2010/main" val="247106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69EA03-2B61-5DE2-888B-E473E18E7E9E}"/>
              </a:ext>
            </a:extLst>
          </p:cNvPr>
          <p:cNvSpPr txBox="1"/>
          <p:nvPr/>
        </p:nvSpPr>
        <p:spPr>
          <a:xfrm>
            <a:off x="1526896" y="483388"/>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5" descr="A person on a bicycle talking on a cell phone&#10;&#10;Description automatically generated">
            <a:extLst>
              <a:ext uri="{FF2B5EF4-FFF2-40B4-BE49-F238E27FC236}">
                <a16:creationId xmlns:a16="http://schemas.microsoft.com/office/drawing/2014/main" id="{05AD8929-48B3-F307-C4EA-F5113177BEA2}"/>
              </a:ext>
            </a:extLst>
          </p:cNvPr>
          <p:cNvPicPr>
            <a:picLocks noGrp="1" noChangeAspect="1"/>
          </p:cNvPicPr>
          <p:nvPr>
            <p:ph idx="1"/>
          </p:nvPr>
        </p:nvPicPr>
        <p:blipFill>
          <a:blip r:embed="rId3"/>
          <a:stretch>
            <a:fillRect/>
          </a:stretch>
        </p:blipFill>
        <p:spPr>
          <a:xfrm>
            <a:off x="2705100" y="1477169"/>
            <a:ext cx="6781800" cy="5086350"/>
          </a:xfrm>
        </p:spPr>
      </p:pic>
    </p:spTree>
    <p:extLst>
      <p:ext uri="{BB962C8B-B14F-4D97-AF65-F5344CB8AC3E}">
        <p14:creationId xmlns:p14="http://schemas.microsoft.com/office/powerpoint/2010/main" val="289963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F54FC9-99C8-F99A-33DE-67AF3C6AC92B}"/>
              </a:ext>
            </a:extLst>
          </p:cNvPr>
          <p:cNvSpPr txBox="1"/>
          <p:nvPr/>
        </p:nvSpPr>
        <p:spPr>
          <a:xfrm>
            <a:off x="1041979" y="472743"/>
            <a:ext cx="1010499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4" name="Picture 3" descr="A front door of a house&#10;&#10;Description automatically generated">
            <a:extLst>
              <a:ext uri="{FF2B5EF4-FFF2-40B4-BE49-F238E27FC236}">
                <a16:creationId xmlns:a16="http://schemas.microsoft.com/office/drawing/2014/main" id="{038EA674-B6F0-48FE-735C-8F3922F25AD8}"/>
              </a:ext>
            </a:extLst>
          </p:cNvPr>
          <p:cNvPicPr>
            <a:picLocks noChangeAspect="1"/>
          </p:cNvPicPr>
          <p:nvPr/>
        </p:nvPicPr>
        <p:blipFill rotWithShape="1">
          <a:blip r:embed="rId3"/>
          <a:srcRect t="6893" b="25333"/>
          <a:stretch/>
        </p:blipFill>
        <p:spPr>
          <a:xfrm>
            <a:off x="2023110" y="1242184"/>
            <a:ext cx="8145780" cy="5357132"/>
          </a:xfrm>
          <a:prstGeom prst="rect">
            <a:avLst/>
          </a:prstGeom>
        </p:spPr>
      </p:pic>
    </p:spTree>
    <p:extLst>
      <p:ext uri="{BB962C8B-B14F-4D97-AF65-F5344CB8AC3E}">
        <p14:creationId xmlns:p14="http://schemas.microsoft.com/office/powerpoint/2010/main" val="363938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ront door of a house&#10;&#10;Description automatically generated">
            <a:extLst>
              <a:ext uri="{FF2B5EF4-FFF2-40B4-BE49-F238E27FC236}">
                <a16:creationId xmlns:a16="http://schemas.microsoft.com/office/drawing/2014/main" id="{2E3F4F28-0189-E5AF-E707-846C5D85EA78}"/>
              </a:ext>
            </a:extLst>
          </p:cNvPr>
          <p:cNvPicPr>
            <a:picLocks noChangeAspect="1"/>
          </p:cNvPicPr>
          <p:nvPr/>
        </p:nvPicPr>
        <p:blipFill rotWithShape="1">
          <a:blip r:embed="rId3"/>
          <a:srcRect t="6893" b="25333"/>
          <a:stretch/>
        </p:blipFill>
        <p:spPr>
          <a:xfrm>
            <a:off x="2023110" y="1242184"/>
            <a:ext cx="8145780" cy="5357132"/>
          </a:xfrm>
          <a:prstGeom prst="rect">
            <a:avLst/>
          </a:prstGeom>
        </p:spPr>
      </p:pic>
      <p:sp>
        <p:nvSpPr>
          <p:cNvPr id="3" name="TextBox 2">
            <a:extLst>
              <a:ext uri="{FF2B5EF4-FFF2-40B4-BE49-F238E27FC236}">
                <a16:creationId xmlns:a16="http://schemas.microsoft.com/office/drawing/2014/main" id="{AC880694-744F-4FC0-5203-D19F0AD091CD}"/>
              </a:ext>
            </a:extLst>
          </p:cNvPr>
          <p:cNvSpPr txBox="1"/>
          <p:nvPr/>
        </p:nvSpPr>
        <p:spPr>
          <a:xfrm>
            <a:off x="1863227" y="447648"/>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33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C9477-8A41-2B1F-F92D-08CA26556B41}"/>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4" name="Picture 3" descr="A person wearing a mask and holding a phone&#10;&#10;Description automatically generated">
            <a:extLst>
              <a:ext uri="{FF2B5EF4-FFF2-40B4-BE49-F238E27FC236}">
                <a16:creationId xmlns:a16="http://schemas.microsoft.com/office/drawing/2014/main" id="{083FD5AC-6A02-F619-B315-D6BB3ACB7ACA}"/>
              </a:ext>
            </a:extLst>
          </p:cNvPr>
          <p:cNvPicPr>
            <a:picLocks noChangeAspect="1"/>
          </p:cNvPicPr>
          <p:nvPr/>
        </p:nvPicPr>
        <p:blipFill>
          <a:blip r:embed="rId3"/>
          <a:stretch>
            <a:fillRect/>
          </a:stretch>
        </p:blipFill>
        <p:spPr>
          <a:xfrm>
            <a:off x="2438400" y="1461354"/>
            <a:ext cx="7315200" cy="4886325"/>
          </a:xfrm>
          <a:prstGeom prst="rect">
            <a:avLst/>
          </a:prstGeom>
        </p:spPr>
      </p:pic>
    </p:spTree>
    <p:extLst>
      <p:ext uri="{BB962C8B-B14F-4D97-AF65-F5344CB8AC3E}">
        <p14:creationId xmlns:p14="http://schemas.microsoft.com/office/powerpoint/2010/main" val="4094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mask and holding a phone&#10;&#10;Description automatically generated">
            <a:extLst>
              <a:ext uri="{FF2B5EF4-FFF2-40B4-BE49-F238E27FC236}">
                <a16:creationId xmlns:a16="http://schemas.microsoft.com/office/drawing/2014/main" id="{8F98B8EC-E378-8EE2-BC3B-2FD742B8A2B5}"/>
              </a:ext>
            </a:extLst>
          </p:cNvPr>
          <p:cNvPicPr>
            <a:picLocks noChangeAspect="1"/>
          </p:cNvPicPr>
          <p:nvPr/>
        </p:nvPicPr>
        <p:blipFill>
          <a:blip r:embed="rId3"/>
          <a:stretch>
            <a:fillRect/>
          </a:stretch>
        </p:blipFill>
        <p:spPr>
          <a:xfrm>
            <a:off x="2438400" y="1461354"/>
            <a:ext cx="7315200" cy="4886325"/>
          </a:xfrm>
          <a:prstGeom prst="rect">
            <a:avLst/>
          </a:prstGeom>
        </p:spPr>
      </p:pic>
      <p:sp>
        <p:nvSpPr>
          <p:cNvPr id="3" name="Title 1">
            <a:extLst>
              <a:ext uri="{FF2B5EF4-FFF2-40B4-BE49-F238E27FC236}">
                <a16:creationId xmlns:a16="http://schemas.microsoft.com/office/drawing/2014/main" id="{45D67645-A394-87E4-A4C3-4F6BFBC26121}"/>
              </a:ext>
            </a:extLst>
          </p:cNvPr>
          <p:cNvSpPr>
            <a:spLocks noGrp="1"/>
          </p:cNvSpPr>
          <p:nvPr>
            <p:ph type="title"/>
          </p:nvPr>
        </p:nvSpPr>
        <p:spPr>
          <a:xfrm>
            <a:off x="838200" y="365125"/>
            <a:ext cx="10515600" cy="1325563"/>
          </a:xfrm>
        </p:spPr>
        <p:txBody>
          <a:bodyPr/>
          <a:lstStyle/>
          <a:p>
            <a:r>
              <a:rPr lang="en-US" sz="4400" b="1" dirty="0">
                <a:solidFill>
                  <a:srgbClr val="6098D1"/>
                </a:solidFill>
                <a:latin typeface="Montserrat" panose="00000500000000000000" pitchFamily="2" charset="0"/>
              </a:rPr>
              <a:t>Peril…and Why?</a:t>
            </a:r>
            <a:endParaRPr lang="en-US" dirty="0">
              <a:solidFill>
                <a:srgbClr val="6098D1"/>
              </a:solidFill>
              <a:latin typeface="Montserrat SemiBold" panose="00000700000000000000" pitchFamily="2" charset="0"/>
            </a:endParaRPr>
          </a:p>
        </p:txBody>
      </p:sp>
    </p:spTree>
    <p:extLst>
      <p:ext uri="{BB962C8B-B14F-4D97-AF65-F5344CB8AC3E}">
        <p14:creationId xmlns:p14="http://schemas.microsoft.com/office/powerpoint/2010/main" val="184153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g lighter">
            <a:extLst>
              <a:ext uri="{FF2B5EF4-FFF2-40B4-BE49-F238E27FC236}">
                <a16:creationId xmlns:a16="http://schemas.microsoft.com/office/drawing/2014/main" id="{F04B0031-8330-40BA-9308-F373641C868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540" r="1" b="12345"/>
          <a:stretch/>
        </p:blipFill>
        <p:spPr bwMode="auto">
          <a:xfrm>
            <a:off x="1467865" y="1548417"/>
            <a:ext cx="9256270" cy="4728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DB1DEF-4762-C29D-E6E2-D3A163DBB076}"/>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61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DB4F-9598-7F67-45F6-038D22B77077}"/>
              </a:ext>
            </a:extLst>
          </p:cNvPr>
          <p:cNvSpPr>
            <a:spLocks noGrp="1"/>
          </p:cNvSpPr>
          <p:nvPr>
            <p:ph type="ctrTitle"/>
          </p:nvPr>
        </p:nvSpPr>
        <p:spPr>
          <a:xfrm>
            <a:off x="936268" y="502361"/>
            <a:ext cx="10399891" cy="1011412"/>
          </a:xfrm>
        </p:spPr>
        <p:txBody>
          <a:bodyPr/>
          <a:lstStyle/>
          <a:p>
            <a:r>
              <a:rPr lang="en-US" sz="3200" dirty="0"/>
              <a:t>Why Should You Consider an Insurance Career?</a:t>
            </a:r>
          </a:p>
        </p:txBody>
      </p:sp>
      <p:sp>
        <p:nvSpPr>
          <p:cNvPr id="3" name="Slide Number Placeholder 2">
            <a:extLst>
              <a:ext uri="{FF2B5EF4-FFF2-40B4-BE49-F238E27FC236}">
                <a16:creationId xmlns:a16="http://schemas.microsoft.com/office/drawing/2014/main" id="{E58304FF-85D4-9765-1BBD-119778EC9A36}"/>
              </a:ext>
            </a:extLst>
          </p:cNvPr>
          <p:cNvSpPr>
            <a:spLocks noGrp="1"/>
          </p:cNvSpPr>
          <p:nvPr>
            <p:ph type="sldNum" sz="quarter" idx="12"/>
          </p:nvPr>
        </p:nvSpPr>
        <p:spPr/>
        <p:txBody>
          <a:bodyPr/>
          <a:lstStyle/>
          <a:p>
            <a:fld id="{B5CEABB6-07DC-46E8-9B57-56EC44A396E5}" type="slidenum">
              <a:rPr lang="en-US" smtClean="0"/>
              <a:pPr/>
              <a:t>3</a:t>
            </a:fld>
            <a:endParaRPr lang="en-US"/>
          </a:p>
        </p:txBody>
      </p:sp>
      <p:pic>
        <p:nvPicPr>
          <p:cNvPr id="7" name="Online Media 6" title="Why An Insurance Career - Invest">
            <a:hlinkClick r:id="" action="ppaction://media"/>
            <a:extLst>
              <a:ext uri="{FF2B5EF4-FFF2-40B4-BE49-F238E27FC236}">
                <a16:creationId xmlns:a16="http://schemas.microsoft.com/office/drawing/2014/main" id="{8EB1681E-53B4-899E-1DA5-2EE1BAD44D14}"/>
              </a:ext>
            </a:extLst>
          </p:cNvPr>
          <p:cNvPicPr>
            <a:picLocks noRot="1" noChangeAspect="1"/>
          </p:cNvPicPr>
          <p:nvPr>
            <a:videoFile r:link="rId1"/>
          </p:nvPr>
        </p:nvPicPr>
        <p:blipFill>
          <a:blip r:embed="rId4"/>
          <a:stretch>
            <a:fillRect/>
          </a:stretch>
        </p:blipFill>
        <p:spPr>
          <a:xfrm>
            <a:off x="2518611" y="1407775"/>
            <a:ext cx="8212564" cy="4640099"/>
          </a:xfrm>
          <a:prstGeom prst="rect">
            <a:avLst/>
          </a:prstGeom>
        </p:spPr>
      </p:pic>
    </p:spTree>
    <p:extLst>
      <p:ext uri="{BB962C8B-B14F-4D97-AF65-F5344CB8AC3E}">
        <p14:creationId xmlns:p14="http://schemas.microsoft.com/office/powerpoint/2010/main" val="4674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g lighter">
            <a:extLst>
              <a:ext uri="{FF2B5EF4-FFF2-40B4-BE49-F238E27FC236}">
                <a16:creationId xmlns:a16="http://schemas.microsoft.com/office/drawing/2014/main" id="{F04B0031-8330-40BA-9308-F373641C868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540" r="1" b="12345"/>
          <a:stretch/>
        </p:blipFill>
        <p:spPr bwMode="auto">
          <a:xfrm>
            <a:off x="1467865" y="1548417"/>
            <a:ext cx="9256270" cy="4728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D224CF-EAA8-C2F9-081E-99C22F34492C}"/>
              </a:ext>
            </a:extLst>
          </p:cNvPr>
          <p:cNvSpPr txBox="1"/>
          <p:nvPr/>
        </p:nvSpPr>
        <p:spPr>
          <a:xfrm>
            <a:off x="1442813" y="309905"/>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01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296E3-9095-4318-1590-DD09A48FAC69}"/>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7" name="Picture 6" descr="A destroyed building with rubble and debris&#10;&#10;Description automatically generated with medium confidence">
            <a:extLst>
              <a:ext uri="{FF2B5EF4-FFF2-40B4-BE49-F238E27FC236}">
                <a16:creationId xmlns:a16="http://schemas.microsoft.com/office/drawing/2014/main" id="{0B70ED50-E520-8A5F-928B-7D720BEA8DAC}"/>
              </a:ext>
            </a:extLst>
          </p:cNvPr>
          <p:cNvPicPr>
            <a:picLocks noChangeAspect="1"/>
          </p:cNvPicPr>
          <p:nvPr/>
        </p:nvPicPr>
        <p:blipFill>
          <a:blip r:embed="rId3"/>
          <a:stretch>
            <a:fillRect/>
          </a:stretch>
        </p:blipFill>
        <p:spPr>
          <a:xfrm>
            <a:off x="2627272" y="1709024"/>
            <a:ext cx="6937456" cy="4638655"/>
          </a:xfrm>
          <a:prstGeom prst="rect">
            <a:avLst/>
          </a:prstGeom>
        </p:spPr>
      </p:pic>
    </p:spTree>
    <p:extLst>
      <p:ext uri="{BB962C8B-B14F-4D97-AF65-F5344CB8AC3E}">
        <p14:creationId xmlns:p14="http://schemas.microsoft.com/office/powerpoint/2010/main" val="175015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856346-DF54-9961-AEF9-22230145FD1A}"/>
              </a:ext>
            </a:extLst>
          </p:cNvPr>
          <p:cNvSpPr>
            <a:spLocks noGrp="1"/>
          </p:cNvSpPr>
          <p:nvPr>
            <p:ph type="title"/>
          </p:nvPr>
        </p:nvSpPr>
        <p:spPr>
          <a:xfrm>
            <a:off x="838200" y="365125"/>
            <a:ext cx="10515600" cy="1325563"/>
          </a:xfrm>
        </p:spPr>
        <p:txBody>
          <a:bodyPr/>
          <a:lstStyle/>
          <a:p>
            <a:r>
              <a:rPr lang="en-US" sz="4400" b="1" dirty="0">
                <a:solidFill>
                  <a:srgbClr val="6098D1"/>
                </a:solidFill>
                <a:latin typeface="Montserrat" panose="00000500000000000000" pitchFamily="2" charset="0"/>
              </a:rPr>
              <a:t>Peril…and Why?</a:t>
            </a:r>
            <a:endParaRPr lang="en-US" dirty="0">
              <a:solidFill>
                <a:srgbClr val="6098D1"/>
              </a:solidFill>
              <a:latin typeface="Montserrat SemiBold" panose="00000700000000000000" pitchFamily="2" charset="0"/>
            </a:endParaRPr>
          </a:p>
        </p:txBody>
      </p:sp>
      <p:pic>
        <p:nvPicPr>
          <p:cNvPr id="4" name="Picture 3" descr="A destroyed building with rubble and debris&#10;&#10;Description automatically generated with medium confidence">
            <a:extLst>
              <a:ext uri="{FF2B5EF4-FFF2-40B4-BE49-F238E27FC236}">
                <a16:creationId xmlns:a16="http://schemas.microsoft.com/office/drawing/2014/main" id="{2D62E0BC-BABC-B191-BBC2-58DB1EC5E401}"/>
              </a:ext>
            </a:extLst>
          </p:cNvPr>
          <p:cNvPicPr>
            <a:picLocks noChangeAspect="1"/>
          </p:cNvPicPr>
          <p:nvPr/>
        </p:nvPicPr>
        <p:blipFill>
          <a:blip r:embed="rId3"/>
          <a:stretch>
            <a:fillRect/>
          </a:stretch>
        </p:blipFill>
        <p:spPr>
          <a:xfrm>
            <a:off x="2627272" y="1709024"/>
            <a:ext cx="6937456" cy="4638655"/>
          </a:xfrm>
          <a:prstGeom prst="rect">
            <a:avLst/>
          </a:prstGeom>
        </p:spPr>
      </p:pic>
    </p:spTree>
    <p:extLst>
      <p:ext uri="{BB962C8B-B14F-4D97-AF65-F5344CB8AC3E}">
        <p14:creationId xmlns:p14="http://schemas.microsoft.com/office/powerpoint/2010/main" val="937861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throom">
            <a:extLst>
              <a:ext uri="{FF2B5EF4-FFF2-40B4-BE49-F238E27FC236}">
                <a16:creationId xmlns:a16="http://schemas.microsoft.com/office/drawing/2014/main" id="{254A8AAA-40F0-436F-9C08-02D4F1BB5E2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296" b="5574"/>
          <a:stretch/>
        </p:blipFill>
        <p:spPr bwMode="auto">
          <a:xfrm>
            <a:off x="1737153" y="1150179"/>
            <a:ext cx="8717693" cy="5482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DADEB22-7CF0-B036-3636-02FC8126D8FA}"/>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87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throom">
            <a:extLst>
              <a:ext uri="{FF2B5EF4-FFF2-40B4-BE49-F238E27FC236}">
                <a16:creationId xmlns:a16="http://schemas.microsoft.com/office/drawing/2014/main" id="{254A8AAA-40F0-436F-9C08-02D4F1BB5E2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296" b="5574"/>
          <a:stretch/>
        </p:blipFill>
        <p:spPr bwMode="auto">
          <a:xfrm>
            <a:off x="1737153" y="1150179"/>
            <a:ext cx="8717693" cy="5482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4A34417-5069-989B-FF84-19A17C1E3817}"/>
              </a:ext>
            </a:extLst>
          </p:cNvPr>
          <p:cNvSpPr txBox="1"/>
          <p:nvPr/>
        </p:nvSpPr>
        <p:spPr>
          <a:xfrm>
            <a:off x="1737153" y="380738"/>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670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B5A50-A071-1A1F-5488-A284FE869E0F}"/>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4" name="Picture 3" descr="A house flooded with water&#10;&#10;Description automatically generated">
            <a:extLst>
              <a:ext uri="{FF2B5EF4-FFF2-40B4-BE49-F238E27FC236}">
                <a16:creationId xmlns:a16="http://schemas.microsoft.com/office/drawing/2014/main" id="{F9595876-6FBD-FBDB-71E4-61D142A71077}"/>
              </a:ext>
            </a:extLst>
          </p:cNvPr>
          <p:cNvPicPr>
            <a:picLocks noChangeAspect="1"/>
          </p:cNvPicPr>
          <p:nvPr/>
        </p:nvPicPr>
        <p:blipFill>
          <a:blip r:embed="rId3"/>
          <a:stretch>
            <a:fillRect/>
          </a:stretch>
        </p:blipFill>
        <p:spPr>
          <a:xfrm>
            <a:off x="1711671" y="1516904"/>
            <a:ext cx="8768657" cy="4830775"/>
          </a:xfrm>
          <a:prstGeom prst="rect">
            <a:avLst/>
          </a:prstGeom>
        </p:spPr>
      </p:pic>
    </p:spTree>
    <p:extLst>
      <p:ext uri="{BB962C8B-B14F-4D97-AF65-F5344CB8AC3E}">
        <p14:creationId xmlns:p14="http://schemas.microsoft.com/office/powerpoint/2010/main" val="438108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8DCA4F-21F3-E598-640E-A9E657A5F5E1}"/>
              </a:ext>
            </a:extLst>
          </p:cNvPr>
          <p:cNvSpPr>
            <a:spLocks noGrp="1"/>
          </p:cNvSpPr>
          <p:nvPr>
            <p:ph type="title"/>
          </p:nvPr>
        </p:nvSpPr>
        <p:spPr>
          <a:xfrm>
            <a:off x="838200" y="365125"/>
            <a:ext cx="10515600" cy="1325563"/>
          </a:xfrm>
        </p:spPr>
        <p:txBody>
          <a:bodyPr/>
          <a:lstStyle/>
          <a:p>
            <a:r>
              <a:rPr lang="en-US" sz="4400" b="1" dirty="0">
                <a:solidFill>
                  <a:srgbClr val="6098D1"/>
                </a:solidFill>
                <a:latin typeface="Montserrat" panose="00000500000000000000" pitchFamily="2" charset="0"/>
              </a:rPr>
              <a:t>Peril…and Why?</a:t>
            </a:r>
            <a:endParaRPr lang="en-US" dirty="0">
              <a:solidFill>
                <a:srgbClr val="6098D1"/>
              </a:solidFill>
              <a:latin typeface="Montserrat SemiBold" panose="00000700000000000000" pitchFamily="2" charset="0"/>
            </a:endParaRPr>
          </a:p>
        </p:txBody>
      </p:sp>
      <p:pic>
        <p:nvPicPr>
          <p:cNvPr id="5" name="Picture 4" descr="A house flooded with water&#10;&#10;Description automatically generated">
            <a:extLst>
              <a:ext uri="{FF2B5EF4-FFF2-40B4-BE49-F238E27FC236}">
                <a16:creationId xmlns:a16="http://schemas.microsoft.com/office/drawing/2014/main" id="{421C121E-9829-3522-ABBE-0228622F9FD0}"/>
              </a:ext>
            </a:extLst>
          </p:cNvPr>
          <p:cNvPicPr>
            <a:picLocks noChangeAspect="1"/>
          </p:cNvPicPr>
          <p:nvPr/>
        </p:nvPicPr>
        <p:blipFill>
          <a:blip r:embed="rId3"/>
          <a:stretch>
            <a:fillRect/>
          </a:stretch>
        </p:blipFill>
        <p:spPr>
          <a:xfrm>
            <a:off x="1711671" y="1516904"/>
            <a:ext cx="8768657" cy="4830775"/>
          </a:xfrm>
          <a:prstGeom prst="rect">
            <a:avLst/>
          </a:prstGeom>
        </p:spPr>
      </p:pic>
    </p:spTree>
    <p:extLst>
      <p:ext uri="{BB962C8B-B14F-4D97-AF65-F5344CB8AC3E}">
        <p14:creationId xmlns:p14="http://schemas.microsoft.com/office/powerpoint/2010/main" val="148177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47F8C-B3D3-3CD3-011D-F2354F03F9C5}"/>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7" name="Content Placeholder 6" descr="A person climbing a ladder&#10;&#10;Description automatically generated">
            <a:extLst>
              <a:ext uri="{FF2B5EF4-FFF2-40B4-BE49-F238E27FC236}">
                <a16:creationId xmlns:a16="http://schemas.microsoft.com/office/drawing/2014/main" id="{A25BC888-8A96-46A9-C6A9-A479D25D9BF7}"/>
              </a:ext>
            </a:extLst>
          </p:cNvPr>
          <p:cNvPicPr>
            <a:picLocks noGrp="1" noChangeAspect="1"/>
          </p:cNvPicPr>
          <p:nvPr>
            <p:ph idx="1"/>
          </p:nvPr>
        </p:nvPicPr>
        <p:blipFill rotWithShape="1">
          <a:blip r:embed="rId3"/>
          <a:srcRect t="5872" b="19415"/>
          <a:stretch/>
        </p:blipFill>
        <p:spPr>
          <a:xfrm>
            <a:off x="3314700" y="1392856"/>
            <a:ext cx="5314950" cy="5298743"/>
          </a:xfrm>
        </p:spPr>
      </p:pic>
    </p:spTree>
    <p:extLst>
      <p:ext uri="{BB962C8B-B14F-4D97-AF65-F5344CB8AC3E}">
        <p14:creationId xmlns:p14="http://schemas.microsoft.com/office/powerpoint/2010/main" val="2963164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07AC07-D8BD-DF44-6271-B441D7144C22}"/>
              </a:ext>
            </a:extLst>
          </p:cNvPr>
          <p:cNvSpPr txBox="1"/>
          <p:nvPr/>
        </p:nvSpPr>
        <p:spPr>
          <a:xfrm>
            <a:off x="1442813" y="309905"/>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Content Placeholder 6" descr="A person climbing a ladder&#10;&#10;Description automatically generated">
            <a:extLst>
              <a:ext uri="{FF2B5EF4-FFF2-40B4-BE49-F238E27FC236}">
                <a16:creationId xmlns:a16="http://schemas.microsoft.com/office/drawing/2014/main" id="{0866BA18-D9E7-26BC-7E45-7384FF604A39}"/>
              </a:ext>
            </a:extLst>
          </p:cNvPr>
          <p:cNvPicPr>
            <a:picLocks noChangeAspect="1"/>
          </p:cNvPicPr>
          <p:nvPr/>
        </p:nvPicPr>
        <p:blipFill rotWithShape="1">
          <a:blip r:embed="rId3"/>
          <a:srcRect t="5872" b="19415"/>
          <a:stretch/>
        </p:blipFill>
        <p:spPr>
          <a:xfrm>
            <a:off x="3295650" y="1249352"/>
            <a:ext cx="5314950" cy="5298743"/>
          </a:xfrm>
          <a:prstGeom prst="rect">
            <a:avLst/>
          </a:prstGeom>
        </p:spPr>
      </p:pic>
    </p:spTree>
    <p:extLst>
      <p:ext uri="{BB962C8B-B14F-4D97-AF65-F5344CB8AC3E}">
        <p14:creationId xmlns:p14="http://schemas.microsoft.com/office/powerpoint/2010/main" val="262879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3F1D8-2864-E90F-7A84-68A623DE3B59}"/>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a:ln>
                  <a:noFill/>
                </a:ln>
                <a:solidFill>
                  <a:srgbClr val="6098D1"/>
                </a:solidFill>
                <a:effectLst/>
                <a:uLnTx/>
                <a:uFillTx/>
                <a:latin typeface="Montserrat" panose="00000500000000000000" pitchFamily="2" charset="0"/>
                <a:ea typeface="+mn-ea"/>
                <a:cs typeface="+mn-cs"/>
              </a:rPr>
              <a:t>Peril </a:t>
            </a:r>
            <a:r>
              <a:rPr kumimoji="0" lang="en-US" sz="4400" b="1" i="0" u="none" strike="noStrike" kern="1200" cap="none" spc="0" normalizeH="0" baseline="0" noProof="0">
                <a:ln>
                  <a:noFill/>
                </a:ln>
                <a:solidFill>
                  <a:srgbClr val="F04D30"/>
                </a:solidFill>
                <a:effectLst/>
                <a:uLnTx/>
                <a:uFillTx/>
                <a:latin typeface="Montserrat" panose="00000500000000000000" pitchFamily="2" charset="0"/>
                <a:ea typeface="+mn-ea"/>
                <a:cs typeface="+mn-cs"/>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3" name="Picture 2" descr="A white car with a pile of objects on the back&#10;&#10;Description automatically generated">
            <a:extLst>
              <a:ext uri="{FF2B5EF4-FFF2-40B4-BE49-F238E27FC236}">
                <a16:creationId xmlns:a16="http://schemas.microsoft.com/office/drawing/2014/main" id="{0492AFDE-5D86-6949-2277-E4F5E844D1C0}"/>
              </a:ext>
            </a:extLst>
          </p:cNvPr>
          <p:cNvPicPr>
            <a:picLocks noChangeAspect="1"/>
          </p:cNvPicPr>
          <p:nvPr/>
        </p:nvPicPr>
        <p:blipFill rotWithShape="1">
          <a:blip r:embed="rId3"/>
          <a:srcRect t="18567" b="19326"/>
          <a:stretch/>
        </p:blipFill>
        <p:spPr>
          <a:xfrm>
            <a:off x="2800868" y="1581150"/>
            <a:ext cx="6142322" cy="5086350"/>
          </a:xfrm>
          <a:prstGeom prst="rect">
            <a:avLst/>
          </a:prstGeom>
        </p:spPr>
      </p:pic>
    </p:spTree>
    <p:extLst>
      <p:ext uri="{BB962C8B-B14F-4D97-AF65-F5344CB8AC3E}">
        <p14:creationId xmlns:p14="http://schemas.microsoft.com/office/powerpoint/2010/main" val="121375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E31F40EC-7714-4356-A03C-B98AAB0206BB}"/>
              </a:ext>
            </a:extLst>
          </p:cNvPr>
          <p:cNvSpPr txBox="1">
            <a:spLocks/>
          </p:cNvSpPr>
          <p:nvPr/>
        </p:nvSpPr>
        <p:spPr>
          <a:xfrm>
            <a:off x="0" y="2378386"/>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t>
            </a:r>
            <a:r>
              <a:rPr kumimoji="0" lang="en-US" sz="4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Student Introductions </a:t>
            </a:r>
            <a:r>
              <a:rPr kumimoji="0" lang="en-US" sz="48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t>
            </a:r>
            <a:br>
              <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br>
            <a:r>
              <a:rPr kumimoji="0" lang="en-US"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Name, Grade</a:t>
            </a:r>
            <a:r>
              <a:rPr lang="en-US" sz="6000" b="1" dirty="0">
                <a:solidFill>
                  <a:prstClr val="white"/>
                </a:solidFill>
                <a:latin typeface="Montserrat" panose="00000500000000000000" pitchFamily="2" charset="0"/>
              </a:rPr>
              <a:t> </a:t>
            </a:r>
            <a:r>
              <a:rPr kumimoji="0" lang="en-US"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t>
            </a:r>
            <a:br>
              <a:rPr kumimoji="0" lang="en-US"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br>
            <a:r>
              <a:rPr kumimoji="0" lang="en-US" sz="6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Where Do You See </a:t>
            </a:r>
            <a:br>
              <a:rPr kumimoji="0" lang="en-US" sz="6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br>
            <a:r>
              <a:rPr kumimoji="0" lang="en-US" sz="6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Yourself in 10 Years?</a:t>
            </a:r>
          </a:p>
        </p:txBody>
      </p:sp>
    </p:spTree>
    <p:extLst>
      <p:ext uri="{BB962C8B-B14F-4D97-AF65-F5344CB8AC3E}">
        <p14:creationId xmlns:p14="http://schemas.microsoft.com/office/powerpoint/2010/main" val="3842968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BE1581-E7B1-72E2-2DD8-E306B83763B1}"/>
              </a:ext>
            </a:extLst>
          </p:cNvPr>
          <p:cNvSpPr txBox="1"/>
          <p:nvPr/>
        </p:nvSpPr>
        <p:spPr>
          <a:xfrm>
            <a:off x="1442813" y="309905"/>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white car with a pile of objects on the back&#10;&#10;Description automatically generated">
            <a:extLst>
              <a:ext uri="{FF2B5EF4-FFF2-40B4-BE49-F238E27FC236}">
                <a16:creationId xmlns:a16="http://schemas.microsoft.com/office/drawing/2014/main" id="{C375F8BC-E962-3331-46D3-02E6C1B6D7A1}"/>
              </a:ext>
            </a:extLst>
          </p:cNvPr>
          <p:cNvPicPr>
            <a:picLocks noChangeAspect="1"/>
          </p:cNvPicPr>
          <p:nvPr/>
        </p:nvPicPr>
        <p:blipFill rotWithShape="1">
          <a:blip r:embed="rId3"/>
          <a:srcRect t="18567" b="19326"/>
          <a:stretch/>
        </p:blipFill>
        <p:spPr>
          <a:xfrm>
            <a:off x="2781818" y="1461745"/>
            <a:ext cx="6142322" cy="5086350"/>
          </a:xfrm>
          <a:prstGeom prst="rect">
            <a:avLst/>
          </a:prstGeom>
        </p:spPr>
      </p:pic>
    </p:spTree>
    <p:extLst>
      <p:ext uri="{BB962C8B-B14F-4D97-AF65-F5344CB8AC3E}">
        <p14:creationId xmlns:p14="http://schemas.microsoft.com/office/powerpoint/2010/main" val="300482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6B3F1-61A9-88CE-32AF-D68D552816AA}"/>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lang="en-US" sz="4400" b="1" dirty="0">
                <a:solidFill>
                  <a:srgbClr val="F04D30"/>
                </a:solidFill>
                <a:latin typeface="Montserrat" panose="00000500000000000000" pitchFamily="2" charset="0"/>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5" name="Content Placeholder 4" descr="A person stealing a purse from a person&#10;&#10;Description automatically generated">
            <a:extLst>
              <a:ext uri="{FF2B5EF4-FFF2-40B4-BE49-F238E27FC236}">
                <a16:creationId xmlns:a16="http://schemas.microsoft.com/office/drawing/2014/main" id="{81E12141-D745-EC16-F55B-F8C4D6EC5DA0}"/>
              </a:ext>
            </a:extLst>
          </p:cNvPr>
          <p:cNvPicPr>
            <a:picLocks noGrp="1" noChangeAspect="1"/>
          </p:cNvPicPr>
          <p:nvPr>
            <p:ph idx="1"/>
          </p:nvPr>
        </p:nvPicPr>
        <p:blipFill>
          <a:blip r:embed="rId3"/>
          <a:stretch>
            <a:fillRect/>
          </a:stretch>
        </p:blipFill>
        <p:spPr>
          <a:xfrm>
            <a:off x="2438400" y="1470879"/>
            <a:ext cx="7315200" cy="4876800"/>
          </a:xfrm>
        </p:spPr>
      </p:pic>
    </p:spTree>
    <p:extLst>
      <p:ext uri="{BB962C8B-B14F-4D97-AF65-F5344CB8AC3E}">
        <p14:creationId xmlns:p14="http://schemas.microsoft.com/office/powerpoint/2010/main" val="51894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21B12-45AE-2F46-9DC1-B294A1EE198C}"/>
              </a:ext>
            </a:extLst>
          </p:cNvPr>
          <p:cNvSpPr txBox="1"/>
          <p:nvPr/>
        </p:nvSpPr>
        <p:spPr>
          <a:xfrm>
            <a:off x="1392709" y="485009"/>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Content Placeholder 4" descr="A person stealing a purse from a person&#10;&#10;Description automatically generated">
            <a:extLst>
              <a:ext uri="{FF2B5EF4-FFF2-40B4-BE49-F238E27FC236}">
                <a16:creationId xmlns:a16="http://schemas.microsoft.com/office/drawing/2014/main" id="{137B2319-8FF7-E49A-6D12-C6FA571E826A}"/>
              </a:ext>
            </a:extLst>
          </p:cNvPr>
          <p:cNvPicPr>
            <a:picLocks noGrp="1" noChangeAspect="1"/>
          </p:cNvPicPr>
          <p:nvPr>
            <p:ph idx="1"/>
          </p:nvPr>
        </p:nvPicPr>
        <p:blipFill>
          <a:blip r:embed="rId3"/>
          <a:stretch>
            <a:fillRect/>
          </a:stretch>
        </p:blipFill>
        <p:spPr>
          <a:xfrm>
            <a:off x="2438400" y="1470879"/>
            <a:ext cx="7315200" cy="4876800"/>
          </a:xfrm>
        </p:spPr>
      </p:pic>
    </p:spTree>
    <p:extLst>
      <p:ext uri="{BB962C8B-B14F-4D97-AF65-F5344CB8AC3E}">
        <p14:creationId xmlns:p14="http://schemas.microsoft.com/office/powerpoint/2010/main" val="2576560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28EA30-10BC-8A23-B606-02EA23FD02C1}"/>
              </a:ext>
            </a:extLst>
          </p:cNvPr>
          <p:cNvSpPr txBox="1"/>
          <p:nvPr/>
        </p:nvSpPr>
        <p:spPr>
          <a:xfrm>
            <a:off x="1077686" y="510321"/>
            <a:ext cx="100475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or </a:t>
            </a:r>
            <a:r>
              <a:rPr kumimoji="0" lang="en-US" sz="4400" b="1" i="0" u="none" strike="noStrike" kern="1200" cap="none" spc="0" normalizeH="0" baseline="0" noProof="0" dirty="0">
                <a:ln>
                  <a:noFill/>
                </a:ln>
                <a:solidFill>
                  <a:srgbClr val="6098D1"/>
                </a:solidFill>
                <a:effectLst/>
                <a:uLnTx/>
                <a:uFillTx/>
                <a:latin typeface="Montserrat" panose="00000500000000000000" pitchFamily="2" charset="0"/>
                <a:ea typeface="+mn-ea"/>
                <a:cs typeface="+mn-cs"/>
              </a:rPr>
              <a:t>Peril </a:t>
            </a: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…and Why?</a:t>
            </a:r>
            <a:endParaRPr kumimoji="0" lang="en-US" sz="4400" b="0" i="0" u="none" strike="noStrike" kern="1200" cap="none" spc="0" normalizeH="0" baseline="0" noProof="0" dirty="0">
              <a:ln>
                <a:noFill/>
              </a:ln>
              <a:solidFill>
                <a:srgbClr val="F04D30"/>
              </a:solidFill>
              <a:effectLst/>
              <a:uLnTx/>
              <a:uFillTx/>
              <a:latin typeface="Calibri" panose="020F0502020204030204"/>
              <a:ea typeface="+mn-ea"/>
              <a:cs typeface="+mn-cs"/>
            </a:endParaRPr>
          </a:p>
        </p:txBody>
      </p:sp>
      <p:pic>
        <p:nvPicPr>
          <p:cNvPr id="5" name="Content Placeholder 5" descr="A person eating a sandwich in a car&#10;&#10;Description automatically generated">
            <a:extLst>
              <a:ext uri="{FF2B5EF4-FFF2-40B4-BE49-F238E27FC236}">
                <a16:creationId xmlns:a16="http://schemas.microsoft.com/office/drawing/2014/main" id="{66AE3A39-4A15-2D22-C023-5FD7337F118E}"/>
              </a:ext>
            </a:extLst>
          </p:cNvPr>
          <p:cNvPicPr>
            <a:picLocks noChangeAspect="1"/>
          </p:cNvPicPr>
          <p:nvPr/>
        </p:nvPicPr>
        <p:blipFill>
          <a:blip r:embed="rId3"/>
          <a:stretch>
            <a:fillRect/>
          </a:stretch>
        </p:blipFill>
        <p:spPr>
          <a:xfrm>
            <a:off x="2392269" y="1562100"/>
            <a:ext cx="7407462" cy="4952919"/>
          </a:xfrm>
          <a:prstGeom prst="rect">
            <a:avLst/>
          </a:prstGeom>
        </p:spPr>
      </p:pic>
    </p:spTree>
    <p:extLst>
      <p:ext uri="{BB962C8B-B14F-4D97-AF65-F5344CB8AC3E}">
        <p14:creationId xmlns:p14="http://schemas.microsoft.com/office/powerpoint/2010/main" val="3861674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CA2485-F2AF-425F-75D6-3578A07A9576}"/>
              </a:ext>
            </a:extLst>
          </p:cNvPr>
          <p:cNvSpPr txBox="1"/>
          <p:nvPr/>
        </p:nvSpPr>
        <p:spPr>
          <a:xfrm>
            <a:off x="1453323" y="583173"/>
            <a:ext cx="609391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Risk! And Why?</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Content Placeholder 5" descr="A person eating a sandwich in a car&#10;&#10;Description automatically generated">
            <a:extLst>
              <a:ext uri="{FF2B5EF4-FFF2-40B4-BE49-F238E27FC236}">
                <a16:creationId xmlns:a16="http://schemas.microsoft.com/office/drawing/2014/main" id="{C5C37BAC-64BA-3741-28C6-3FAB1F1B522F}"/>
              </a:ext>
            </a:extLst>
          </p:cNvPr>
          <p:cNvPicPr>
            <a:picLocks noGrp="1" noChangeAspect="1"/>
          </p:cNvPicPr>
          <p:nvPr>
            <p:ph idx="1"/>
          </p:nvPr>
        </p:nvPicPr>
        <p:blipFill>
          <a:blip r:embed="rId3"/>
          <a:stretch>
            <a:fillRect/>
          </a:stretch>
        </p:blipFill>
        <p:spPr>
          <a:xfrm>
            <a:off x="2392269" y="1562100"/>
            <a:ext cx="7407462" cy="4952919"/>
          </a:xfrm>
        </p:spPr>
      </p:pic>
    </p:spTree>
    <p:extLst>
      <p:ext uri="{BB962C8B-B14F-4D97-AF65-F5344CB8AC3E}">
        <p14:creationId xmlns:p14="http://schemas.microsoft.com/office/powerpoint/2010/main" val="3914935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E31F40EC-7714-4356-A03C-B98AAB0206BB}"/>
              </a:ext>
            </a:extLst>
          </p:cNvPr>
          <p:cNvSpPr txBox="1">
            <a:spLocks/>
          </p:cNvSpPr>
          <p:nvPr/>
        </p:nvSpPr>
        <p:spPr>
          <a:xfrm>
            <a:off x="1" y="2524697"/>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a:t>
            </a:r>
            <a:r>
              <a:rPr kumimoji="0" lang="en-US" sz="54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Wrap Up</a:t>
            </a:r>
            <a:r>
              <a:rPr kumimoji="0" lang="en-US" sz="48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 </a:t>
            </a:r>
            <a:r>
              <a:rPr kumimoji="0" lang="en-US" sz="4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t>
            </a:r>
            <a:b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b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What’s something </a:t>
            </a:r>
            <a:r>
              <a:rPr kumimoji="0" lang="en-US" sz="5000" b="1" i="1" u="none" strike="noStrike" kern="1200" cap="none" spc="0" normalizeH="0" baseline="0" noProof="0" dirty="0">
                <a:ln>
                  <a:noFill/>
                </a:ln>
                <a:solidFill>
                  <a:srgbClr val="F04D30"/>
                </a:solidFill>
                <a:effectLst>
                  <a:outerShdw blurRad="38100" dist="38100" dir="2700000" algn="tl">
                    <a:srgbClr val="000000">
                      <a:alpha val="43137"/>
                    </a:srgbClr>
                  </a:outerShdw>
                </a:effectLst>
                <a:uLnTx/>
                <a:uFillTx/>
                <a:latin typeface="Montserrat" panose="00000500000000000000" pitchFamily="2" charset="0"/>
                <a:ea typeface="+mn-ea"/>
                <a:cs typeface="+mn-cs"/>
              </a:rPr>
              <a:t>new</a:t>
            </a:r>
            <a:br>
              <a:rPr kumimoji="0" lang="en-US" sz="5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br>
            <a:r>
              <a:rPr kumimoji="0" lang="en-US" sz="5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you learned today</a:t>
            </a:r>
            <a:r>
              <a:rPr kumimoji="0" lang="en-US" sz="50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a:t>
            </a:r>
          </a:p>
        </p:txBody>
      </p:sp>
    </p:spTree>
    <p:extLst>
      <p:ext uri="{BB962C8B-B14F-4D97-AF65-F5344CB8AC3E}">
        <p14:creationId xmlns:p14="http://schemas.microsoft.com/office/powerpoint/2010/main" val="2512548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alking on a street&#10;&#10;Description automatically generated">
            <a:extLst>
              <a:ext uri="{FF2B5EF4-FFF2-40B4-BE49-F238E27FC236}">
                <a16:creationId xmlns:a16="http://schemas.microsoft.com/office/drawing/2014/main" id="{7034A75E-F5CB-506D-8FEC-B6EA1B5F7D8B}"/>
              </a:ext>
            </a:extLst>
          </p:cNvPr>
          <p:cNvPicPr>
            <a:picLocks noChangeAspect="1"/>
          </p:cNvPicPr>
          <p:nvPr/>
        </p:nvPicPr>
        <p:blipFill rotWithShape="1">
          <a:blip r:embed="rId3"/>
          <a:srcRect t="5446" b="5435"/>
          <a:stretch/>
        </p:blipFill>
        <p:spPr>
          <a:xfrm>
            <a:off x="0" y="0"/>
            <a:ext cx="10287426"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E34C8C8-BF36-4657-B314-DFD0F5A68F6C}"/>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ctr"/>
            <a:r>
              <a:rPr lang="en-US" sz="4000" dirty="0">
                <a:solidFill>
                  <a:schemeClr val="tx1"/>
                </a:solidFill>
              </a:rPr>
              <a:t>We need YOU!</a:t>
            </a:r>
          </a:p>
        </p:txBody>
      </p:sp>
      <p:sp>
        <p:nvSpPr>
          <p:cNvPr id="6" name="Content Placeholder 5">
            <a:extLst>
              <a:ext uri="{FF2B5EF4-FFF2-40B4-BE49-F238E27FC236}">
                <a16:creationId xmlns:a16="http://schemas.microsoft.com/office/drawing/2014/main" id="{0A3E59A2-9E40-466F-B075-4B6FC9913390}"/>
              </a:ext>
            </a:extLst>
          </p:cNvPr>
          <p:cNvSpPr>
            <a:spLocks noGrp="1"/>
          </p:cNvSpPr>
          <p:nvPr>
            <p:ph idx="13"/>
          </p:nvPr>
        </p:nvSpPr>
        <p:spPr>
          <a:xfrm>
            <a:off x="7531610" y="2434201"/>
            <a:ext cx="4241290" cy="3742762"/>
          </a:xfrm>
        </p:spPr>
        <p:txBody>
          <a:bodyPr vert="horz" lIns="91440" tIns="45720" rIns="91440" bIns="45720" rtlCol="0">
            <a:normAutofit/>
          </a:bodyPr>
          <a:lstStyle/>
          <a:p>
            <a:pPr>
              <a:spcAft>
                <a:spcPts val="600"/>
              </a:spcAft>
              <a:buClr>
                <a:schemeClr val="bg1"/>
              </a:buClr>
            </a:pPr>
            <a:r>
              <a:rPr lang="en-US" sz="2400" b="1" dirty="0">
                <a:solidFill>
                  <a:srgbClr val="F04D30"/>
                </a:solidFill>
              </a:rPr>
              <a:t>400,000</a:t>
            </a:r>
            <a:r>
              <a:rPr lang="en-US" sz="2000" b="1" dirty="0">
                <a:solidFill>
                  <a:schemeClr val="tx1"/>
                </a:solidFill>
              </a:rPr>
              <a:t> insurance industry professionals are retiring within the next 8 years.</a:t>
            </a:r>
          </a:p>
          <a:p>
            <a:pPr marL="0">
              <a:spcAft>
                <a:spcPts val="600"/>
              </a:spcAft>
              <a:buClr>
                <a:schemeClr val="bg1"/>
              </a:buClr>
            </a:pPr>
            <a:endParaRPr lang="en-US" sz="2000" b="1" dirty="0">
              <a:solidFill>
                <a:schemeClr val="tx1"/>
              </a:solidFill>
            </a:endParaRPr>
          </a:p>
          <a:p>
            <a:pPr>
              <a:spcAft>
                <a:spcPts val="600"/>
              </a:spcAft>
              <a:buClr>
                <a:schemeClr val="bg1"/>
              </a:buClr>
            </a:pPr>
            <a:r>
              <a:rPr lang="en-US" sz="2400" b="1" dirty="0">
                <a:solidFill>
                  <a:srgbClr val="F04D30"/>
                </a:solidFill>
              </a:rPr>
              <a:t>The top challenge </a:t>
            </a:r>
            <a:r>
              <a:rPr lang="en-US" sz="2000" b="1" dirty="0">
                <a:solidFill>
                  <a:schemeClr val="tx1"/>
                </a:solidFill>
              </a:rPr>
              <a:t>insurance agencies are facing in growing their business is the lack of staff.</a:t>
            </a:r>
          </a:p>
          <a:p>
            <a:pPr marL="0">
              <a:spcAft>
                <a:spcPts val="600"/>
              </a:spcAft>
              <a:buClr>
                <a:schemeClr val="bg1"/>
              </a:buClr>
            </a:pPr>
            <a:endParaRPr lang="en-US" sz="2000" b="1" dirty="0">
              <a:solidFill>
                <a:schemeClr val="tx1"/>
              </a:solidFill>
            </a:endParaRPr>
          </a:p>
        </p:txBody>
      </p:sp>
      <p:sp>
        <p:nvSpPr>
          <p:cNvPr id="8" name="Slide Number Placeholder 5">
            <a:extLst>
              <a:ext uri="{FF2B5EF4-FFF2-40B4-BE49-F238E27FC236}">
                <a16:creationId xmlns:a16="http://schemas.microsoft.com/office/drawing/2014/main" id="{7606E999-082E-46FC-807C-6103DF986EA8}"/>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lgn="r">
              <a:spcAft>
                <a:spcPts val="600"/>
              </a:spcAft>
              <a:defRPr/>
            </a:pPr>
            <a:fld id="{3348C2FB-505F-4F53-85B0-A776D04BC4ED}" type="slidenum">
              <a:rPr lang="en-US" sz="1200" smtClean="0">
                <a:solidFill>
                  <a:prstClr val="black">
                    <a:tint val="75000"/>
                  </a:prstClr>
                </a:solidFill>
                <a:latin typeface="Calibri" panose="020F0502020204030204"/>
              </a:rPr>
              <a:pPr algn="r">
                <a:spcAft>
                  <a:spcPts val="600"/>
                </a:spcAft>
                <a:defRPr/>
              </a:pPr>
              <a:t>46</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249390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5"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7"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 name="Title 3">
            <a:extLst>
              <a:ext uri="{FF2B5EF4-FFF2-40B4-BE49-F238E27FC236}">
                <a16:creationId xmlns:a16="http://schemas.microsoft.com/office/drawing/2014/main" id="{3842EC0D-614D-4B30-AAAB-99461F45E192}"/>
              </a:ext>
            </a:extLst>
          </p:cNvPr>
          <p:cNvSpPr>
            <a:spLocks noGrp="1"/>
          </p:cNvSpPr>
          <p:nvPr>
            <p:ph type="title"/>
          </p:nvPr>
        </p:nvSpPr>
        <p:spPr>
          <a:xfrm>
            <a:off x="333106" y="1691591"/>
            <a:ext cx="4838076" cy="725939"/>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What is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                             </a:t>
            </a:r>
            <a:endParaRPr lang="en-US" sz="8900" kern="1200" dirty="0">
              <a:solidFill>
                <a:srgbClr val="6098D1"/>
              </a:solidFill>
              <a:latin typeface="+mj-lt"/>
              <a:ea typeface="+mj-ea"/>
              <a:cs typeface="+mj-cs"/>
            </a:endParaRPr>
          </a:p>
        </p:txBody>
      </p:sp>
      <p:sp>
        <p:nvSpPr>
          <p:cNvPr id="5" name="Content Placeholder 4">
            <a:extLst>
              <a:ext uri="{FF2B5EF4-FFF2-40B4-BE49-F238E27FC236}">
                <a16:creationId xmlns:a16="http://schemas.microsoft.com/office/drawing/2014/main" id="{BF3E84C7-0070-4ABA-8B57-F77927D1266A}"/>
              </a:ext>
            </a:extLst>
          </p:cNvPr>
          <p:cNvSpPr>
            <a:spLocks noGrp="1"/>
          </p:cNvSpPr>
          <p:nvPr>
            <p:ph idx="1"/>
          </p:nvPr>
        </p:nvSpPr>
        <p:spPr>
          <a:xfrm>
            <a:off x="5385772" y="1858234"/>
            <a:ext cx="5453678" cy="4542566"/>
          </a:xfrm>
        </p:spPr>
        <p:txBody>
          <a:bodyPr vert="horz" lIns="91440" tIns="45720" rIns="91440" bIns="45720" rtlCol="0">
            <a:normAutofit/>
          </a:bodyPr>
          <a:lstStyle/>
          <a:p>
            <a:pPr>
              <a:buClr>
                <a:schemeClr val="bg1"/>
              </a:buClr>
              <a:buFont typeface="Wingdings" panose="05000000000000000000" pitchFamily="2" charset="2"/>
              <a:buChar char="§"/>
            </a:pPr>
            <a:r>
              <a:rPr lang="en-US" sz="2400" dirty="0">
                <a:latin typeface="Montserrat Medium" panose="00000600000000000000" pitchFamily="2" charset="0"/>
              </a:rPr>
              <a:t>Early insurance education &amp; career outreach program</a:t>
            </a:r>
            <a:br>
              <a:rPr lang="en-US" sz="2400" dirty="0">
                <a:latin typeface="Montserrat Medium" panose="00000600000000000000" pitchFamily="2" charset="0"/>
              </a:rPr>
            </a:br>
            <a:endParaRPr lang="en-US" sz="2400" dirty="0">
              <a:latin typeface="Montserrat Medium" panose="00000600000000000000" pitchFamily="2" charset="0"/>
            </a:endParaRPr>
          </a:p>
          <a:p>
            <a:pPr>
              <a:buClr>
                <a:schemeClr val="bg1"/>
              </a:buClr>
              <a:buFont typeface="Wingdings" panose="05000000000000000000" pitchFamily="2" charset="2"/>
              <a:buChar char="§"/>
            </a:pPr>
            <a:r>
              <a:rPr lang="en-US" sz="2400" dirty="0">
                <a:latin typeface="Montserrat Medium" panose="00000600000000000000" pitchFamily="2" charset="0"/>
              </a:rPr>
              <a:t>Partners with schools and workforce development programs </a:t>
            </a:r>
            <a:br>
              <a:rPr lang="en-US" sz="2400" dirty="0">
                <a:latin typeface="Montserrat Medium" panose="00000600000000000000" pitchFamily="2" charset="0"/>
              </a:rPr>
            </a:br>
            <a:endParaRPr lang="en-US" sz="2400" dirty="0">
              <a:latin typeface="Montserrat Medium" panose="00000600000000000000" pitchFamily="2" charset="0"/>
            </a:endParaRPr>
          </a:p>
          <a:p>
            <a:pPr>
              <a:buClr>
                <a:schemeClr val="bg1"/>
              </a:buClr>
              <a:buFont typeface="Wingdings" panose="05000000000000000000" pitchFamily="2" charset="2"/>
              <a:buChar char="§"/>
            </a:pPr>
            <a:r>
              <a:rPr lang="en-US" sz="2400" dirty="0">
                <a:latin typeface="Montserrat Medium" panose="00000600000000000000" pitchFamily="2" charset="0"/>
              </a:rPr>
              <a:t>Provides insurance curriculum and resources to promote insurance literacy and careers</a:t>
            </a:r>
          </a:p>
        </p:txBody>
      </p:sp>
      <p:grpSp>
        <p:nvGrpSpPr>
          <p:cNvPr id="3" name="Group 2">
            <a:extLst>
              <a:ext uri="{FF2B5EF4-FFF2-40B4-BE49-F238E27FC236}">
                <a16:creationId xmlns:a16="http://schemas.microsoft.com/office/drawing/2014/main" id="{28044C66-3223-68CD-16EA-EF69B20F06DD}"/>
              </a:ext>
            </a:extLst>
          </p:cNvPr>
          <p:cNvGrpSpPr/>
          <p:nvPr/>
        </p:nvGrpSpPr>
        <p:grpSpPr>
          <a:xfrm>
            <a:off x="911492" y="2457223"/>
            <a:ext cx="2569597" cy="1015679"/>
            <a:chOff x="3400425" y="2411359"/>
            <a:chExt cx="5390482" cy="2113121"/>
          </a:xfrm>
        </p:grpSpPr>
        <p:sp>
          <p:nvSpPr>
            <p:cNvPr id="6" name="Freeform: Shape 5">
              <a:extLst>
                <a:ext uri="{FF2B5EF4-FFF2-40B4-BE49-F238E27FC236}">
                  <a16:creationId xmlns:a16="http://schemas.microsoft.com/office/drawing/2014/main" id="{2AA68B7C-4616-13F5-57FF-F91A54921E57}"/>
                </a:ext>
              </a:extLst>
            </p:cNvPr>
            <p:cNvSpPr/>
            <p:nvPr userDrawn="1"/>
          </p:nvSpPr>
          <p:spPr>
            <a:xfrm>
              <a:off x="3400425" y="2411359"/>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7" name="Freeform: Shape 6">
              <a:extLst>
                <a:ext uri="{FF2B5EF4-FFF2-40B4-BE49-F238E27FC236}">
                  <a16:creationId xmlns:a16="http://schemas.microsoft.com/office/drawing/2014/main" id="{46F5F2BB-B254-2CF3-A703-27E15A967D96}"/>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0" name="Freeform: Shape 19">
              <a:extLst>
                <a:ext uri="{FF2B5EF4-FFF2-40B4-BE49-F238E27FC236}">
                  <a16:creationId xmlns:a16="http://schemas.microsoft.com/office/drawing/2014/main" id="{3408ED79-5D2D-155A-DF70-5025ADC808C3}"/>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1" name="Freeform: Shape 20">
              <a:extLst>
                <a:ext uri="{FF2B5EF4-FFF2-40B4-BE49-F238E27FC236}">
                  <a16:creationId xmlns:a16="http://schemas.microsoft.com/office/drawing/2014/main" id="{B3309031-69F1-7C97-782D-A32656E8270E}"/>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2" name="Freeform: Shape 21">
              <a:extLst>
                <a:ext uri="{FF2B5EF4-FFF2-40B4-BE49-F238E27FC236}">
                  <a16:creationId xmlns:a16="http://schemas.microsoft.com/office/drawing/2014/main" id="{53520D5D-6540-2D26-879C-6C87486D7049}"/>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3" name="Freeform: Shape 22">
              <a:extLst>
                <a:ext uri="{FF2B5EF4-FFF2-40B4-BE49-F238E27FC236}">
                  <a16:creationId xmlns:a16="http://schemas.microsoft.com/office/drawing/2014/main" id="{0FE076FC-A711-B6CB-B7E0-523D843ED6AA}"/>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24" name="Freeform: Shape 23">
              <a:extLst>
                <a:ext uri="{FF2B5EF4-FFF2-40B4-BE49-F238E27FC236}">
                  <a16:creationId xmlns:a16="http://schemas.microsoft.com/office/drawing/2014/main" id="{ED315523-3167-5124-97EB-5C9CF7BE2212}"/>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grpSp>
      <p:sp>
        <p:nvSpPr>
          <p:cNvPr id="25" name="TextBox 24">
            <a:extLst>
              <a:ext uri="{FF2B5EF4-FFF2-40B4-BE49-F238E27FC236}">
                <a16:creationId xmlns:a16="http://schemas.microsoft.com/office/drawing/2014/main" id="{479FC9CF-90C3-58A4-F66B-2E017460A26D}"/>
              </a:ext>
            </a:extLst>
          </p:cNvPr>
          <p:cNvSpPr txBox="1"/>
          <p:nvPr/>
        </p:nvSpPr>
        <p:spPr>
          <a:xfrm>
            <a:off x="3491182" y="2250871"/>
            <a:ext cx="7784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04D30"/>
                </a:solidFill>
                <a:effectLst/>
                <a:uLnTx/>
                <a:uFillTx/>
                <a:latin typeface="Montserrat ExtraBold"/>
                <a:ea typeface="+mn-ea"/>
                <a:cs typeface="+mn-cs"/>
              </a:rPr>
              <a:t>?</a:t>
            </a:r>
          </a:p>
        </p:txBody>
      </p:sp>
    </p:spTree>
    <p:extLst>
      <p:ext uri="{BB962C8B-B14F-4D97-AF65-F5344CB8AC3E}">
        <p14:creationId xmlns:p14="http://schemas.microsoft.com/office/powerpoint/2010/main" val="3067342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BCD34-238F-4117-A41B-3AE587C56753}"/>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1EC100E1-E221-4C29-9785-96DD07BD7D1D}"/>
              </a:ext>
            </a:extLst>
          </p:cNvPr>
          <p:cNvSpPr txBox="1"/>
          <p:nvPr/>
        </p:nvSpPr>
        <p:spPr>
          <a:xfrm>
            <a:off x="1087645" y="497476"/>
            <a:ext cx="94756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D30"/>
                </a:solidFill>
                <a:effectLst/>
                <a:uLnTx/>
                <a:uFillTx/>
                <a:latin typeface="Montserrat"/>
                <a:ea typeface="+mn-ea"/>
                <a:cs typeface="+mn-cs"/>
              </a:rPr>
              <a:t>Curriculum Overview</a:t>
            </a:r>
          </a:p>
        </p:txBody>
      </p:sp>
      <p:sp>
        <p:nvSpPr>
          <p:cNvPr id="3" name="TextBox 2">
            <a:extLst>
              <a:ext uri="{FF2B5EF4-FFF2-40B4-BE49-F238E27FC236}">
                <a16:creationId xmlns:a16="http://schemas.microsoft.com/office/drawing/2014/main" id="{0D755AA7-3E95-748A-FA0B-7DF0DA81702B}"/>
              </a:ext>
            </a:extLst>
          </p:cNvPr>
          <p:cNvSpPr txBox="1"/>
          <p:nvPr/>
        </p:nvSpPr>
        <p:spPr>
          <a:xfrm>
            <a:off x="2013405" y="1543821"/>
            <a:ext cx="8250396" cy="4462760"/>
          </a:xfrm>
          <a:prstGeom prst="rect">
            <a:avLst/>
          </a:prstGeom>
          <a:solidFill>
            <a:schemeClr val="bg2"/>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91F3F"/>
              </a:solidFill>
              <a:effectLst/>
              <a:uLnTx/>
              <a:uFillTx/>
              <a:latin typeface="Montserrat"/>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Careers in Insurance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Agency Operations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Marketing &amp; Selling Insurance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Managing Risks</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Car Insurance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Homeowners &amp; Renters Insurance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Businessowners Insurance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091F3F"/>
                </a:solidFill>
                <a:effectLst/>
                <a:uLnTx/>
                <a:uFillTx/>
                <a:latin typeface="Montserrat"/>
                <a:ea typeface="+mn-ea"/>
                <a:cs typeface="+mn-cs"/>
              </a:rPr>
              <a:t>Life and Health Insurance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262626"/>
              </a:solidFill>
              <a:effectLst/>
              <a:uLnTx/>
              <a:uFillTx/>
              <a:latin typeface="Montserrat"/>
              <a:ea typeface="+mn-ea"/>
              <a:cs typeface="+mn-cs"/>
            </a:endParaRPr>
          </a:p>
        </p:txBody>
      </p:sp>
      <p:grpSp>
        <p:nvGrpSpPr>
          <p:cNvPr id="189" name="Group 188">
            <a:extLst>
              <a:ext uri="{FF2B5EF4-FFF2-40B4-BE49-F238E27FC236}">
                <a16:creationId xmlns:a16="http://schemas.microsoft.com/office/drawing/2014/main" id="{4EF17023-F4EF-4249-B752-1A0A39B972C5}"/>
              </a:ext>
            </a:extLst>
          </p:cNvPr>
          <p:cNvGrpSpPr/>
          <p:nvPr/>
        </p:nvGrpSpPr>
        <p:grpSpPr>
          <a:xfrm>
            <a:off x="9528419" y="5651501"/>
            <a:ext cx="2270921" cy="897622"/>
            <a:chOff x="3400425" y="2371725"/>
            <a:chExt cx="5390482" cy="2113121"/>
          </a:xfrm>
        </p:grpSpPr>
        <p:sp>
          <p:nvSpPr>
            <p:cNvPr id="191" name="Freeform: Shape 190">
              <a:extLst>
                <a:ext uri="{FF2B5EF4-FFF2-40B4-BE49-F238E27FC236}">
                  <a16:creationId xmlns:a16="http://schemas.microsoft.com/office/drawing/2014/main" id="{5B058EF5-BCE2-406E-9C2C-0FA47BC2E89B}"/>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2" name="Freeform: Shape 191">
              <a:extLst>
                <a:ext uri="{FF2B5EF4-FFF2-40B4-BE49-F238E27FC236}">
                  <a16:creationId xmlns:a16="http://schemas.microsoft.com/office/drawing/2014/main" id="{AA66B55F-C669-42E8-97FE-6388FA72CD36}"/>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3" name="Freeform: Shape 192">
              <a:extLst>
                <a:ext uri="{FF2B5EF4-FFF2-40B4-BE49-F238E27FC236}">
                  <a16:creationId xmlns:a16="http://schemas.microsoft.com/office/drawing/2014/main" id="{C5C0E5E7-DE0B-4614-8781-E6C4466285C8}"/>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4" name="Freeform: Shape 193">
              <a:extLst>
                <a:ext uri="{FF2B5EF4-FFF2-40B4-BE49-F238E27FC236}">
                  <a16:creationId xmlns:a16="http://schemas.microsoft.com/office/drawing/2014/main" id="{782DEEFC-FA7E-47C9-8C02-C7CEBC366E26}"/>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5" name="Freeform: Shape 194">
              <a:extLst>
                <a:ext uri="{FF2B5EF4-FFF2-40B4-BE49-F238E27FC236}">
                  <a16:creationId xmlns:a16="http://schemas.microsoft.com/office/drawing/2014/main" id="{80A93A84-3961-4138-92F6-4B5AFEAB413A}"/>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6" name="Freeform: Shape 195">
              <a:extLst>
                <a:ext uri="{FF2B5EF4-FFF2-40B4-BE49-F238E27FC236}">
                  <a16:creationId xmlns:a16="http://schemas.microsoft.com/office/drawing/2014/main" id="{30C8E055-BB0E-4708-BAFC-0D555D058AA0}"/>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sp>
          <p:nvSpPr>
            <p:cNvPr id="197" name="Freeform: Shape 196">
              <a:extLst>
                <a:ext uri="{FF2B5EF4-FFF2-40B4-BE49-F238E27FC236}">
                  <a16:creationId xmlns:a16="http://schemas.microsoft.com/office/drawing/2014/main" id="{C1CB9466-BD29-4B4C-B915-62AAB97C37D9}"/>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Montserrat"/>
                <a:ea typeface="+mn-ea"/>
                <a:cs typeface="+mn-cs"/>
              </a:endParaRPr>
            </a:p>
          </p:txBody>
        </p:sp>
      </p:grpSp>
    </p:spTree>
    <p:extLst>
      <p:ext uri="{BB962C8B-B14F-4D97-AF65-F5344CB8AC3E}">
        <p14:creationId xmlns:p14="http://schemas.microsoft.com/office/powerpoint/2010/main" val="3718251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D592-AD36-D9A5-8890-63158DDBBA7B}"/>
              </a:ext>
            </a:extLst>
          </p:cNvPr>
          <p:cNvSpPr>
            <a:spLocks noGrp="1"/>
          </p:cNvSpPr>
          <p:nvPr>
            <p:ph type="ctrTitle"/>
          </p:nvPr>
        </p:nvSpPr>
        <p:spPr>
          <a:xfrm>
            <a:off x="0" y="502634"/>
            <a:ext cx="12155054" cy="585627"/>
          </a:xfrm>
        </p:spPr>
        <p:txBody>
          <a:bodyPr/>
          <a:lstStyle/>
          <a:p>
            <a:r>
              <a:rPr lang="en-US" sz="3200" dirty="0"/>
              <a:t>More Reasons to Bring  Invest to Your Classroom</a:t>
            </a:r>
          </a:p>
        </p:txBody>
      </p:sp>
      <p:sp>
        <p:nvSpPr>
          <p:cNvPr id="3" name="Subtitle 2">
            <a:extLst>
              <a:ext uri="{FF2B5EF4-FFF2-40B4-BE49-F238E27FC236}">
                <a16:creationId xmlns:a16="http://schemas.microsoft.com/office/drawing/2014/main" id="{5BB1A975-E376-6F0E-EAE2-8C725430F456}"/>
              </a:ext>
            </a:extLst>
          </p:cNvPr>
          <p:cNvSpPr>
            <a:spLocks noGrp="1"/>
          </p:cNvSpPr>
          <p:nvPr>
            <p:ph type="subTitle" idx="1"/>
          </p:nvPr>
        </p:nvSpPr>
        <p:spPr>
          <a:xfrm>
            <a:off x="770381" y="2025136"/>
            <a:ext cx="2667231" cy="4428162"/>
          </a:xfrm>
        </p:spPr>
        <p:txBody>
          <a:bodyPr/>
          <a:lstStyle/>
          <a:p>
            <a:pPr algn="l"/>
            <a:r>
              <a:rPr lang="en-US" sz="2400" b="1" dirty="0">
                <a:solidFill>
                  <a:srgbClr val="6098D1"/>
                </a:solidFill>
                <a:latin typeface="Montserrat Medium" panose="00000600000000000000" pitchFamily="2" charset="0"/>
              </a:rPr>
              <a:t>Classroom to Careers</a:t>
            </a:r>
            <a:br>
              <a:rPr lang="en-US" sz="2400" b="1" dirty="0">
                <a:solidFill>
                  <a:srgbClr val="6098D1"/>
                </a:solidFill>
                <a:latin typeface="Montserrat Medium" panose="00000600000000000000" pitchFamily="2" charset="0"/>
              </a:rPr>
            </a:br>
            <a:br>
              <a:rPr lang="en-US" sz="2400" b="1" dirty="0">
                <a:solidFill>
                  <a:srgbClr val="6098D1"/>
                </a:solidFill>
                <a:latin typeface="Montserrat Medium" panose="00000600000000000000" pitchFamily="2" charset="0"/>
              </a:rPr>
            </a:br>
            <a:r>
              <a:rPr lang="en-US" sz="2200" dirty="0">
                <a:latin typeface="Montserrat" panose="00000500000000000000" pitchFamily="2" charset="0"/>
              </a:rPr>
              <a:t>Helps reimburse insurance education expenses for high school students wishing to move directly into an insurance career</a:t>
            </a:r>
          </a:p>
        </p:txBody>
      </p:sp>
      <p:sp>
        <p:nvSpPr>
          <p:cNvPr id="4" name="TextBox 3">
            <a:extLst>
              <a:ext uri="{FF2B5EF4-FFF2-40B4-BE49-F238E27FC236}">
                <a16:creationId xmlns:a16="http://schemas.microsoft.com/office/drawing/2014/main" id="{39449BA8-2447-8BB6-FAF5-DF00B52CD51C}"/>
              </a:ext>
            </a:extLst>
          </p:cNvPr>
          <p:cNvSpPr txBox="1"/>
          <p:nvPr/>
        </p:nvSpPr>
        <p:spPr>
          <a:xfrm>
            <a:off x="4318223" y="1827289"/>
            <a:ext cx="2574206"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098D1"/>
                </a:solidFill>
                <a:effectLst/>
                <a:uLnTx/>
                <a:uFillTx/>
                <a:latin typeface="Montserrat Medium" panose="00000600000000000000" pitchFamily="2" charset="0"/>
                <a:ea typeface="+mn-ea"/>
                <a:cs typeface="+mn-cs"/>
              </a:rPr>
              <a:t>Higher Ed Scholarships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200" b="0" i="0" u="none" strike="noStrike" kern="1200" cap="none" spc="0" normalizeH="0" baseline="0" noProof="0" dirty="0">
                <a:ln>
                  <a:noFill/>
                </a:ln>
                <a:solidFill>
                  <a:prstClr val="white"/>
                </a:solidFill>
                <a:effectLst/>
                <a:uLnTx/>
                <a:uFillTx/>
                <a:latin typeface="Montserrat"/>
                <a:ea typeface="+mn-ea"/>
                <a:cs typeface="+mn-cs"/>
              </a:rPr>
            </a:br>
            <a:r>
              <a:rPr kumimoji="0" lang="en-US" sz="2200" b="0" i="0" u="none" strike="noStrike" kern="1200" cap="none" spc="0" normalizeH="0" baseline="0" noProof="0" dirty="0">
                <a:ln>
                  <a:noFill/>
                </a:ln>
                <a:solidFill>
                  <a:prstClr val="white"/>
                </a:solidFill>
                <a:effectLst/>
                <a:uLnTx/>
                <a:uFillTx/>
                <a:latin typeface="Montserrat"/>
                <a:ea typeface="+mn-ea"/>
                <a:cs typeface="+mn-cs"/>
              </a:rPr>
              <a:t>Provides $5,000 and $10,000 to help college bound students planning to major in an insurance related field</a:t>
            </a:r>
          </a:p>
        </p:txBody>
      </p:sp>
      <p:sp>
        <p:nvSpPr>
          <p:cNvPr id="7" name="TextBox 6">
            <a:extLst>
              <a:ext uri="{FF2B5EF4-FFF2-40B4-BE49-F238E27FC236}">
                <a16:creationId xmlns:a16="http://schemas.microsoft.com/office/drawing/2014/main" id="{9D8BDC56-C33D-7216-44D8-A6B7D21999D3}"/>
              </a:ext>
            </a:extLst>
          </p:cNvPr>
          <p:cNvSpPr txBox="1"/>
          <p:nvPr/>
        </p:nvSpPr>
        <p:spPr>
          <a:xfrm>
            <a:off x="7573756" y="1868137"/>
            <a:ext cx="2704997"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098D1"/>
                </a:solidFill>
                <a:effectLst/>
                <a:uLnTx/>
                <a:uFillTx/>
                <a:latin typeface="Montserrat Medium" panose="00000600000000000000" pitchFamily="2" charset="0"/>
                <a:ea typeface="+mn-ea"/>
                <a:cs typeface="+mn-cs"/>
              </a:rPr>
              <a:t>Agency Internships</a:t>
            </a:r>
            <a:endParaRPr kumimoji="0" lang="en-US" sz="2400" b="0" i="0" u="none" strike="noStrike" kern="1200" cap="none" spc="0" normalizeH="0" baseline="0" noProof="0" dirty="0">
              <a:ln>
                <a:noFill/>
              </a:ln>
              <a:solidFill>
                <a:srgbClr val="6098D1"/>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200" b="0" i="0" u="none" strike="noStrike" kern="1200" cap="none" spc="0" normalizeH="0" baseline="0" noProof="0" dirty="0">
                <a:ln>
                  <a:noFill/>
                </a:ln>
                <a:solidFill>
                  <a:prstClr val="white"/>
                </a:solidFill>
                <a:effectLst/>
                <a:uLnTx/>
                <a:uFillTx/>
                <a:latin typeface="Montserrat"/>
                <a:ea typeface="+mn-ea"/>
                <a:cs typeface="+mn-cs"/>
              </a:rPr>
            </a:br>
            <a:r>
              <a:rPr kumimoji="0" lang="en-US" sz="2200" b="0" i="0" u="none" strike="noStrike" kern="1200" cap="none" spc="0" normalizeH="0" baseline="0" noProof="0" dirty="0">
                <a:ln>
                  <a:noFill/>
                </a:ln>
                <a:solidFill>
                  <a:prstClr val="white"/>
                </a:solidFill>
                <a:effectLst/>
                <a:uLnTx/>
                <a:uFillTx/>
                <a:latin typeface="Montserrat"/>
                <a:ea typeface="+mn-ea"/>
                <a:cs typeface="+mn-cs"/>
              </a:rPr>
              <a:t>Helps place high school seniors into agency internships with the potential for full time employment upon graduation </a:t>
            </a:r>
          </a:p>
        </p:txBody>
      </p:sp>
      <p:pic>
        <p:nvPicPr>
          <p:cNvPr id="9" name="Picture 8">
            <a:extLst>
              <a:ext uri="{FF2B5EF4-FFF2-40B4-BE49-F238E27FC236}">
                <a16:creationId xmlns:a16="http://schemas.microsoft.com/office/drawing/2014/main" id="{514E93C0-2D57-32D9-38AD-F18F793BBC83}"/>
              </a:ext>
            </a:extLst>
          </p:cNvPr>
          <p:cNvPicPr>
            <a:picLocks noChangeAspect="1"/>
          </p:cNvPicPr>
          <p:nvPr/>
        </p:nvPicPr>
        <p:blipFill>
          <a:blip r:embed="rId3"/>
          <a:stretch>
            <a:fillRect/>
          </a:stretch>
        </p:blipFill>
        <p:spPr>
          <a:xfrm rot="1129189">
            <a:off x="9360060" y="205483"/>
            <a:ext cx="3095307" cy="2161468"/>
          </a:xfrm>
          <a:prstGeom prst="rect">
            <a:avLst/>
          </a:prstGeom>
        </p:spPr>
      </p:pic>
      <p:grpSp>
        <p:nvGrpSpPr>
          <p:cNvPr id="10" name="Group 9">
            <a:extLst>
              <a:ext uri="{FF2B5EF4-FFF2-40B4-BE49-F238E27FC236}">
                <a16:creationId xmlns:a16="http://schemas.microsoft.com/office/drawing/2014/main" id="{B559F056-8B44-5BEF-E3AB-D3C965BF5300}"/>
              </a:ext>
            </a:extLst>
          </p:cNvPr>
          <p:cNvGrpSpPr/>
          <p:nvPr/>
        </p:nvGrpSpPr>
        <p:grpSpPr>
          <a:xfrm>
            <a:off x="10161142" y="5835720"/>
            <a:ext cx="1638198" cy="583085"/>
            <a:chOff x="3400425" y="2371725"/>
            <a:chExt cx="5390482" cy="2113121"/>
          </a:xfrm>
        </p:grpSpPr>
        <p:sp>
          <p:nvSpPr>
            <p:cNvPr id="11" name="Freeform: Shape 10">
              <a:extLst>
                <a:ext uri="{FF2B5EF4-FFF2-40B4-BE49-F238E27FC236}">
                  <a16:creationId xmlns:a16="http://schemas.microsoft.com/office/drawing/2014/main" id="{30FA4AB0-2E09-F918-4AE6-D483085A0A2A}"/>
                </a:ext>
              </a:extLst>
            </p:cNvPr>
            <p:cNvSpPr/>
            <p:nvPr userDrawn="1"/>
          </p:nvSpPr>
          <p:spPr>
            <a:xfrm>
              <a:off x="3400425" y="2371725"/>
              <a:ext cx="2113216" cy="2113121"/>
            </a:xfrm>
            <a:custGeom>
              <a:avLst/>
              <a:gdLst>
                <a:gd name="connsiteX0" fmla="*/ 2113217 w 2113216"/>
                <a:gd name="connsiteY0" fmla="*/ 1056608 h 2113121"/>
                <a:gd name="connsiteX1" fmla="*/ 1056608 w 2113216"/>
                <a:gd name="connsiteY1" fmla="*/ 2113121 h 2113121"/>
                <a:gd name="connsiteX2" fmla="*/ 0 w 2113216"/>
                <a:gd name="connsiteY2" fmla="*/ 1056608 h 2113121"/>
                <a:gd name="connsiteX3" fmla="*/ 1056608 w 2113216"/>
                <a:gd name="connsiteY3" fmla="*/ 0 h 2113121"/>
                <a:gd name="connsiteX4" fmla="*/ 2113217 w 2113216"/>
                <a:gd name="connsiteY4" fmla="*/ 1056608 h 211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16" h="2113121">
                  <a:moveTo>
                    <a:pt x="2113217" y="1056608"/>
                  </a:moveTo>
                  <a:cubicBezTo>
                    <a:pt x="2113217" y="1640110"/>
                    <a:pt x="1640205" y="2113121"/>
                    <a:pt x="1056608" y="2113121"/>
                  </a:cubicBezTo>
                  <a:cubicBezTo>
                    <a:pt x="473107" y="2113217"/>
                    <a:pt x="0" y="1640110"/>
                    <a:pt x="0" y="1056608"/>
                  </a:cubicBezTo>
                  <a:cubicBezTo>
                    <a:pt x="0" y="473107"/>
                    <a:pt x="473107" y="0"/>
                    <a:pt x="1056608" y="0"/>
                  </a:cubicBezTo>
                  <a:cubicBezTo>
                    <a:pt x="1640110" y="0"/>
                    <a:pt x="2113217" y="473107"/>
                    <a:pt x="2113217" y="1056608"/>
                  </a:cubicBezTo>
                  <a:close/>
                </a:path>
              </a:pathLst>
            </a:custGeom>
            <a:solidFill>
              <a:srgbClr val="6098D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sp>
          <p:nvSpPr>
            <p:cNvPr id="12" name="Freeform: Shape 11">
              <a:extLst>
                <a:ext uri="{FF2B5EF4-FFF2-40B4-BE49-F238E27FC236}">
                  <a16:creationId xmlns:a16="http://schemas.microsoft.com/office/drawing/2014/main" id="{EE8E4E6C-E76B-0021-88C4-2F86FF448A1B}"/>
                </a:ext>
              </a:extLst>
            </p:cNvPr>
            <p:cNvSpPr/>
            <p:nvPr/>
          </p:nvSpPr>
          <p:spPr>
            <a:xfrm>
              <a:off x="3912965" y="2672619"/>
              <a:ext cx="264128" cy="265937"/>
            </a:xfrm>
            <a:custGeom>
              <a:avLst/>
              <a:gdLst>
                <a:gd name="connsiteX0" fmla="*/ 131159 w 264128"/>
                <a:gd name="connsiteY0" fmla="*/ 265938 h 265937"/>
                <a:gd name="connsiteX1" fmla="*/ 224790 w 264128"/>
                <a:gd name="connsiteY1" fmla="*/ 226695 h 265937"/>
                <a:gd name="connsiteX2" fmla="*/ 264128 w 264128"/>
                <a:gd name="connsiteY2" fmla="*/ 133064 h 265937"/>
                <a:gd name="connsiteX3" fmla="*/ 225743 w 264128"/>
                <a:gd name="connsiteY3" fmla="*/ 38386 h 265937"/>
                <a:gd name="connsiteX4" fmla="*/ 131159 w 264128"/>
                <a:gd name="connsiteY4" fmla="*/ 0 h 265937"/>
                <a:gd name="connsiteX5" fmla="*/ 38195 w 264128"/>
                <a:gd name="connsiteY5" fmla="*/ 39433 h 265937"/>
                <a:gd name="connsiteX6" fmla="*/ 0 w 264128"/>
                <a:gd name="connsiteY6" fmla="*/ 132969 h 265937"/>
                <a:gd name="connsiteX7" fmla="*/ 38195 w 264128"/>
                <a:gd name="connsiteY7" fmla="*/ 226409 h 265937"/>
                <a:gd name="connsiteX8" fmla="*/ 131159 w 264128"/>
                <a:gd name="connsiteY8" fmla="*/ 265938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8" h="265937">
                  <a:moveTo>
                    <a:pt x="131159" y="265938"/>
                  </a:moveTo>
                  <a:cubicBezTo>
                    <a:pt x="167259" y="265938"/>
                    <a:pt x="198787" y="252794"/>
                    <a:pt x="224790" y="226695"/>
                  </a:cubicBezTo>
                  <a:cubicBezTo>
                    <a:pt x="250889" y="200597"/>
                    <a:pt x="264128" y="169069"/>
                    <a:pt x="264128" y="133064"/>
                  </a:cubicBezTo>
                  <a:cubicBezTo>
                    <a:pt x="264128" y="95726"/>
                    <a:pt x="251174" y="63913"/>
                    <a:pt x="225743" y="38386"/>
                  </a:cubicBezTo>
                  <a:cubicBezTo>
                    <a:pt x="200216" y="12954"/>
                    <a:pt x="168497" y="0"/>
                    <a:pt x="131159" y="0"/>
                  </a:cubicBezTo>
                  <a:cubicBezTo>
                    <a:pt x="94964" y="0"/>
                    <a:pt x="63722" y="13240"/>
                    <a:pt x="38195" y="39433"/>
                  </a:cubicBezTo>
                  <a:cubicBezTo>
                    <a:pt x="12859" y="65532"/>
                    <a:pt x="0" y="96965"/>
                    <a:pt x="0" y="132969"/>
                  </a:cubicBezTo>
                  <a:cubicBezTo>
                    <a:pt x="0" y="168974"/>
                    <a:pt x="12859" y="200406"/>
                    <a:pt x="38195" y="226409"/>
                  </a:cubicBezTo>
                  <a:cubicBezTo>
                    <a:pt x="63722" y="252698"/>
                    <a:pt x="94964" y="265938"/>
                    <a:pt x="131159" y="26593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sp>
          <p:nvSpPr>
            <p:cNvPr id="13" name="Freeform: Shape 12">
              <a:extLst>
                <a:ext uri="{FF2B5EF4-FFF2-40B4-BE49-F238E27FC236}">
                  <a16:creationId xmlns:a16="http://schemas.microsoft.com/office/drawing/2014/main" id="{2A828AC2-0C37-DCEC-7A04-FBD4D92F37EA}"/>
                </a:ext>
              </a:extLst>
            </p:cNvPr>
            <p:cNvSpPr/>
            <p:nvPr/>
          </p:nvSpPr>
          <p:spPr>
            <a:xfrm>
              <a:off x="5237225" y="3033924"/>
              <a:ext cx="1239584" cy="1010200"/>
            </a:xfrm>
            <a:custGeom>
              <a:avLst/>
              <a:gdLst>
                <a:gd name="connsiteX0" fmla="*/ 1053179 w 1239584"/>
                <a:gd name="connsiteY0" fmla="*/ 192193 h 1010200"/>
                <a:gd name="connsiteX1" fmla="*/ 1239584 w 1239584"/>
                <a:gd name="connsiteY1" fmla="*/ 169 h 1010200"/>
                <a:gd name="connsiteX2" fmla="*/ 637985 w 1239584"/>
                <a:gd name="connsiteY2" fmla="*/ 169 h 1010200"/>
                <a:gd name="connsiteX3" fmla="*/ 637985 w 1239584"/>
                <a:gd name="connsiteY3" fmla="*/ 202195 h 1010200"/>
                <a:gd name="connsiteX4" fmla="*/ 764000 w 1239584"/>
                <a:gd name="connsiteY4" fmla="*/ 202195 h 1010200"/>
                <a:gd name="connsiteX5" fmla="*/ 581311 w 1239584"/>
                <a:gd name="connsiteY5" fmla="*/ 683969 h 1010200"/>
                <a:gd name="connsiteX6" fmla="*/ 397764 w 1239584"/>
                <a:gd name="connsiteY6" fmla="*/ 202195 h 1010200"/>
                <a:gd name="connsiteX7" fmla="*/ 515493 w 1239584"/>
                <a:gd name="connsiteY7" fmla="*/ 202195 h 1010200"/>
                <a:gd name="connsiteX8" fmla="*/ 515493 w 1239584"/>
                <a:gd name="connsiteY8" fmla="*/ 265 h 1010200"/>
                <a:gd name="connsiteX9" fmla="*/ 0 w 1239584"/>
                <a:gd name="connsiteY9" fmla="*/ 265 h 1010200"/>
                <a:gd name="connsiteX10" fmla="*/ 36671 w 1239584"/>
                <a:gd name="connsiteY10" fmla="*/ 36936 h 1010200"/>
                <a:gd name="connsiteX11" fmla="*/ 96774 w 1239584"/>
                <a:gd name="connsiteY11" fmla="*/ 202385 h 1010200"/>
                <a:gd name="connsiteX12" fmla="*/ 167926 w 1239584"/>
                <a:gd name="connsiteY12" fmla="*/ 202385 h 1010200"/>
                <a:gd name="connsiteX13" fmla="*/ 480441 w 1239584"/>
                <a:gd name="connsiteY13" fmla="*/ 1010200 h 1010200"/>
                <a:gd name="connsiteX14" fmla="*/ 673989 w 1239584"/>
                <a:gd name="connsiteY14" fmla="*/ 1010200 h 1010200"/>
                <a:gd name="connsiteX15" fmla="*/ 980122 w 1239584"/>
                <a:gd name="connsiteY15" fmla="*/ 202385 h 1010200"/>
                <a:gd name="connsiteX16" fmla="*/ 1047750 w 1239584"/>
                <a:gd name="connsiteY16" fmla="*/ 202385 h 1010200"/>
                <a:gd name="connsiteX17" fmla="*/ 1053179 w 1239584"/>
                <a:gd name="connsiteY17" fmla="*/ 192193 h 1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9584" h="1010200">
                  <a:moveTo>
                    <a:pt x="1053179" y="192193"/>
                  </a:moveTo>
                  <a:cubicBezTo>
                    <a:pt x="1099376" y="111231"/>
                    <a:pt x="1136999" y="63892"/>
                    <a:pt x="1239584" y="169"/>
                  </a:cubicBezTo>
                  <a:cubicBezTo>
                    <a:pt x="1240346" y="-212"/>
                    <a:pt x="637985" y="169"/>
                    <a:pt x="637985" y="169"/>
                  </a:cubicBezTo>
                  <a:lnTo>
                    <a:pt x="637985" y="202195"/>
                  </a:lnTo>
                  <a:lnTo>
                    <a:pt x="764000" y="202195"/>
                  </a:lnTo>
                  <a:lnTo>
                    <a:pt x="581311" y="683969"/>
                  </a:lnTo>
                  <a:lnTo>
                    <a:pt x="397764" y="202195"/>
                  </a:lnTo>
                  <a:lnTo>
                    <a:pt x="515493" y="202195"/>
                  </a:lnTo>
                  <a:lnTo>
                    <a:pt x="515493" y="265"/>
                  </a:lnTo>
                  <a:lnTo>
                    <a:pt x="0" y="265"/>
                  </a:lnTo>
                  <a:cubicBezTo>
                    <a:pt x="13525" y="10837"/>
                    <a:pt x="25813" y="23029"/>
                    <a:pt x="36671" y="36936"/>
                  </a:cubicBezTo>
                  <a:cubicBezTo>
                    <a:pt x="67532" y="76750"/>
                    <a:pt x="87440" y="132281"/>
                    <a:pt x="96774" y="202385"/>
                  </a:cubicBezTo>
                  <a:lnTo>
                    <a:pt x="167926" y="202385"/>
                  </a:lnTo>
                  <a:lnTo>
                    <a:pt x="480441" y="1010200"/>
                  </a:lnTo>
                  <a:lnTo>
                    <a:pt x="673989" y="1010200"/>
                  </a:lnTo>
                  <a:lnTo>
                    <a:pt x="980122" y="202385"/>
                  </a:lnTo>
                  <a:lnTo>
                    <a:pt x="1047750" y="202385"/>
                  </a:lnTo>
                  <a:cubicBezTo>
                    <a:pt x="1049750" y="198956"/>
                    <a:pt x="1051274" y="195527"/>
                    <a:pt x="1053179" y="19219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sp>
          <p:nvSpPr>
            <p:cNvPr id="14" name="Freeform: Shape 13">
              <a:extLst>
                <a:ext uri="{FF2B5EF4-FFF2-40B4-BE49-F238E27FC236}">
                  <a16:creationId xmlns:a16="http://schemas.microsoft.com/office/drawing/2014/main" id="{C8E980E6-90A5-DD40-4AF9-44AE21DD8425}"/>
                </a:ext>
              </a:extLst>
            </p:cNvPr>
            <p:cNvSpPr/>
            <p:nvPr/>
          </p:nvSpPr>
          <p:spPr>
            <a:xfrm>
              <a:off x="6299930" y="3013424"/>
              <a:ext cx="1060323" cy="1044987"/>
            </a:xfrm>
            <a:custGeom>
              <a:avLst/>
              <a:gdLst>
                <a:gd name="connsiteX0" fmla="*/ 853821 w 1060323"/>
                <a:gd name="connsiteY0" fmla="*/ 690182 h 1044987"/>
                <a:gd name="connsiteX1" fmla="*/ 848963 w 1060323"/>
                <a:gd name="connsiteY1" fmla="*/ 697516 h 1044987"/>
                <a:gd name="connsiteX2" fmla="*/ 719614 w 1060323"/>
                <a:gd name="connsiteY2" fmla="*/ 812292 h 1044987"/>
                <a:gd name="connsiteX3" fmla="*/ 550736 w 1060323"/>
                <a:gd name="connsiteY3" fmla="*/ 849820 h 1044987"/>
                <a:gd name="connsiteX4" fmla="*/ 342900 w 1060323"/>
                <a:gd name="connsiteY4" fmla="*/ 774192 h 1044987"/>
                <a:gd name="connsiteX5" fmla="*/ 244316 w 1060323"/>
                <a:gd name="connsiteY5" fmla="*/ 585407 h 1044987"/>
                <a:gd name="connsiteX6" fmla="*/ 1045559 w 1060323"/>
                <a:gd name="connsiteY6" fmla="*/ 585407 h 1044987"/>
                <a:gd name="connsiteX7" fmla="*/ 1044988 w 1060323"/>
                <a:gd name="connsiteY7" fmla="*/ 568452 h 1044987"/>
                <a:gd name="connsiteX8" fmla="*/ 972883 w 1060323"/>
                <a:gd name="connsiteY8" fmla="*/ 267367 h 1044987"/>
                <a:gd name="connsiteX9" fmla="*/ 789337 w 1060323"/>
                <a:gd name="connsiteY9" fmla="*/ 69342 h 1044987"/>
                <a:gd name="connsiteX10" fmla="*/ 517017 w 1060323"/>
                <a:gd name="connsiteY10" fmla="*/ 0 h 1044987"/>
                <a:gd name="connsiteX11" fmla="*/ 255461 w 1060323"/>
                <a:gd name="connsiteY11" fmla="*/ 67342 h 1044987"/>
                <a:gd name="connsiteX12" fmla="*/ 68294 w 1060323"/>
                <a:gd name="connsiteY12" fmla="*/ 254508 h 1044987"/>
                <a:gd name="connsiteX13" fmla="*/ 0 w 1060323"/>
                <a:gd name="connsiteY13" fmla="*/ 522542 h 1044987"/>
                <a:gd name="connsiteX14" fmla="*/ 69152 w 1060323"/>
                <a:gd name="connsiteY14" fmla="*/ 791528 h 1044987"/>
                <a:gd name="connsiteX15" fmla="*/ 262985 w 1060323"/>
                <a:gd name="connsiteY15" fmla="*/ 978313 h 1044987"/>
                <a:gd name="connsiteX16" fmla="*/ 546163 w 1060323"/>
                <a:gd name="connsiteY16" fmla="*/ 1044988 h 1044987"/>
                <a:gd name="connsiteX17" fmla="*/ 797147 w 1060323"/>
                <a:gd name="connsiteY17" fmla="*/ 995839 h 1044987"/>
                <a:gd name="connsiteX18" fmla="*/ 797242 w 1060323"/>
                <a:gd name="connsiteY18" fmla="*/ 995839 h 1044987"/>
                <a:gd name="connsiteX19" fmla="*/ 816864 w 1060323"/>
                <a:gd name="connsiteY19" fmla="*/ 986885 h 1044987"/>
                <a:gd name="connsiteX20" fmla="*/ 1060323 w 1060323"/>
                <a:gd name="connsiteY20" fmla="*/ 690182 h 1044987"/>
                <a:gd name="connsiteX21" fmla="*/ 853821 w 1060323"/>
                <a:gd name="connsiteY21" fmla="*/ 690182 h 1044987"/>
                <a:gd name="connsiteX22" fmla="*/ 344710 w 1060323"/>
                <a:gd name="connsiteY22" fmla="*/ 257175 h 1044987"/>
                <a:gd name="connsiteX23" fmla="*/ 520637 w 1060323"/>
                <a:gd name="connsiteY23" fmla="*/ 189738 h 1044987"/>
                <a:gd name="connsiteX24" fmla="*/ 707993 w 1060323"/>
                <a:gd name="connsiteY24" fmla="*/ 257461 h 1044987"/>
                <a:gd name="connsiteX25" fmla="*/ 809530 w 1060323"/>
                <a:gd name="connsiteY25" fmla="*/ 417576 h 1044987"/>
                <a:gd name="connsiteX26" fmla="*/ 251174 w 1060323"/>
                <a:gd name="connsiteY26" fmla="*/ 417576 h 1044987"/>
                <a:gd name="connsiteX27" fmla="*/ 344710 w 1060323"/>
                <a:gd name="connsiteY27" fmla="*/ 257175 h 10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0323" h="1044987">
                  <a:moveTo>
                    <a:pt x="853821" y="690182"/>
                  </a:moveTo>
                  <a:lnTo>
                    <a:pt x="848963" y="697516"/>
                  </a:lnTo>
                  <a:cubicBezTo>
                    <a:pt x="814292" y="748951"/>
                    <a:pt x="770763" y="787527"/>
                    <a:pt x="719614" y="812292"/>
                  </a:cubicBezTo>
                  <a:cubicBezTo>
                    <a:pt x="667988" y="837152"/>
                    <a:pt x="611219" y="849820"/>
                    <a:pt x="550736" y="849820"/>
                  </a:cubicBezTo>
                  <a:cubicBezTo>
                    <a:pt x="469011" y="849820"/>
                    <a:pt x="399002" y="824389"/>
                    <a:pt x="342900" y="774192"/>
                  </a:cubicBezTo>
                  <a:cubicBezTo>
                    <a:pt x="290703" y="727520"/>
                    <a:pt x="257556" y="664178"/>
                    <a:pt x="244316" y="585407"/>
                  </a:cubicBezTo>
                  <a:lnTo>
                    <a:pt x="1045559" y="585407"/>
                  </a:lnTo>
                  <a:lnTo>
                    <a:pt x="1044988" y="568452"/>
                  </a:lnTo>
                  <a:cubicBezTo>
                    <a:pt x="1041273" y="453485"/>
                    <a:pt x="1017080" y="352139"/>
                    <a:pt x="972883" y="267367"/>
                  </a:cubicBezTo>
                  <a:cubicBezTo>
                    <a:pt x="928497" y="182023"/>
                    <a:pt x="866775" y="115443"/>
                    <a:pt x="789337" y="69342"/>
                  </a:cubicBezTo>
                  <a:cubicBezTo>
                    <a:pt x="712089" y="23336"/>
                    <a:pt x="620363" y="0"/>
                    <a:pt x="517017" y="0"/>
                  </a:cubicBezTo>
                  <a:cubicBezTo>
                    <a:pt x="422148" y="0"/>
                    <a:pt x="334137" y="22669"/>
                    <a:pt x="255461" y="67342"/>
                  </a:cubicBezTo>
                  <a:cubicBezTo>
                    <a:pt x="176689" y="112109"/>
                    <a:pt x="113729" y="175069"/>
                    <a:pt x="68294" y="254508"/>
                  </a:cubicBezTo>
                  <a:cubicBezTo>
                    <a:pt x="23050" y="333851"/>
                    <a:pt x="0" y="423958"/>
                    <a:pt x="0" y="522542"/>
                  </a:cubicBezTo>
                  <a:cubicBezTo>
                    <a:pt x="0" y="621697"/>
                    <a:pt x="23336" y="712184"/>
                    <a:pt x="69152" y="791528"/>
                  </a:cubicBezTo>
                  <a:cubicBezTo>
                    <a:pt x="115253" y="871061"/>
                    <a:pt x="180404" y="933926"/>
                    <a:pt x="262985" y="978313"/>
                  </a:cubicBezTo>
                  <a:cubicBezTo>
                    <a:pt x="345281" y="1022604"/>
                    <a:pt x="440531" y="1044988"/>
                    <a:pt x="546163" y="1044988"/>
                  </a:cubicBezTo>
                  <a:cubicBezTo>
                    <a:pt x="635222" y="1044988"/>
                    <a:pt x="719423" y="1028510"/>
                    <a:pt x="797147" y="995839"/>
                  </a:cubicBezTo>
                  <a:lnTo>
                    <a:pt x="797242" y="995839"/>
                  </a:lnTo>
                  <a:cubicBezTo>
                    <a:pt x="803910" y="992981"/>
                    <a:pt x="810387" y="989933"/>
                    <a:pt x="816864" y="986885"/>
                  </a:cubicBezTo>
                  <a:cubicBezTo>
                    <a:pt x="869728" y="960596"/>
                    <a:pt x="1013174" y="873919"/>
                    <a:pt x="1060323" y="690182"/>
                  </a:cubicBezTo>
                  <a:lnTo>
                    <a:pt x="853821" y="690182"/>
                  </a:lnTo>
                  <a:close/>
                  <a:moveTo>
                    <a:pt x="344710" y="257175"/>
                  </a:moveTo>
                  <a:cubicBezTo>
                    <a:pt x="394811" y="212407"/>
                    <a:pt x="454057" y="189738"/>
                    <a:pt x="520637" y="189738"/>
                  </a:cubicBezTo>
                  <a:cubicBezTo>
                    <a:pt x="591122" y="189738"/>
                    <a:pt x="654082" y="212503"/>
                    <a:pt x="707993" y="257461"/>
                  </a:cubicBezTo>
                  <a:cubicBezTo>
                    <a:pt x="757047" y="298418"/>
                    <a:pt x="791242" y="352234"/>
                    <a:pt x="809530" y="417576"/>
                  </a:cubicBezTo>
                  <a:lnTo>
                    <a:pt x="251174" y="417576"/>
                  </a:lnTo>
                  <a:cubicBezTo>
                    <a:pt x="267271" y="352139"/>
                    <a:pt x="298704" y="298228"/>
                    <a:pt x="344710" y="25717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sp>
          <p:nvSpPr>
            <p:cNvPr id="15" name="Freeform: Shape 14">
              <a:extLst>
                <a:ext uri="{FF2B5EF4-FFF2-40B4-BE49-F238E27FC236}">
                  <a16:creationId xmlns:a16="http://schemas.microsoft.com/office/drawing/2014/main" id="{7287DEDC-3710-61EC-E19C-5FBAD78274B2}"/>
                </a:ext>
              </a:extLst>
            </p:cNvPr>
            <p:cNvSpPr/>
            <p:nvPr/>
          </p:nvSpPr>
          <p:spPr>
            <a:xfrm>
              <a:off x="7457122" y="3018377"/>
              <a:ext cx="833056" cy="1040511"/>
            </a:xfrm>
            <a:custGeom>
              <a:avLst/>
              <a:gdLst>
                <a:gd name="connsiteX0" fmla="*/ 530447 w 833056"/>
                <a:gd name="connsiteY0" fmla="*/ 425196 h 1040511"/>
                <a:gd name="connsiteX1" fmla="*/ 400621 w 833056"/>
                <a:gd name="connsiteY1" fmla="*/ 399955 h 1040511"/>
                <a:gd name="connsiteX2" fmla="*/ 242888 w 833056"/>
                <a:gd name="connsiteY2" fmla="*/ 355568 h 1040511"/>
                <a:gd name="connsiteX3" fmla="*/ 212979 w 833056"/>
                <a:gd name="connsiteY3" fmla="*/ 294704 h 1040511"/>
                <a:gd name="connsiteX4" fmla="*/ 254127 w 833056"/>
                <a:gd name="connsiteY4" fmla="*/ 222028 h 1040511"/>
                <a:gd name="connsiteX5" fmla="*/ 369189 w 833056"/>
                <a:gd name="connsiteY5" fmla="*/ 191548 h 1040511"/>
                <a:gd name="connsiteX6" fmla="*/ 509016 w 833056"/>
                <a:gd name="connsiteY6" fmla="*/ 230219 h 1040511"/>
                <a:gd name="connsiteX7" fmla="*/ 581120 w 833056"/>
                <a:gd name="connsiteY7" fmla="*/ 344996 h 1040511"/>
                <a:gd name="connsiteX8" fmla="*/ 782003 w 833056"/>
                <a:gd name="connsiteY8" fmla="*/ 344996 h 1040511"/>
                <a:gd name="connsiteX9" fmla="*/ 782003 w 833056"/>
                <a:gd name="connsiteY9" fmla="*/ 12954 h 1040511"/>
                <a:gd name="connsiteX10" fmla="*/ 581120 w 833056"/>
                <a:gd name="connsiteY10" fmla="*/ 12954 h 1040511"/>
                <a:gd name="connsiteX11" fmla="*/ 581120 w 833056"/>
                <a:gd name="connsiteY11" fmla="*/ 43910 h 1040511"/>
                <a:gd name="connsiteX12" fmla="*/ 361760 w 833056"/>
                <a:gd name="connsiteY12" fmla="*/ 0 h 1040511"/>
                <a:gd name="connsiteX13" fmla="*/ 192691 w 833056"/>
                <a:gd name="connsiteY13" fmla="*/ 33719 h 1040511"/>
                <a:gd name="connsiteX14" fmla="*/ 56197 w 833056"/>
                <a:gd name="connsiteY14" fmla="*/ 136017 h 1040511"/>
                <a:gd name="connsiteX15" fmla="*/ 2000 w 833056"/>
                <a:gd name="connsiteY15" fmla="*/ 302133 h 1040511"/>
                <a:gd name="connsiteX16" fmla="*/ 75438 w 833056"/>
                <a:gd name="connsiteY16" fmla="*/ 498729 h 1040511"/>
                <a:gd name="connsiteX17" fmla="*/ 300704 w 833056"/>
                <a:gd name="connsiteY17" fmla="*/ 605885 h 1040511"/>
                <a:gd name="connsiteX18" fmla="*/ 400526 w 833056"/>
                <a:gd name="connsiteY18" fmla="*/ 627317 h 1040511"/>
                <a:gd name="connsiteX19" fmla="*/ 567595 w 833056"/>
                <a:gd name="connsiteY19" fmla="*/ 674370 h 1040511"/>
                <a:gd name="connsiteX20" fmla="*/ 601694 w 833056"/>
                <a:gd name="connsiteY20" fmla="*/ 730853 h 1040511"/>
                <a:gd name="connsiteX21" fmla="*/ 555784 w 833056"/>
                <a:gd name="connsiteY21" fmla="*/ 814578 h 1040511"/>
                <a:gd name="connsiteX22" fmla="*/ 416719 w 833056"/>
                <a:gd name="connsiteY22" fmla="*/ 845153 h 1040511"/>
                <a:gd name="connsiteX23" fmla="*/ 345091 w 833056"/>
                <a:gd name="connsiteY23" fmla="*/ 836105 h 1040511"/>
                <a:gd name="connsiteX24" fmla="*/ 323850 w 833056"/>
                <a:gd name="connsiteY24" fmla="*/ 829437 h 1040511"/>
                <a:gd name="connsiteX25" fmla="*/ 313182 w 833056"/>
                <a:gd name="connsiteY25" fmla="*/ 825055 h 1040511"/>
                <a:gd name="connsiteX26" fmla="*/ 305467 w 833056"/>
                <a:gd name="connsiteY26" fmla="*/ 821722 h 1040511"/>
                <a:gd name="connsiteX27" fmla="*/ 295751 w 833056"/>
                <a:gd name="connsiteY27" fmla="*/ 816864 h 1040511"/>
                <a:gd name="connsiteX28" fmla="*/ 282988 w 833056"/>
                <a:gd name="connsiteY28" fmla="*/ 809530 h 1040511"/>
                <a:gd name="connsiteX29" fmla="*/ 282321 w 833056"/>
                <a:gd name="connsiteY29" fmla="*/ 809149 h 1040511"/>
                <a:gd name="connsiteX30" fmla="*/ 205073 w 833056"/>
                <a:gd name="connsiteY30" fmla="*/ 685229 h 1040511"/>
                <a:gd name="connsiteX31" fmla="*/ 0 w 833056"/>
                <a:gd name="connsiteY31" fmla="*/ 685229 h 1040511"/>
                <a:gd name="connsiteX32" fmla="*/ 0 w 833056"/>
                <a:gd name="connsiteY32" fmla="*/ 1023747 h 1040511"/>
                <a:gd name="connsiteX33" fmla="*/ 204597 w 833056"/>
                <a:gd name="connsiteY33" fmla="*/ 1023747 h 1040511"/>
                <a:gd name="connsiteX34" fmla="*/ 204597 w 833056"/>
                <a:gd name="connsiteY34" fmla="*/ 983551 h 1040511"/>
                <a:gd name="connsiteX35" fmla="*/ 294132 w 833056"/>
                <a:gd name="connsiteY35" fmla="*/ 1019747 h 1040511"/>
                <a:gd name="connsiteX36" fmla="*/ 434245 w 833056"/>
                <a:gd name="connsiteY36" fmla="*/ 1040511 h 1040511"/>
                <a:gd name="connsiteX37" fmla="*/ 722090 w 833056"/>
                <a:gd name="connsiteY37" fmla="*/ 955072 h 1040511"/>
                <a:gd name="connsiteX38" fmla="*/ 833056 w 833056"/>
                <a:gd name="connsiteY38" fmla="*/ 725234 h 1040511"/>
                <a:gd name="connsiteX39" fmla="*/ 530447 w 833056"/>
                <a:gd name="connsiteY39" fmla="*/ 425196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3056" h="1040511">
                  <a:moveTo>
                    <a:pt x="530447" y="425196"/>
                  </a:moveTo>
                  <a:lnTo>
                    <a:pt x="400621" y="399955"/>
                  </a:lnTo>
                  <a:cubicBezTo>
                    <a:pt x="297942" y="383572"/>
                    <a:pt x="258128" y="366808"/>
                    <a:pt x="242888" y="355568"/>
                  </a:cubicBezTo>
                  <a:cubicBezTo>
                    <a:pt x="222790" y="340805"/>
                    <a:pt x="212979" y="320897"/>
                    <a:pt x="212979" y="294704"/>
                  </a:cubicBezTo>
                  <a:cubicBezTo>
                    <a:pt x="212979" y="264890"/>
                    <a:pt x="226409" y="241173"/>
                    <a:pt x="254127" y="222028"/>
                  </a:cubicBezTo>
                  <a:cubicBezTo>
                    <a:pt x="283369" y="201740"/>
                    <a:pt x="322040" y="191548"/>
                    <a:pt x="369189" y="191548"/>
                  </a:cubicBezTo>
                  <a:cubicBezTo>
                    <a:pt x="422910" y="191548"/>
                    <a:pt x="469202" y="204502"/>
                    <a:pt x="509016" y="230219"/>
                  </a:cubicBezTo>
                  <a:cubicBezTo>
                    <a:pt x="523970" y="241173"/>
                    <a:pt x="576644" y="283940"/>
                    <a:pt x="581120" y="344996"/>
                  </a:cubicBezTo>
                  <a:lnTo>
                    <a:pt x="782003" y="344996"/>
                  </a:lnTo>
                  <a:lnTo>
                    <a:pt x="782003" y="12954"/>
                  </a:lnTo>
                  <a:lnTo>
                    <a:pt x="581120" y="12954"/>
                  </a:lnTo>
                  <a:lnTo>
                    <a:pt x="581120" y="43910"/>
                  </a:lnTo>
                  <a:cubicBezTo>
                    <a:pt x="519684" y="14669"/>
                    <a:pt x="446056" y="0"/>
                    <a:pt x="361760" y="0"/>
                  </a:cubicBezTo>
                  <a:cubicBezTo>
                    <a:pt x="304038" y="0"/>
                    <a:pt x="247174" y="11335"/>
                    <a:pt x="192691" y="33719"/>
                  </a:cubicBezTo>
                  <a:cubicBezTo>
                    <a:pt x="137541" y="56483"/>
                    <a:pt x="91535" y="90869"/>
                    <a:pt x="56197" y="136017"/>
                  </a:cubicBezTo>
                  <a:cubicBezTo>
                    <a:pt x="20193" y="181927"/>
                    <a:pt x="2000" y="237839"/>
                    <a:pt x="2000" y="302133"/>
                  </a:cubicBezTo>
                  <a:cubicBezTo>
                    <a:pt x="2000" y="381286"/>
                    <a:pt x="26670" y="447389"/>
                    <a:pt x="75438" y="498729"/>
                  </a:cubicBezTo>
                  <a:cubicBezTo>
                    <a:pt x="123444" y="549402"/>
                    <a:pt x="199358" y="585502"/>
                    <a:pt x="300704" y="605885"/>
                  </a:cubicBezTo>
                  <a:lnTo>
                    <a:pt x="400526" y="627317"/>
                  </a:lnTo>
                  <a:cubicBezTo>
                    <a:pt x="484537" y="643700"/>
                    <a:pt x="540734" y="659511"/>
                    <a:pt x="567595" y="674370"/>
                  </a:cubicBezTo>
                  <a:cubicBezTo>
                    <a:pt x="590931" y="687229"/>
                    <a:pt x="601694" y="705231"/>
                    <a:pt x="601694" y="730853"/>
                  </a:cubicBezTo>
                  <a:cubicBezTo>
                    <a:pt x="601694" y="768287"/>
                    <a:pt x="586740" y="795718"/>
                    <a:pt x="555784" y="814578"/>
                  </a:cubicBezTo>
                  <a:cubicBezTo>
                    <a:pt x="522637" y="834866"/>
                    <a:pt x="475869" y="845153"/>
                    <a:pt x="416719" y="845153"/>
                  </a:cubicBezTo>
                  <a:cubicBezTo>
                    <a:pt x="391382" y="845153"/>
                    <a:pt x="367570" y="842105"/>
                    <a:pt x="345091" y="836105"/>
                  </a:cubicBezTo>
                  <a:cubicBezTo>
                    <a:pt x="337566" y="834200"/>
                    <a:pt x="330518" y="831913"/>
                    <a:pt x="323850" y="829437"/>
                  </a:cubicBezTo>
                  <a:cubicBezTo>
                    <a:pt x="320230" y="828104"/>
                    <a:pt x="316706" y="826580"/>
                    <a:pt x="313182" y="825055"/>
                  </a:cubicBezTo>
                  <a:cubicBezTo>
                    <a:pt x="310610" y="824008"/>
                    <a:pt x="308038" y="822865"/>
                    <a:pt x="305467" y="821722"/>
                  </a:cubicBezTo>
                  <a:cubicBezTo>
                    <a:pt x="302228" y="820198"/>
                    <a:pt x="298990" y="818483"/>
                    <a:pt x="295751" y="816864"/>
                  </a:cubicBezTo>
                  <a:cubicBezTo>
                    <a:pt x="291370" y="814483"/>
                    <a:pt x="286988" y="812101"/>
                    <a:pt x="282988" y="809530"/>
                  </a:cubicBezTo>
                  <a:cubicBezTo>
                    <a:pt x="282797" y="809434"/>
                    <a:pt x="282607" y="809244"/>
                    <a:pt x="282321" y="809149"/>
                  </a:cubicBezTo>
                  <a:cubicBezTo>
                    <a:pt x="216313" y="766191"/>
                    <a:pt x="206407" y="699326"/>
                    <a:pt x="205073" y="685229"/>
                  </a:cubicBezTo>
                  <a:lnTo>
                    <a:pt x="0" y="685229"/>
                  </a:lnTo>
                  <a:lnTo>
                    <a:pt x="0" y="1023747"/>
                  </a:lnTo>
                  <a:lnTo>
                    <a:pt x="204597" y="1023747"/>
                  </a:lnTo>
                  <a:lnTo>
                    <a:pt x="204597" y="983551"/>
                  </a:lnTo>
                  <a:cubicBezTo>
                    <a:pt x="230410" y="997458"/>
                    <a:pt x="260413" y="1009650"/>
                    <a:pt x="294132" y="1019747"/>
                  </a:cubicBezTo>
                  <a:cubicBezTo>
                    <a:pt x="339852" y="1033463"/>
                    <a:pt x="387001" y="1040511"/>
                    <a:pt x="434245" y="1040511"/>
                  </a:cubicBezTo>
                  <a:cubicBezTo>
                    <a:pt x="552831" y="1040511"/>
                    <a:pt x="649700" y="1011746"/>
                    <a:pt x="722090" y="955072"/>
                  </a:cubicBezTo>
                  <a:cubicBezTo>
                    <a:pt x="795719" y="897541"/>
                    <a:pt x="833056" y="820103"/>
                    <a:pt x="833056" y="725234"/>
                  </a:cubicBezTo>
                  <a:cubicBezTo>
                    <a:pt x="833152" y="562928"/>
                    <a:pt x="731234" y="461963"/>
                    <a:pt x="530447" y="42519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sp>
          <p:nvSpPr>
            <p:cNvPr id="16" name="Freeform: Shape 15">
              <a:extLst>
                <a:ext uri="{FF2B5EF4-FFF2-40B4-BE49-F238E27FC236}">
                  <a16:creationId xmlns:a16="http://schemas.microsoft.com/office/drawing/2014/main" id="{0E30F718-6B16-C7B8-C311-138BD8BF603D}"/>
                </a:ext>
              </a:extLst>
            </p:cNvPr>
            <p:cNvSpPr/>
            <p:nvPr/>
          </p:nvSpPr>
          <p:spPr>
            <a:xfrm>
              <a:off x="8385810" y="2672619"/>
              <a:ext cx="405097" cy="1372266"/>
            </a:xfrm>
            <a:custGeom>
              <a:avLst/>
              <a:gdLst>
                <a:gd name="connsiteX0" fmla="*/ 405098 w 405097"/>
                <a:gd name="connsiteY0" fmla="*/ 563594 h 1372266"/>
                <a:gd name="connsiteX1" fmla="*/ 405098 w 405097"/>
                <a:gd name="connsiteY1" fmla="*/ 362522 h 1372266"/>
                <a:gd name="connsiteX2" fmla="*/ 225933 w 405097"/>
                <a:gd name="connsiteY2" fmla="*/ 362522 h 1372266"/>
                <a:gd name="connsiteX3" fmla="*/ 225933 w 405097"/>
                <a:gd name="connsiteY3" fmla="*/ 344805 h 1372266"/>
                <a:gd name="connsiteX4" fmla="*/ 225933 w 405097"/>
                <a:gd name="connsiteY4" fmla="*/ 314420 h 1372266"/>
                <a:gd name="connsiteX5" fmla="*/ 225933 w 405097"/>
                <a:gd name="connsiteY5" fmla="*/ 19907 h 1372266"/>
                <a:gd name="connsiteX6" fmla="*/ 225933 w 405097"/>
                <a:gd name="connsiteY6" fmla="*/ 0 h 1372266"/>
                <a:gd name="connsiteX7" fmla="*/ 0 w 405097"/>
                <a:gd name="connsiteY7" fmla="*/ 0 h 1372266"/>
                <a:gd name="connsiteX8" fmla="*/ 0 w 405097"/>
                <a:gd name="connsiteY8" fmla="*/ 206312 h 1372266"/>
                <a:gd name="connsiteX9" fmla="*/ 0 w 405097"/>
                <a:gd name="connsiteY9" fmla="*/ 314420 h 1372266"/>
                <a:gd name="connsiteX10" fmla="*/ 0 w 405097"/>
                <a:gd name="connsiteY10" fmla="*/ 344805 h 1372266"/>
                <a:gd name="connsiteX11" fmla="*/ 0 w 405097"/>
                <a:gd name="connsiteY11" fmla="*/ 550355 h 1372266"/>
                <a:gd name="connsiteX12" fmla="*/ 0 w 405097"/>
                <a:gd name="connsiteY12" fmla="*/ 916496 h 1372266"/>
                <a:gd name="connsiteX13" fmla="*/ 0 w 405097"/>
                <a:gd name="connsiteY13" fmla="*/ 1085850 h 1372266"/>
                <a:gd name="connsiteX14" fmla="*/ 57150 w 405097"/>
                <a:gd name="connsiteY14" fmla="*/ 1305592 h 1372266"/>
                <a:gd name="connsiteX15" fmla="*/ 243649 w 405097"/>
                <a:gd name="connsiteY15" fmla="*/ 1372267 h 1372266"/>
                <a:gd name="connsiteX16" fmla="*/ 404526 w 405097"/>
                <a:gd name="connsiteY16" fmla="*/ 1372267 h 1372266"/>
                <a:gd name="connsiteX17" fmla="*/ 404526 w 405097"/>
                <a:gd name="connsiteY17" fmla="*/ 1342073 h 1372266"/>
                <a:gd name="connsiteX18" fmla="*/ 404526 w 405097"/>
                <a:gd name="connsiteY18" fmla="*/ 1166241 h 1372266"/>
                <a:gd name="connsiteX19" fmla="*/ 319182 w 405097"/>
                <a:gd name="connsiteY19" fmla="*/ 1166241 h 1372266"/>
                <a:gd name="connsiteX20" fmla="*/ 226028 w 405097"/>
                <a:gd name="connsiteY20" fmla="*/ 1076706 h 1372266"/>
                <a:gd name="connsiteX21" fmla="*/ 226028 w 405097"/>
                <a:gd name="connsiteY21" fmla="*/ 613124 h 1372266"/>
                <a:gd name="connsiteX22" fmla="*/ 226028 w 405097"/>
                <a:gd name="connsiteY22" fmla="*/ 563785 h 1372266"/>
                <a:gd name="connsiteX23" fmla="*/ 405098 w 405097"/>
                <a:gd name="connsiteY23" fmla="*/ 563785 h 13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097" h="1372266">
                  <a:moveTo>
                    <a:pt x="405098" y="563594"/>
                  </a:moveTo>
                  <a:lnTo>
                    <a:pt x="405098" y="362522"/>
                  </a:lnTo>
                  <a:lnTo>
                    <a:pt x="225933" y="362522"/>
                  </a:lnTo>
                  <a:lnTo>
                    <a:pt x="225933" y="344805"/>
                  </a:lnTo>
                  <a:lnTo>
                    <a:pt x="225933" y="314420"/>
                  </a:lnTo>
                  <a:lnTo>
                    <a:pt x="225933" y="19907"/>
                  </a:lnTo>
                  <a:lnTo>
                    <a:pt x="225933" y="0"/>
                  </a:lnTo>
                  <a:lnTo>
                    <a:pt x="0" y="0"/>
                  </a:lnTo>
                  <a:lnTo>
                    <a:pt x="0" y="206312"/>
                  </a:lnTo>
                  <a:lnTo>
                    <a:pt x="0" y="314420"/>
                  </a:lnTo>
                  <a:lnTo>
                    <a:pt x="0" y="344805"/>
                  </a:lnTo>
                  <a:lnTo>
                    <a:pt x="0" y="550355"/>
                  </a:lnTo>
                  <a:lnTo>
                    <a:pt x="0" y="916496"/>
                  </a:lnTo>
                  <a:lnTo>
                    <a:pt x="0" y="1085850"/>
                  </a:lnTo>
                  <a:cubicBezTo>
                    <a:pt x="0" y="1189577"/>
                    <a:pt x="18669" y="1261396"/>
                    <a:pt x="57150" y="1305592"/>
                  </a:cubicBezTo>
                  <a:cubicBezTo>
                    <a:pt x="95631" y="1349883"/>
                    <a:pt x="158401" y="1372267"/>
                    <a:pt x="243649" y="1372267"/>
                  </a:cubicBezTo>
                  <a:lnTo>
                    <a:pt x="404526" y="1372267"/>
                  </a:lnTo>
                  <a:lnTo>
                    <a:pt x="404526" y="1342073"/>
                  </a:lnTo>
                  <a:lnTo>
                    <a:pt x="404526" y="1166241"/>
                  </a:lnTo>
                  <a:lnTo>
                    <a:pt x="319182" y="1166241"/>
                  </a:lnTo>
                  <a:cubicBezTo>
                    <a:pt x="240316" y="1161002"/>
                    <a:pt x="227647" y="1103281"/>
                    <a:pt x="226028" y="1076706"/>
                  </a:cubicBezTo>
                  <a:lnTo>
                    <a:pt x="226028" y="613124"/>
                  </a:lnTo>
                  <a:lnTo>
                    <a:pt x="226028" y="563785"/>
                  </a:lnTo>
                  <a:lnTo>
                    <a:pt x="405098" y="56378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sp>
          <p:nvSpPr>
            <p:cNvPr id="17" name="Freeform: Shape 16">
              <a:extLst>
                <a:ext uri="{FF2B5EF4-FFF2-40B4-BE49-F238E27FC236}">
                  <a16:creationId xmlns:a16="http://schemas.microsoft.com/office/drawing/2014/main" id="{50EA3162-0882-AEFB-718A-F39AEC907CDF}"/>
                </a:ext>
              </a:extLst>
            </p:cNvPr>
            <p:cNvSpPr/>
            <p:nvPr/>
          </p:nvSpPr>
          <p:spPr>
            <a:xfrm>
              <a:off x="3787425" y="3021139"/>
              <a:ext cx="1643634" cy="1023842"/>
            </a:xfrm>
            <a:custGeom>
              <a:avLst/>
              <a:gdLst>
                <a:gd name="connsiteX0" fmla="*/ 1469707 w 1643634"/>
                <a:gd name="connsiteY0" fmla="*/ 817245 h 1023842"/>
                <a:gd name="connsiteX1" fmla="*/ 1469707 w 1643634"/>
                <a:gd name="connsiteY1" fmla="*/ 349567 h 1023842"/>
                <a:gd name="connsiteX2" fmla="*/ 1403414 w 1643634"/>
                <a:gd name="connsiteY2" fmla="*/ 87344 h 1023842"/>
                <a:gd name="connsiteX3" fmla="*/ 1196340 w 1643634"/>
                <a:gd name="connsiteY3" fmla="*/ 0 h 1023842"/>
                <a:gd name="connsiteX4" fmla="*/ 875538 w 1643634"/>
                <a:gd name="connsiteY4" fmla="*/ 115443 h 1023842"/>
                <a:gd name="connsiteX5" fmla="*/ 875538 w 1643634"/>
                <a:gd name="connsiteY5" fmla="*/ 13049 h 1023842"/>
                <a:gd name="connsiteX6" fmla="*/ 480346 w 1643634"/>
                <a:gd name="connsiteY6" fmla="*/ 13049 h 1023842"/>
                <a:gd name="connsiteX7" fmla="*/ 480346 w 1643634"/>
                <a:gd name="connsiteY7" fmla="*/ 218599 h 1023842"/>
                <a:gd name="connsiteX8" fmla="*/ 652367 w 1643634"/>
                <a:gd name="connsiteY8" fmla="*/ 218599 h 1023842"/>
                <a:gd name="connsiteX9" fmla="*/ 652367 w 1643634"/>
                <a:gd name="connsiteY9" fmla="*/ 819245 h 1023842"/>
                <a:gd name="connsiteX10" fmla="*/ 378524 w 1643634"/>
                <a:gd name="connsiteY10" fmla="*/ 819245 h 1023842"/>
                <a:gd name="connsiteX11" fmla="*/ 378524 w 1643634"/>
                <a:gd name="connsiteY11" fmla="*/ 13049 h 1023842"/>
                <a:gd name="connsiteX12" fmla="*/ 152495 w 1643634"/>
                <a:gd name="connsiteY12" fmla="*/ 13049 h 1023842"/>
                <a:gd name="connsiteX13" fmla="*/ 152495 w 1643634"/>
                <a:gd name="connsiteY13" fmla="*/ 218599 h 1023842"/>
                <a:gd name="connsiteX14" fmla="*/ 152495 w 1643634"/>
                <a:gd name="connsiteY14" fmla="*/ 819245 h 1023842"/>
                <a:gd name="connsiteX15" fmla="*/ 0 w 1643634"/>
                <a:gd name="connsiteY15" fmla="*/ 819245 h 1023842"/>
                <a:gd name="connsiteX16" fmla="*/ 0 w 1643634"/>
                <a:gd name="connsiteY16" fmla="*/ 1023842 h 1023842"/>
                <a:gd name="connsiteX17" fmla="*/ 1043845 w 1643634"/>
                <a:gd name="connsiteY17" fmla="*/ 1023842 h 1023842"/>
                <a:gd name="connsiteX18" fmla="*/ 1043845 w 1643634"/>
                <a:gd name="connsiteY18" fmla="*/ 819245 h 1023842"/>
                <a:gd name="connsiteX19" fmla="*/ 875538 w 1643634"/>
                <a:gd name="connsiteY19" fmla="*/ 819245 h 1023842"/>
                <a:gd name="connsiteX20" fmla="*/ 875538 w 1643634"/>
                <a:gd name="connsiteY20" fmla="*/ 324421 h 1023842"/>
                <a:gd name="connsiteX21" fmla="*/ 1147001 w 1643634"/>
                <a:gd name="connsiteY21" fmla="*/ 206597 h 1023842"/>
                <a:gd name="connsiteX22" fmla="*/ 1219962 w 1643634"/>
                <a:gd name="connsiteY22" fmla="*/ 239077 h 1023842"/>
                <a:gd name="connsiteX23" fmla="*/ 1243679 w 1643634"/>
                <a:gd name="connsiteY23" fmla="*/ 361855 h 1023842"/>
                <a:gd name="connsiteX24" fmla="*/ 1243679 w 1643634"/>
                <a:gd name="connsiteY24" fmla="*/ 1023842 h 1023842"/>
                <a:gd name="connsiteX25" fmla="*/ 1245489 w 1643634"/>
                <a:gd name="connsiteY25" fmla="*/ 1023842 h 1023842"/>
                <a:gd name="connsiteX26" fmla="*/ 1527715 w 1643634"/>
                <a:gd name="connsiteY26" fmla="*/ 1023842 h 1023842"/>
                <a:gd name="connsiteX27" fmla="*/ 1529334 w 1643634"/>
                <a:gd name="connsiteY27" fmla="*/ 1021652 h 1023842"/>
                <a:gd name="connsiteX28" fmla="*/ 1533906 w 1643634"/>
                <a:gd name="connsiteY28" fmla="*/ 1015174 h 1023842"/>
                <a:gd name="connsiteX29" fmla="*/ 1537621 w 1643634"/>
                <a:gd name="connsiteY29" fmla="*/ 1009840 h 1023842"/>
                <a:gd name="connsiteX30" fmla="*/ 1540859 w 1643634"/>
                <a:gd name="connsiteY30" fmla="*/ 1005173 h 1023842"/>
                <a:gd name="connsiteX31" fmla="*/ 1643634 w 1643634"/>
                <a:gd name="connsiteY31" fmla="*/ 817340 h 1023842"/>
                <a:gd name="connsiteX32" fmla="*/ 1469707 w 1643634"/>
                <a:gd name="connsiteY32" fmla="*/ 817245 h 10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3634" h="1023842">
                  <a:moveTo>
                    <a:pt x="1469707" y="817245"/>
                  </a:moveTo>
                  <a:lnTo>
                    <a:pt x="1469707" y="349567"/>
                  </a:lnTo>
                  <a:cubicBezTo>
                    <a:pt x="1469707" y="232219"/>
                    <a:pt x="1447419" y="144018"/>
                    <a:pt x="1403414" y="87344"/>
                  </a:cubicBezTo>
                  <a:cubicBezTo>
                    <a:pt x="1358360" y="29432"/>
                    <a:pt x="1288732" y="0"/>
                    <a:pt x="1196340" y="0"/>
                  </a:cubicBezTo>
                  <a:cubicBezTo>
                    <a:pt x="1095756" y="0"/>
                    <a:pt x="987933" y="38862"/>
                    <a:pt x="875538" y="115443"/>
                  </a:cubicBezTo>
                  <a:lnTo>
                    <a:pt x="875538" y="13049"/>
                  </a:lnTo>
                  <a:lnTo>
                    <a:pt x="480346" y="13049"/>
                  </a:lnTo>
                  <a:lnTo>
                    <a:pt x="480346" y="218599"/>
                  </a:lnTo>
                  <a:lnTo>
                    <a:pt x="652367" y="218599"/>
                  </a:lnTo>
                  <a:lnTo>
                    <a:pt x="652367" y="819245"/>
                  </a:lnTo>
                  <a:lnTo>
                    <a:pt x="378524" y="819245"/>
                  </a:lnTo>
                  <a:lnTo>
                    <a:pt x="378524" y="13049"/>
                  </a:lnTo>
                  <a:lnTo>
                    <a:pt x="152495" y="13049"/>
                  </a:lnTo>
                  <a:lnTo>
                    <a:pt x="152495" y="218599"/>
                  </a:lnTo>
                  <a:lnTo>
                    <a:pt x="152495" y="819245"/>
                  </a:lnTo>
                  <a:lnTo>
                    <a:pt x="0" y="819245"/>
                  </a:lnTo>
                  <a:lnTo>
                    <a:pt x="0" y="1023842"/>
                  </a:lnTo>
                  <a:lnTo>
                    <a:pt x="1043845" y="1023842"/>
                  </a:lnTo>
                  <a:lnTo>
                    <a:pt x="1043845" y="819245"/>
                  </a:lnTo>
                  <a:lnTo>
                    <a:pt x="875538" y="819245"/>
                  </a:lnTo>
                  <a:lnTo>
                    <a:pt x="875538" y="324421"/>
                  </a:lnTo>
                  <a:cubicBezTo>
                    <a:pt x="976122" y="246221"/>
                    <a:pt x="1067467" y="206597"/>
                    <a:pt x="1147001" y="206597"/>
                  </a:cubicBezTo>
                  <a:cubicBezTo>
                    <a:pt x="1181576" y="206597"/>
                    <a:pt x="1205484" y="217265"/>
                    <a:pt x="1219962" y="239077"/>
                  </a:cubicBezTo>
                  <a:cubicBezTo>
                    <a:pt x="1235678" y="262795"/>
                    <a:pt x="1243679" y="304133"/>
                    <a:pt x="1243679" y="361855"/>
                  </a:cubicBezTo>
                  <a:lnTo>
                    <a:pt x="1243679" y="1023842"/>
                  </a:lnTo>
                  <a:lnTo>
                    <a:pt x="1245489" y="1023842"/>
                  </a:lnTo>
                  <a:lnTo>
                    <a:pt x="1527715" y="1023842"/>
                  </a:lnTo>
                  <a:cubicBezTo>
                    <a:pt x="1528191" y="1023080"/>
                    <a:pt x="1528763" y="1022414"/>
                    <a:pt x="1529334" y="1021652"/>
                  </a:cubicBezTo>
                  <a:cubicBezTo>
                    <a:pt x="1530858" y="1019461"/>
                    <a:pt x="1532382" y="1017365"/>
                    <a:pt x="1533906" y="1015174"/>
                  </a:cubicBezTo>
                  <a:cubicBezTo>
                    <a:pt x="1535144" y="1013365"/>
                    <a:pt x="1536382" y="1011650"/>
                    <a:pt x="1537621" y="1009840"/>
                  </a:cubicBezTo>
                  <a:cubicBezTo>
                    <a:pt x="1538669" y="1008316"/>
                    <a:pt x="1539811" y="1006697"/>
                    <a:pt x="1540859" y="1005173"/>
                  </a:cubicBezTo>
                  <a:cubicBezTo>
                    <a:pt x="1581150" y="946595"/>
                    <a:pt x="1615726" y="883730"/>
                    <a:pt x="1643634" y="817340"/>
                  </a:cubicBezTo>
                  <a:lnTo>
                    <a:pt x="1469707" y="81724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Montserrat"/>
                <a:ea typeface="+mn-ea"/>
                <a:cs typeface="+mn-cs"/>
              </a:endParaRPr>
            </a:p>
          </p:txBody>
        </p:sp>
      </p:grpSp>
    </p:spTree>
    <p:extLst>
      <p:ext uri="{BB962C8B-B14F-4D97-AF65-F5344CB8AC3E}">
        <p14:creationId xmlns:p14="http://schemas.microsoft.com/office/powerpoint/2010/main" val="212467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E31F40EC-7714-4356-A03C-B98AAB0206BB}"/>
              </a:ext>
            </a:extLst>
          </p:cNvPr>
          <p:cNvSpPr txBox="1">
            <a:spLocks/>
          </p:cNvSpPr>
          <p:nvPr/>
        </p:nvSpPr>
        <p:spPr>
          <a:xfrm>
            <a:off x="0" y="2378386"/>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04D30"/>
                </a:solidFill>
                <a:effectLst>
                  <a:outerShdw blurRad="38100" dist="38100" dir="2700000" algn="tl">
                    <a:srgbClr val="000000">
                      <a:alpha val="43137"/>
                    </a:srgbClr>
                  </a:outerShdw>
                </a:effectLst>
                <a:latin typeface="Montserrat" panose="00000500000000000000" pitchFamily="2" charset="0"/>
              </a:rPr>
              <a:t>Your Turn…</a:t>
            </a:r>
            <a:br>
              <a:rPr lang="en-US" sz="7200" b="1" dirty="0">
                <a:solidFill>
                  <a:prstClr val="white"/>
                </a:solidFill>
                <a:latin typeface="Montserrat" panose="00000500000000000000" pitchFamily="2" charset="0"/>
              </a:rPr>
            </a:br>
            <a:r>
              <a:rPr lang="en-US" sz="7200" b="1" dirty="0">
                <a:solidFill>
                  <a:prstClr val="white"/>
                </a:solidFill>
                <a:latin typeface="Montserrat" panose="00000500000000000000" pitchFamily="2" charset="0"/>
              </a:rPr>
              <a:t>What do you know about Insurance</a:t>
            </a:r>
            <a:r>
              <a:rPr lang="en-US" sz="7200" b="1" dirty="0">
                <a:solidFill>
                  <a:srgbClr val="F04D30"/>
                </a:solidFill>
                <a:latin typeface="Montserrat" panose="00000500000000000000" pitchFamily="2" charset="0"/>
              </a:rPr>
              <a:t>?</a:t>
            </a:r>
            <a:endParaRPr kumimoji="0" lang="en-US" sz="6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59294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 name="Title 4">
            <a:extLst>
              <a:ext uri="{FF2B5EF4-FFF2-40B4-BE49-F238E27FC236}">
                <a16:creationId xmlns:a16="http://schemas.microsoft.com/office/drawing/2014/main" id="{6E34C8C8-BF36-4657-B314-DFD0F5A68F6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solidFill>
                  <a:srgbClr val="6098D1"/>
                </a:solidFill>
              </a:rPr>
              <a:t>Learn More!</a:t>
            </a:r>
            <a:endParaRPr lang="en-US" sz="5400" u="sng" dirty="0">
              <a:solidFill>
                <a:srgbClr val="6098D1"/>
              </a:solidFill>
            </a:endParaRP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6" name="Content Placeholder 5">
            <a:extLst>
              <a:ext uri="{FF2B5EF4-FFF2-40B4-BE49-F238E27FC236}">
                <a16:creationId xmlns:a16="http://schemas.microsoft.com/office/drawing/2014/main" id="{0A3E59A2-9E40-466F-B075-4B6FC9913390}"/>
              </a:ext>
            </a:extLst>
          </p:cNvPr>
          <p:cNvSpPr>
            <a:spLocks noGrp="1"/>
          </p:cNvSpPr>
          <p:nvPr>
            <p:ph idx="13"/>
          </p:nvPr>
        </p:nvSpPr>
        <p:spPr>
          <a:xfrm>
            <a:off x="638555" y="3200406"/>
            <a:ext cx="4671622" cy="1920265"/>
          </a:xfrm>
        </p:spPr>
        <p:txBody>
          <a:bodyPr vert="horz" lIns="91440" tIns="45720" rIns="91440" bIns="45720" rtlCol="0">
            <a:normAutofit/>
          </a:bodyPr>
          <a:lstStyle/>
          <a:p>
            <a:pPr marL="0" indent="0">
              <a:spcAft>
                <a:spcPts val="600"/>
              </a:spcAft>
              <a:buClr>
                <a:schemeClr val="bg1"/>
              </a:buClr>
              <a:buNone/>
            </a:pPr>
            <a:r>
              <a:rPr lang="en-US" sz="1800" b="1" dirty="0">
                <a:solidFill>
                  <a:schemeClr val="tx1"/>
                </a:solidFill>
              </a:rPr>
              <a:t>Visit </a:t>
            </a:r>
            <a:r>
              <a:rPr lang="en-US" sz="1800" b="1" dirty="0">
                <a:solidFill>
                  <a:schemeClr val="tx1"/>
                </a:solidFill>
                <a:hlinkClick r:id="rId3"/>
              </a:rPr>
              <a:t>www.investprogram.org/deca</a:t>
            </a:r>
            <a:r>
              <a:rPr lang="en-US" sz="1800" b="1" dirty="0">
                <a:solidFill>
                  <a:schemeClr val="tx1"/>
                </a:solidFill>
              </a:rPr>
              <a:t> </a:t>
            </a:r>
          </a:p>
          <a:p>
            <a:pPr marL="0" indent="0">
              <a:spcAft>
                <a:spcPts val="600"/>
              </a:spcAft>
              <a:buClr>
                <a:schemeClr val="bg1"/>
              </a:buClr>
              <a:buNone/>
            </a:pPr>
            <a:r>
              <a:rPr lang="en-US" sz="1800" b="1" dirty="0">
                <a:solidFill>
                  <a:schemeClr val="tx1"/>
                </a:solidFill>
              </a:rPr>
              <a:t>Learn how to plug your classroom into the Invest program</a:t>
            </a:r>
          </a:p>
        </p:txBody>
      </p:sp>
      <p:pic>
        <p:nvPicPr>
          <p:cNvPr id="14" name="Picture 13">
            <a:extLst>
              <a:ext uri="{FF2B5EF4-FFF2-40B4-BE49-F238E27FC236}">
                <a16:creationId xmlns:a16="http://schemas.microsoft.com/office/drawing/2014/main" id="{F72B9355-9951-2CD0-F97A-60AB3DAC9E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574" r="1657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Slide Number Placeholder 5">
            <a:extLst>
              <a:ext uri="{FF2B5EF4-FFF2-40B4-BE49-F238E27FC236}">
                <a16:creationId xmlns:a16="http://schemas.microsoft.com/office/drawing/2014/main" id="{7606E999-082E-46FC-807C-6103DF986EA8}"/>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48C2FB-505F-4F53-85B0-A776D04BC4ED}"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Content Placeholder 13" descr="Logo&#10;&#10;Description automatically generated">
            <a:extLst>
              <a:ext uri="{FF2B5EF4-FFF2-40B4-BE49-F238E27FC236}">
                <a16:creationId xmlns:a16="http://schemas.microsoft.com/office/drawing/2014/main" id="{ACFC1354-3B83-B553-CDB9-C594C421758E}"/>
              </a:ext>
            </a:extLst>
          </p:cNvPr>
          <p:cNvPicPr>
            <a:picLocks noChangeAspect="1"/>
          </p:cNvPicPr>
          <p:nvPr/>
        </p:nvPicPr>
        <p:blipFill>
          <a:blip r:embed="rId6"/>
          <a:stretch>
            <a:fillRect/>
          </a:stretch>
        </p:blipFill>
        <p:spPr>
          <a:xfrm>
            <a:off x="638555" y="5155669"/>
            <a:ext cx="3236759" cy="1236482"/>
          </a:xfrm>
          <a:prstGeom prst="rect">
            <a:avLst/>
          </a:prstGeom>
        </p:spPr>
      </p:pic>
    </p:spTree>
    <p:extLst>
      <p:ext uri="{BB962C8B-B14F-4D97-AF65-F5344CB8AC3E}">
        <p14:creationId xmlns:p14="http://schemas.microsoft.com/office/powerpoint/2010/main" val="356826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6098D1"/>
                </a:solidFill>
              </a:rPr>
              <a:t>Basic Principles of Insurance</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202652"/>
            <a:ext cx="6866854" cy="3793417"/>
          </a:xfrm>
        </p:spPr>
        <p:txBody>
          <a:bodyPr/>
          <a:lstStyle/>
          <a:p>
            <a:pPr marL="285750" indent="-285750">
              <a:buFont typeface="Arial" panose="020B0604020202020204" pitchFamily="34" charset="0"/>
              <a:buChar char="•"/>
            </a:pPr>
            <a:endParaRPr lang="en-US" sz="1800" dirty="0"/>
          </a:p>
        </p:txBody>
      </p:sp>
      <p:sp>
        <p:nvSpPr>
          <p:cNvPr id="13" name="Slide Number Placeholder 12">
            <a:extLst>
              <a:ext uri="{FF2B5EF4-FFF2-40B4-BE49-F238E27FC236}">
                <a16:creationId xmlns:a16="http://schemas.microsoft.com/office/drawing/2014/main" id="{B61E4B6E-7F53-5443-EBF8-52379C50559E}"/>
              </a:ext>
            </a:extLst>
          </p:cNvPr>
          <p:cNvSpPr>
            <a:spLocks noGrp="1"/>
          </p:cNvSpPr>
          <p:nvPr>
            <p:ph type="sldNum" sz="quarter" idx="12"/>
          </p:nvPr>
        </p:nvSpPr>
        <p:spPr/>
        <p:txBody>
          <a:bodyPr/>
          <a:lstStyle/>
          <a:p>
            <a:fld id="{B5CEABB6-07DC-46E8-9B57-56EC44A396E5}" type="slidenum">
              <a:rPr lang="en-US" smtClean="0"/>
              <a:pPr/>
              <a:t>6</a:t>
            </a:fld>
            <a:endParaRPr lang="en-US" dirty="0"/>
          </a:p>
        </p:txBody>
      </p:sp>
      <p:pic>
        <p:nvPicPr>
          <p:cNvPr id="15" name="Content Placeholder 19" descr="A stack of books">
            <a:extLst>
              <a:ext uri="{FF2B5EF4-FFF2-40B4-BE49-F238E27FC236}">
                <a16:creationId xmlns:a16="http://schemas.microsoft.com/office/drawing/2014/main" id="{AB3A468B-60A4-E8C3-B8B0-DD0EDF24C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300" y="2947817"/>
            <a:ext cx="3448249" cy="3448249"/>
          </a:xfrm>
          <a:prstGeom prst="rect">
            <a:avLst/>
          </a:prstGeom>
        </p:spPr>
      </p:pic>
      <p:pic>
        <p:nvPicPr>
          <p:cNvPr id="7" name="Online Media 6" title="Basic principles of insurance">
            <a:hlinkClick r:id="" action="ppaction://media"/>
            <a:extLst>
              <a:ext uri="{FF2B5EF4-FFF2-40B4-BE49-F238E27FC236}">
                <a16:creationId xmlns:a16="http://schemas.microsoft.com/office/drawing/2014/main" id="{539C06B6-D689-1080-0A1D-A54CDB8399F6}"/>
              </a:ext>
            </a:extLst>
          </p:cNvPr>
          <p:cNvPicPr>
            <a:picLocks noGrp="1" noRot="1" noChangeAspect="1"/>
          </p:cNvPicPr>
          <p:nvPr>
            <p:ph sz="quarter" idx="18"/>
            <a:videoFile r:link="rId1"/>
          </p:nvPr>
        </p:nvPicPr>
        <p:blipFill>
          <a:blip r:embed="rId6"/>
          <a:stretch>
            <a:fillRect/>
          </a:stretch>
        </p:blipFill>
        <p:spPr>
          <a:xfrm>
            <a:off x="4101864" y="1202652"/>
            <a:ext cx="6856344" cy="3874589"/>
          </a:xfrm>
          <a:prstGeom prst="rect">
            <a:avLst/>
          </a:prstGeom>
        </p:spPr>
      </p:pic>
    </p:spTree>
    <p:extLst>
      <p:ext uri="{BB962C8B-B14F-4D97-AF65-F5344CB8AC3E}">
        <p14:creationId xmlns:p14="http://schemas.microsoft.com/office/powerpoint/2010/main" val="143928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354" y="636877"/>
            <a:ext cx="6866854" cy="871594"/>
          </a:xfrm>
        </p:spPr>
        <p:txBody>
          <a:bodyPr>
            <a:normAutofit/>
          </a:bodyPr>
          <a:lstStyle/>
          <a:p>
            <a:r>
              <a:rPr lang="en-US" sz="4000" dirty="0">
                <a:solidFill>
                  <a:srgbClr val="012041"/>
                </a:solidFill>
              </a:rPr>
              <a:t>What Is Insurance?</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766420"/>
            <a:ext cx="6866854" cy="2905521"/>
          </a:xfrm>
        </p:spPr>
        <p:txBody>
          <a:bodyPr/>
          <a:lstStyle/>
          <a:p>
            <a:pPr>
              <a:lnSpc>
                <a:spcPct val="150000"/>
              </a:lnSpc>
              <a:spcAft>
                <a:spcPts val="2000"/>
              </a:spcAft>
            </a:pPr>
            <a:r>
              <a:rPr lang="en-US" sz="2800" dirty="0"/>
              <a:t>Insurance is a </a:t>
            </a:r>
            <a:r>
              <a:rPr lang="en-US" sz="2800" b="1" dirty="0">
                <a:solidFill>
                  <a:srgbClr val="6098D1"/>
                </a:solidFill>
              </a:rPr>
              <a:t>social and contractual device</a:t>
            </a:r>
            <a:r>
              <a:rPr lang="en-US" sz="2800" b="1" dirty="0"/>
              <a:t> </a:t>
            </a:r>
            <a:r>
              <a:rPr lang="en-US" sz="2800" dirty="0"/>
              <a:t>that </a:t>
            </a:r>
            <a:r>
              <a:rPr lang="en-US" sz="2800" b="1" dirty="0"/>
              <a:t>transfers the risk </a:t>
            </a:r>
            <a:r>
              <a:rPr lang="en-US" sz="2800" dirty="0"/>
              <a:t>of a </a:t>
            </a:r>
            <a:r>
              <a:rPr lang="en-US" sz="2800" b="1" dirty="0"/>
              <a:t>financial loss </a:t>
            </a:r>
            <a:r>
              <a:rPr lang="en-US" sz="2800" dirty="0"/>
              <a:t>from </a:t>
            </a:r>
            <a:r>
              <a:rPr lang="en-US" sz="2800" b="1" dirty="0">
                <a:solidFill>
                  <a:srgbClr val="F04D30"/>
                </a:solidFill>
              </a:rPr>
              <a:t>individuals</a:t>
            </a:r>
            <a:r>
              <a:rPr lang="en-US" sz="2800" dirty="0"/>
              <a:t> or </a:t>
            </a:r>
            <a:r>
              <a:rPr lang="en-US" sz="2800" b="1" dirty="0">
                <a:solidFill>
                  <a:srgbClr val="F04D30"/>
                </a:solidFill>
              </a:rPr>
              <a:t>businesses</a:t>
            </a:r>
            <a:r>
              <a:rPr lang="en-US" sz="2800" dirty="0"/>
              <a:t> to an </a:t>
            </a:r>
            <a:r>
              <a:rPr lang="en-US" sz="2800" b="1" dirty="0">
                <a:solidFill>
                  <a:srgbClr val="F04D30"/>
                </a:solidFill>
              </a:rPr>
              <a:t>insurer</a:t>
            </a:r>
            <a:r>
              <a:rPr lang="en-US" sz="2800" dirty="0"/>
              <a:t>.</a:t>
            </a:r>
          </a:p>
        </p:txBody>
      </p:sp>
      <p:sp>
        <p:nvSpPr>
          <p:cNvPr id="9" name="Content Placeholder 8">
            <a:extLst>
              <a:ext uri="{FF2B5EF4-FFF2-40B4-BE49-F238E27FC236}">
                <a16:creationId xmlns:a16="http://schemas.microsoft.com/office/drawing/2014/main" id="{DCAD9ACF-8B29-ED8A-0E95-2BD67603938D}"/>
              </a:ext>
            </a:extLst>
          </p:cNvPr>
          <p:cNvSpPr>
            <a:spLocks noGrp="1"/>
          </p:cNvSpPr>
          <p:nvPr>
            <p:ph sz="quarter" idx="18"/>
          </p:nvPr>
        </p:nvSpPr>
        <p:spPr/>
        <p:txBody>
          <a:bodyPr/>
          <a:lstStyle/>
          <a:p>
            <a:endParaRPr lang="en-US"/>
          </a:p>
        </p:txBody>
      </p:sp>
      <p:sp>
        <p:nvSpPr>
          <p:cNvPr id="3" name="Slide Number Placeholder 2">
            <a:extLst>
              <a:ext uri="{FF2B5EF4-FFF2-40B4-BE49-F238E27FC236}">
                <a16:creationId xmlns:a16="http://schemas.microsoft.com/office/drawing/2014/main" id="{9DFC7969-48E8-4466-D837-01B4FD5C24B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pic>
        <p:nvPicPr>
          <p:cNvPr id="4" name="Content Placeholder 19" descr="A stack of books">
            <a:extLst>
              <a:ext uri="{FF2B5EF4-FFF2-40B4-BE49-F238E27FC236}">
                <a16:creationId xmlns:a16="http://schemas.microsoft.com/office/drawing/2014/main" id="{424EC6EE-751B-2DA1-C9A3-64AA70BB2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Tree>
    <p:extLst>
      <p:ext uri="{BB962C8B-B14F-4D97-AF65-F5344CB8AC3E}">
        <p14:creationId xmlns:p14="http://schemas.microsoft.com/office/powerpoint/2010/main" val="17697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E31F40EC-7714-4356-A03C-B98AAB0206BB}"/>
              </a:ext>
            </a:extLst>
          </p:cNvPr>
          <p:cNvSpPr txBox="1">
            <a:spLocks/>
          </p:cNvSpPr>
          <p:nvPr/>
        </p:nvSpPr>
        <p:spPr>
          <a:xfrm>
            <a:off x="0" y="2378386"/>
            <a:ext cx="12191999" cy="551738"/>
          </a:xfrm>
          <a:prstGeom prst="rect">
            <a:avLst/>
          </a:prstGeom>
        </p:spPr>
        <p:txBody>
          <a:bodyPr vert="horz" lIns="0" tIns="0" rIns="0" bIns="0" rtlCol="0" anchor="ctr"/>
          <a:lstStyle>
            <a:defPPr>
              <a:defRPr lang="en-US"/>
            </a:defPPr>
            <a:lvl1pPr marL="0" algn="ctr" defTabSz="914400" rtl="0" eaLnBrk="1" latinLnBrk="0" hangingPunct="1">
              <a:defRPr sz="7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04D30"/>
                </a:solidFill>
                <a:effectLst>
                  <a:outerShdw blurRad="38100" dist="38100" dir="2700000" algn="tl">
                    <a:srgbClr val="000000">
                      <a:alpha val="43137"/>
                    </a:srgbClr>
                  </a:outerShdw>
                </a:effectLst>
                <a:uLnTx/>
                <a:uFillTx/>
                <a:latin typeface="Montserrat" panose="00000500000000000000" pitchFamily="2" charset="0"/>
                <a:ea typeface="+mn-ea"/>
                <a:cs typeface="+mn-cs"/>
              </a:rPr>
              <a:t>Your Turn…</a:t>
            </a:r>
            <a:br>
              <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br>
            <a:r>
              <a:rPr kumimoji="0" lang="en-US" sz="72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Why is Insurance Important</a:t>
            </a:r>
            <a:r>
              <a:rPr kumimoji="0" lang="en-US" sz="72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rPr>
              <a:t>?</a:t>
            </a:r>
            <a:endParaRPr kumimoji="0" lang="en-US" sz="6000" b="1" i="0" u="none" strike="noStrike" kern="1200" cap="none" spc="0" normalizeH="0" baseline="0" noProof="0" dirty="0">
              <a:ln>
                <a:noFill/>
              </a:ln>
              <a:solidFill>
                <a:srgbClr val="F04D30"/>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15909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6098D1"/>
                </a:solidFill>
              </a:rPr>
              <a:t>Why is Insurance Important?</a:t>
            </a:r>
          </a:p>
        </p:txBody>
      </p:sp>
      <p:sp>
        <p:nvSpPr>
          <p:cNvPr id="11" name="Text Placeholder 2">
            <a:extLst>
              <a:ext uri="{FF2B5EF4-FFF2-40B4-BE49-F238E27FC236}">
                <a16:creationId xmlns:a16="http://schemas.microsoft.com/office/drawing/2014/main" id="{53ABD217-38F6-6EBE-A70B-533109C2ACC0}"/>
              </a:ext>
            </a:extLst>
          </p:cNvPr>
          <p:cNvSpPr>
            <a:spLocks noGrp="1"/>
          </p:cNvSpPr>
          <p:nvPr>
            <p:ph type="body" sz="quarter" idx="13"/>
          </p:nvPr>
        </p:nvSpPr>
        <p:spPr/>
        <p:txBody>
          <a:bodyPr/>
          <a:lstStyle/>
          <a:p>
            <a:r>
              <a:rPr lang="en-US" dirty="0"/>
              <a:t>Insurance 101</a:t>
            </a:r>
          </a:p>
        </p:txBody>
      </p:sp>
      <p:sp>
        <p:nvSpPr>
          <p:cNvPr id="12" name="Text Placeholder 3">
            <a:extLst>
              <a:ext uri="{FF2B5EF4-FFF2-40B4-BE49-F238E27FC236}">
                <a16:creationId xmlns:a16="http://schemas.microsoft.com/office/drawing/2014/main" id="{FEDC83A2-420B-CC23-A39F-A152CD609F71}"/>
              </a:ext>
            </a:extLst>
          </p:cNvPr>
          <p:cNvSpPr>
            <a:spLocks noGrp="1"/>
          </p:cNvSpPr>
          <p:nvPr>
            <p:ph type="body" sz="quarter" idx="15"/>
          </p:nvPr>
        </p:nvSpPr>
        <p:spPr/>
        <p:txBody>
          <a:bodyPr/>
          <a:lstStyle/>
          <a:p>
            <a:r>
              <a:rPr lang="en-US" dirty="0"/>
              <a:t>Invest</a:t>
            </a:r>
          </a:p>
        </p:txBody>
      </p:sp>
      <p:sp>
        <p:nvSpPr>
          <p:cNvPr id="6" name="Text Placeholder 5">
            <a:extLst>
              <a:ext uri="{FF2B5EF4-FFF2-40B4-BE49-F238E27FC236}">
                <a16:creationId xmlns:a16="http://schemas.microsoft.com/office/drawing/2014/main" id="{FDB34CDB-E19B-983A-F55A-035C532E8459}"/>
              </a:ext>
            </a:extLst>
          </p:cNvPr>
          <p:cNvSpPr>
            <a:spLocks noGrp="1"/>
          </p:cNvSpPr>
          <p:nvPr>
            <p:ph type="body" sz="quarter" idx="16"/>
          </p:nvPr>
        </p:nvSpPr>
        <p:spPr>
          <a:xfrm>
            <a:off x="4091354" y="1873942"/>
            <a:ext cx="6866854" cy="3793417"/>
          </a:xfrm>
        </p:spPr>
        <p:txBody>
          <a:bodyPr/>
          <a:lstStyle/>
          <a:p>
            <a:pPr marL="285750" indent="-285750">
              <a:buFont typeface="Arial" panose="020B0604020202020204" pitchFamily="34" charset="0"/>
              <a:buChar char="•"/>
            </a:pPr>
            <a:r>
              <a:rPr lang="en-US" sz="1800" b="1" dirty="0">
                <a:solidFill>
                  <a:srgbClr val="F04D30"/>
                </a:solidFill>
              </a:rPr>
              <a:t>Pays</a:t>
            </a:r>
            <a:r>
              <a:rPr lang="en-US" sz="1800" dirty="0"/>
              <a:t> for a loss.</a:t>
            </a:r>
            <a:br>
              <a:rPr lang="en-US" sz="1800" dirty="0"/>
            </a:br>
            <a:endParaRPr lang="en-US" sz="1800" dirty="0"/>
          </a:p>
          <a:p>
            <a:pPr marL="285750" indent="-285750">
              <a:buFont typeface="Arial" panose="020B0604020202020204" pitchFamily="34" charset="0"/>
              <a:buChar char="•"/>
            </a:pPr>
            <a:r>
              <a:rPr lang="en-US" sz="1800" b="1" dirty="0">
                <a:solidFill>
                  <a:srgbClr val="F04D30"/>
                </a:solidFill>
              </a:rPr>
              <a:t>Restores</a:t>
            </a:r>
            <a:r>
              <a:rPr lang="en-US" sz="1800" dirty="0">
                <a:solidFill>
                  <a:srgbClr val="F04D30"/>
                </a:solidFill>
              </a:rPr>
              <a:t> </a:t>
            </a:r>
            <a:r>
              <a:rPr lang="en-US" sz="1800" dirty="0"/>
              <a:t>standards of living for individuals.</a:t>
            </a:r>
            <a:br>
              <a:rPr lang="en-US" sz="1800" dirty="0"/>
            </a:br>
            <a:endParaRPr lang="en-US" sz="1800" dirty="0"/>
          </a:p>
          <a:p>
            <a:pPr marL="285750" indent="-285750">
              <a:buFont typeface="Arial" panose="020B0604020202020204" pitchFamily="34" charset="0"/>
              <a:buChar char="•"/>
            </a:pPr>
            <a:r>
              <a:rPr lang="en-US" sz="1800" b="1" dirty="0">
                <a:solidFill>
                  <a:srgbClr val="F04D30"/>
                </a:solidFill>
              </a:rPr>
              <a:t>Helps</a:t>
            </a:r>
            <a:r>
              <a:rPr lang="en-US" sz="1800" dirty="0"/>
              <a:t> businesses resume operations.</a:t>
            </a:r>
            <a:br>
              <a:rPr lang="en-US" sz="1800" dirty="0"/>
            </a:br>
            <a:endParaRPr lang="en-US" sz="1800" dirty="0"/>
          </a:p>
          <a:p>
            <a:pPr marL="285750" indent="-285750">
              <a:buFont typeface="Arial" panose="020B0604020202020204" pitchFamily="34" charset="0"/>
              <a:buChar char="•"/>
            </a:pPr>
            <a:r>
              <a:rPr lang="en-US" sz="1800" b="1" dirty="0">
                <a:solidFill>
                  <a:srgbClr val="F04D30"/>
                </a:solidFill>
              </a:rPr>
              <a:t>Indemnifies</a:t>
            </a:r>
            <a:r>
              <a:rPr lang="en-US" sz="1800" dirty="0">
                <a:solidFill>
                  <a:srgbClr val="F04D30"/>
                </a:solidFill>
              </a:rPr>
              <a:t> </a:t>
            </a:r>
            <a:r>
              <a:rPr lang="en-US" sz="1800" dirty="0"/>
              <a:t>consumers by restoring an insured person or organization to the same financial condition they were in before the loss happened. </a:t>
            </a:r>
          </a:p>
        </p:txBody>
      </p:sp>
      <p:sp>
        <p:nvSpPr>
          <p:cNvPr id="13" name="Slide Number Placeholder 12">
            <a:extLst>
              <a:ext uri="{FF2B5EF4-FFF2-40B4-BE49-F238E27FC236}">
                <a16:creationId xmlns:a16="http://schemas.microsoft.com/office/drawing/2014/main" id="{B61E4B6E-7F53-5443-EBF8-52379C50559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pic>
        <p:nvPicPr>
          <p:cNvPr id="15" name="Content Placeholder 19" descr="A stack of books">
            <a:extLst>
              <a:ext uri="{FF2B5EF4-FFF2-40B4-BE49-F238E27FC236}">
                <a16:creationId xmlns:a16="http://schemas.microsoft.com/office/drawing/2014/main" id="{AB3A468B-60A4-E8C3-B8B0-DD0EDF24CE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300" y="2947817"/>
            <a:ext cx="3448249" cy="3448249"/>
          </a:xfrm>
          <a:prstGeom prst="rect">
            <a:avLst/>
          </a:prstGeom>
        </p:spPr>
      </p:pic>
    </p:spTree>
    <p:extLst>
      <p:ext uri="{BB962C8B-B14F-4D97-AF65-F5344CB8AC3E}">
        <p14:creationId xmlns:p14="http://schemas.microsoft.com/office/powerpoint/2010/main" val="3991690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MKvu0GuAV-g_3L5puK-4A&quot;,&quot;gi&quot;:&quot;FGqgo8LJlWW1vXT3-lNxyg&quot;,&quot;ti&quot;:&quot;ui_elements&quot;,&quot;vs&quot;:{&quot;f&quot;:[305],&quot;i&quot;:{&quot;d&quot;:&quot;-MKvu0GuAV-g_3L5puK-4A&quot;,&quot;p&quot;:true}},&quot;at&quot;:&quot;DEFAULT&quot;}"/>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JWaBCAQVGWACLndtHYNQpw&quot;,&quot;gi&quot;:&quot;FGqgo8LJlWW1vXT3-lNxyg&quot;,&quot;ti&quot;:&quot;ui_elements&quot;,&quot;vs&quot;:{&quot;f&quot;:[30],&quot;i&quot;:{&quot;d&quot;:&quot;JWaBCAQVGWACLndtHYNQpw&quot;,&quot;p&quot;:true}},&quot;at&quot;:&quot;DEFAULT&quot;}"/>
</p:tagLst>
</file>

<file path=ppt/theme/theme1.xml><?xml version="1.0" encoding="utf-8"?>
<a:theme xmlns:a="http://schemas.openxmlformats.org/drawingml/2006/main" name="Office Theme">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tecture pitch deck_JB_v2" id="{E6E25CD2-8512-4B49-9A83-9AC317278B8F}" vid="{100AFDCD-A339-4D94-B373-F9848C2D26BE}"/>
    </a:ext>
  </a:extLst>
</a:theme>
</file>

<file path=ppt/theme/theme2.xml><?xml version="1.0" encoding="utf-8"?>
<a:theme xmlns:a="http://schemas.openxmlformats.org/drawingml/2006/main" name="2_Office Theme">
  <a:themeElements>
    <a:clrScheme name="Custom 105">
      <a:dk1>
        <a:srgbClr val="262626"/>
      </a:dk1>
      <a:lt1>
        <a:sysClr val="window" lastClr="FFFFFF"/>
      </a:lt1>
      <a:dk2>
        <a:srgbClr val="3F3F3F"/>
      </a:dk2>
      <a:lt2>
        <a:srgbClr val="F2F2F2"/>
      </a:lt2>
      <a:accent1>
        <a:srgbClr val="091F3F"/>
      </a:accent1>
      <a:accent2>
        <a:srgbClr val="6098D1"/>
      </a:accent2>
      <a:accent3>
        <a:srgbClr val="FC4513"/>
      </a:accent3>
      <a:accent4>
        <a:srgbClr val="47D652"/>
      </a:accent4>
      <a:accent5>
        <a:srgbClr val="E3E722"/>
      </a:accent5>
      <a:accent6>
        <a:srgbClr val="3F3F3F"/>
      </a:accent6>
      <a:hlink>
        <a:srgbClr val="6098D1"/>
      </a:hlink>
      <a:folHlink>
        <a:srgbClr val="6098D1"/>
      </a:folHlink>
    </a:clrScheme>
    <a:fontScheme name="Invest">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5">
      <a:dk1>
        <a:srgbClr val="00194C"/>
      </a:dk1>
      <a:lt1>
        <a:srgbClr val="FFFFFF"/>
      </a:lt1>
      <a:dk2>
        <a:srgbClr val="00194C"/>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vest">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5576DCC410D04695D9E4139B5B132A" ma:contentTypeVersion="2" ma:contentTypeDescription="Create a new document." ma:contentTypeScope="" ma:versionID="ed8a17455706c691bd72690e41ea2681">
  <xsd:schema xmlns:xsd="http://www.w3.org/2001/XMLSchema" xmlns:xs="http://www.w3.org/2001/XMLSchema" xmlns:p="http://schemas.microsoft.com/office/2006/metadata/properties" xmlns:ns1="http://schemas.microsoft.com/sharepoint/v3" xmlns:ns2="75ba9b19-c7fc-4cc6-9f2b-e24a1e978856" targetNamespace="http://schemas.microsoft.com/office/2006/metadata/properties" ma:root="true" ma:fieldsID="b5c5f2ba7a95f5ff7d299f0f5988d5d8" ns1:_="" ns2:_="">
    <xsd:import namespace="http://schemas.microsoft.com/sharepoint/v3"/>
    <xsd:import namespace="75ba9b19-c7fc-4cc6-9f2b-e24a1e97885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ba9b19-c7fc-4cc6-9f2b-e24a1e9788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069D1F-6C1F-4FA3-8CCB-EA801E558BEC}">
  <ds:schemaRefs>
    <ds:schemaRef ds:uri="http://purl.org/dc/terms/"/>
    <ds:schemaRef ds:uri="http://schemas.microsoft.com/office/2006/documentManagement/types"/>
    <ds:schemaRef ds:uri="9819f096-9eca-441e-99b8-b466418cbab8"/>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baf5ff54-2948-48ef-aef8-d45ec116b618"/>
    <ds:schemaRef ds:uri="http://www.w3.org/XML/1998/namespace"/>
    <ds:schemaRef ds:uri="http://purl.org/dc/dcmitype/"/>
    <ds:schemaRef ds:uri="http://schemas.microsoft.com/sharepoint/v3"/>
  </ds:schemaRefs>
</ds:datastoreItem>
</file>

<file path=customXml/itemProps2.xml><?xml version="1.0" encoding="utf-8"?>
<ds:datastoreItem xmlns:ds="http://schemas.openxmlformats.org/officeDocument/2006/customXml" ds:itemID="{8042A908-4308-42B2-AD36-76827C57E704}">
  <ds:schemaRefs>
    <ds:schemaRef ds:uri="http://schemas.microsoft.com/sharepoint/v3/contenttype/forms"/>
  </ds:schemaRefs>
</ds:datastoreItem>
</file>

<file path=customXml/itemProps3.xml><?xml version="1.0" encoding="utf-8"?>
<ds:datastoreItem xmlns:ds="http://schemas.openxmlformats.org/officeDocument/2006/customXml" ds:itemID="{95118DD3-DA15-4647-B037-443A09856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ba9b19-c7fc-4cc6-9f2b-e24a1e978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5724</TotalTime>
  <Words>4208</Words>
  <Application>Microsoft Office PowerPoint</Application>
  <PresentationFormat>Widescreen</PresentationFormat>
  <Paragraphs>478</Paragraphs>
  <Slides>50</Slides>
  <Notes>50</Notes>
  <HiddenSlides>0</HiddenSlides>
  <MMClips>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50</vt:i4>
      </vt:variant>
    </vt:vector>
  </HeadingPairs>
  <TitlesOfParts>
    <vt:vector size="66" baseType="lpstr">
      <vt:lpstr>Arial</vt:lpstr>
      <vt:lpstr>Avenir Next LT Pro Light</vt:lpstr>
      <vt:lpstr>Calibri</vt:lpstr>
      <vt:lpstr>Calibri Light</vt:lpstr>
      <vt:lpstr>Monserrat</vt:lpstr>
      <vt:lpstr>Montserrat</vt:lpstr>
      <vt:lpstr>Montserrat ExtraBold</vt:lpstr>
      <vt:lpstr>Montserrat Light</vt:lpstr>
      <vt:lpstr>Montserrat Medium</vt:lpstr>
      <vt:lpstr>Montserrat SemiBold</vt:lpstr>
      <vt:lpstr>Times New Roman</vt:lpstr>
      <vt:lpstr>Wingdings</vt:lpstr>
      <vt:lpstr>Office Theme</vt:lpstr>
      <vt:lpstr>2_Office Theme</vt:lpstr>
      <vt:lpstr>3_Office Theme</vt:lpstr>
      <vt:lpstr>4_Office Theme</vt:lpstr>
      <vt:lpstr>Insurance 101: Risks and Perils</vt:lpstr>
      <vt:lpstr>PowerPoint Presentation</vt:lpstr>
      <vt:lpstr>Why Should You Consider an Insurance Career?</vt:lpstr>
      <vt:lpstr>PowerPoint Presentation</vt:lpstr>
      <vt:lpstr>PowerPoint Presentation</vt:lpstr>
      <vt:lpstr>Basic Principles of Insurance</vt:lpstr>
      <vt:lpstr>What Is Insurance?</vt:lpstr>
      <vt:lpstr>PowerPoint Presentation</vt:lpstr>
      <vt:lpstr>Why is Insurance Important?</vt:lpstr>
      <vt:lpstr>Benefits &amp; Costs of Insurance</vt:lpstr>
      <vt:lpstr>Basic Insurance Terms</vt:lpstr>
      <vt:lpstr>PowerPoint Presentation</vt:lpstr>
      <vt:lpstr>What is Risk?</vt:lpstr>
      <vt:lpstr>Pure vs Speculative Risk</vt:lpstr>
      <vt:lpstr>What is a Peril?</vt:lpstr>
      <vt:lpstr>Risk vs Peril in Summary</vt:lpstr>
      <vt:lpstr>Did you know…</vt:lpstr>
      <vt:lpstr>PowerPoint Presentation</vt:lpstr>
      <vt:lpstr>Directions: </vt:lpstr>
      <vt:lpstr>Example!</vt:lpstr>
      <vt:lpstr>Risk or Peril …and Why?</vt:lpstr>
      <vt:lpstr>Peril…and Why?</vt:lpstr>
      <vt:lpstr>PowerPoint Presentation</vt:lpstr>
      <vt:lpstr>PowerPoint Presentation</vt:lpstr>
      <vt:lpstr>PowerPoint Presentation</vt:lpstr>
      <vt:lpstr>PowerPoint Presentation</vt:lpstr>
      <vt:lpstr>PowerPoint Presentation</vt:lpstr>
      <vt:lpstr>Peril…and Why?</vt:lpstr>
      <vt:lpstr>PowerPoint Presentation</vt:lpstr>
      <vt:lpstr>PowerPoint Presentation</vt:lpstr>
      <vt:lpstr>PowerPoint Presentation</vt:lpstr>
      <vt:lpstr>Peril…and Why?</vt:lpstr>
      <vt:lpstr>PowerPoint Presentation</vt:lpstr>
      <vt:lpstr>PowerPoint Presentation</vt:lpstr>
      <vt:lpstr>PowerPoint Presentation</vt:lpstr>
      <vt:lpstr>Peril…and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YOU!</vt:lpstr>
      <vt:lpstr>What is                                                             </vt:lpstr>
      <vt:lpstr>PowerPoint Presentation</vt:lpstr>
      <vt:lpstr>More Reasons to Bring  Invest to Your Classroom</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Kimberly Fox</dc:creator>
  <cp:lastModifiedBy>Whitnee Dillard</cp:lastModifiedBy>
  <cp:revision>38</cp:revision>
  <dcterms:created xsi:type="dcterms:W3CDTF">2023-01-17T18:27:50Z</dcterms:created>
  <dcterms:modified xsi:type="dcterms:W3CDTF">2024-02-07T16:35:42Z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0x010100995576DCC410D04695D9E4139B5B132A</vt:lpwstr>
  </property>
</Properties>
</file>