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0" r:id="rId1"/>
  </p:sldMasterIdLst>
  <p:sldIdLst>
    <p:sldId id="256" r:id="rId2"/>
    <p:sldId id="279" r:id="rId3"/>
    <p:sldId id="280" r:id="rId4"/>
    <p:sldId id="261" r:id="rId5"/>
    <p:sldId id="259" r:id="rId6"/>
    <p:sldId id="258" r:id="rId7"/>
    <p:sldId id="263" r:id="rId8"/>
    <p:sldId id="264" r:id="rId9"/>
    <p:sldId id="262" r:id="rId10"/>
    <p:sldId id="266" r:id="rId11"/>
    <p:sldId id="267" r:id="rId12"/>
    <p:sldId id="268" r:id="rId13"/>
    <p:sldId id="269" r:id="rId14"/>
    <p:sldId id="265" r:id="rId15"/>
    <p:sldId id="257" r:id="rId16"/>
    <p:sldId id="272" r:id="rId17"/>
    <p:sldId id="271" r:id="rId18"/>
    <p:sldId id="270" r:id="rId19"/>
    <p:sldId id="278" r:id="rId20"/>
    <p:sldId id="277" r:id="rId21"/>
    <p:sldId id="276" r:id="rId22"/>
    <p:sldId id="281" r:id="rId2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howGuides="1">
      <p:cViewPr varScale="1">
        <p:scale>
          <a:sx n="156" d="100"/>
          <a:sy n="156" d="100"/>
        </p:scale>
        <p:origin x="1952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2AAA43-188B-4A5D-A996-133BCEE27ED2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91FD96-4A8F-4EF4-A7E7-1DE022DAC308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B14992-D16B-40F4-8B9B-C2CF9BBF5BAB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47A5B09-B7D4-4399-8E35-F254BB039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3BA0-FF53-4421-BAE0-30403DA08A39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1BDC94C-DEB6-4393-B290-18C3D282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4D66C2A-F6DC-4A67-B3BE-21371296A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CCEF-520B-498F-87EE-9E86901D1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89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EE0A6-D939-42C8-8E31-E8AB9ABE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8C1FA-E075-4225-9455-9E832322D7FB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3EED8-27CD-4144-9964-E0650E37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7C88F-80DD-4BBF-A10A-092412FB2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53284-1DEC-4ACC-9DD4-3E30A62771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48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B53727-A189-452A-8703-D91965306028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6B35F3-EF7C-4750-ABEE-B8DCDF8D1313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CB0B55-790E-47A2-BA96-1DF28F50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91D30-4997-46AC-B8E3-5C9176D20D05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D150521-F06E-491A-8D9F-D225E40E8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01A4CE0-304F-4CEC-9A6B-A8E4AC67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64D76-2BF2-48FB-B777-A132A8B8C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34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CC853-3950-47CD-8C4B-00154BF4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ECD6D-5709-4ED7-A0BB-B695C8C1EB5F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7DB90-9A78-4A6A-BA4A-03EEDAC3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2C90F-E6BA-49F1-B8CF-1CD908387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EAA80-A603-48DD-A1E3-5DE058F65F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51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D8558F-B236-4E6F-9E95-79DED3AB6570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D7134A-7A14-4372-AB3D-65702FC63841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B92949D-0EC1-4D77-84F7-D45905D9E0D8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44F34-D0E1-4E90-9044-18A1239F6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6F7CA-7CEE-4AC5-BDC8-23BA1D65F3CD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F73685-7486-4FDD-8A4B-2E3F50D5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25F9C25-2DC1-4D39-8751-A5EF2D15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6E1B-3EC3-458F-8852-66C10D08BE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2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80335A-8DD3-40BB-A28E-BECC0C60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EA2C6-C004-4042-ADF9-878FA92546BA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024840-1C31-4CF9-9B22-F69812A7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DF6262-90EB-4E50-9BAA-EA7A9B085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A7E7B-413B-4722-AFA3-C848AC87C9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545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7C1BFFF-9B89-4382-A778-E9B790DF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AC74A-5A60-44D0-A66E-FF47508346CD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92431D2-03D9-474E-8A37-A6287B9C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51D15E-DCDC-455D-A689-4ACCA6107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12392-5294-4534-A9AA-077849B54D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42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575D7-7A56-4255-81FC-DD61A05D7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B7E45-B3F3-4CDD-ADEF-3F2D5586636E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20FF344-7BD4-4751-A4A4-2CE0F3B3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33D052-3301-420C-9C88-2392443F0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F8844-9BCC-4FA0-9C89-42D6E76B24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59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852A25-2605-4F88-84B7-465552E62157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F4B949-71E9-4C54-BD2A-069E672B81E9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65871D4C-0640-4C95-8CA2-F4896EE4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F219A-24E5-44D4-91E4-B7DAD1349CED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49EE50D8-08EB-4A1C-9B91-03B33C7C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80DB0F94-322B-416A-9BF6-8F3419FC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CFC40-9C34-431E-A8CF-65A21EBAF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6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1FB632-97E0-4252-AE96-CC88E412C989}"/>
              </a:ext>
            </a:extLst>
          </p:cNvPr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B7FEA3-1CF3-427E-94D6-5789019D8F64}"/>
              </a:ext>
            </a:extLst>
          </p:cNvPr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A924D65-444A-4293-A7B1-B9C7FD096E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F217080-2869-4C81-863F-0C9081E20923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4CF5526-EF5C-4EE4-B84B-752FECD96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8F3E6F6-D977-4E0F-9E59-99F1033E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7B94E9-68A1-42FA-B623-5A6C9FC8D9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1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230EE7-3D52-4B7F-A192-29CCA57B512B}"/>
              </a:ext>
            </a:extLst>
          </p:cNvPr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847AD8-AEDF-442F-AC2A-30FA18F57B10}"/>
              </a:ext>
            </a:extLst>
          </p:cNvPr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4DA58CD-B58F-4F26-95DB-D392F63A2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A7D5A-33C6-47EE-B2A3-C82AF9C85657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BDFF692-FEBD-4490-AF39-587657285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0D5F8F5-032D-4C55-BB99-8B8ACCB9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E6303-E803-43A1-94CE-744F63F9C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37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90554F-96D0-4129-A75E-7E975BD10248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F6AEC2-C057-46DD-AD02-B647BA31CDB6}"/>
              </a:ext>
            </a:extLst>
          </p:cNvPr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CD23A7-5B70-4DF8-9780-DDD17A84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53159A2B-7475-41FD-BF1B-58EECFD43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7073C-E443-4BEE-AD91-A0AE1A939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EF81A7B-8372-4EC6-8FF2-0DEBD77430FD}" type="datetimeFigureOut">
              <a:rPr lang="en-US"/>
              <a:pPr>
                <a:defRPr/>
              </a:pPr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20667-F1B4-4F3F-BAFD-60704C830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7E245-6B02-41B4-B11C-A981F6EB6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41094C4-E0CD-418C-86C1-5C312F0543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43BC4F-ED28-4F95-B278-879AB82927DB}"/>
              </a:ext>
            </a:extLst>
          </p:cNvPr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2" r:id="rId2"/>
    <p:sldLayoutId id="2147483998" r:id="rId3"/>
    <p:sldLayoutId id="2147483993" r:id="rId4"/>
    <p:sldLayoutId id="2147483994" r:id="rId5"/>
    <p:sldLayoutId id="2147483995" r:id="rId6"/>
    <p:sldLayoutId id="2147483999" r:id="rId7"/>
    <p:sldLayoutId id="2147484000" r:id="rId8"/>
    <p:sldLayoutId id="2147484001" r:id="rId9"/>
    <p:sldLayoutId id="2147483996" r:id="rId10"/>
    <p:sldLayoutId id="2147484002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F56F9-71F6-4465-B428-CBF005D63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9938" y="2497138"/>
            <a:ext cx="4843462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Logo Game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D9818F-399B-4F02-B76B-A43696A75297}"/>
              </a:ext>
            </a:extLst>
          </p:cNvPr>
          <p:cNvSpPr txBox="1"/>
          <p:nvPr/>
        </p:nvSpPr>
        <p:spPr>
          <a:xfrm>
            <a:off x="3729038" y="3805238"/>
            <a:ext cx="17018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Chapter 3-A</a:t>
            </a:r>
          </a:p>
        </p:txBody>
      </p:sp>
      <p:pic>
        <p:nvPicPr>
          <p:cNvPr id="8196" name="Picture 6" descr="Image result for logos">
            <a:extLst>
              <a:ext uri="{FF2B5EF4-FFF2-40B4-BE49-F238E27FC236}">
                <a16:creationId xmlns:a16="http://schemas.microsoft.com/office/drawing/2014/main" id="{242D06A5-C12B-4854-9CAD-0122063CA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1440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E662162-497C-4203-B88A-887C21186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2516188"/>
            <a:ext cx="2541587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6E9CDEF-7B2A-4FE0-A92C-3BA6931DE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7411" name="Picture 18" descr="Related image">
            <a:extLst>
              <a:ext uri="{FF2B5EF4-FFF2-40B4-BE49-F238E27FC236}">
                <a16:creationId xmlns:a16="http://schemas.microsoft.com/office/drawing/2014/main" id="{9470FC22-B575-42D8-A921-13EB6D3A4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2549525"/>
            <a:ext cx="3619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7A64C2F0-850E-4CA0-9FF1-ABB86D4CF4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B5E6D26-E48B-419B-825B-3D34DFFD5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</a:t>
            </a: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you know this logo?</a:t>
            </a:r>
          </a:p>
        </p:txBody>
      </p:sp>
      <p:pic>
        <p:nvPicPr>
          <p:cNvPr id="18435" name="Picture 6" descr="Image result for facebook logo">
            <a:extLst>
              <a:ext uri="{FF2B5EF4-FFF2-40B4-BE49-F238E27FC236}">
                <a16:creationId xmlns:a16="http://schemas.microsoft.com/office/drawing/2014/main" id="{B0AAB5EC-C2A3-4422-B6E2-1703A98E8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295525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B1392675-73FE-41D5-9C63-7B402702B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FAD39742-C31C-43EB-8789-BBA480A4F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9459" name="Picture 8" descr="Image result for famous logos">
            <a:extLst>
              <a:ext uri="{FF2B5EF4-FFF2-40B4-BE49-F238E27FC236}">
                <a16:creationId xmlns:a16="http://schemas.microsoft.com/office/drawing/2014/main" id="{7A27CD59-6C12-4756-BB28-83A8F5C2C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487613"/>
            <a:ext cx="4076700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786D52-1BD7-4FBB-8D20-B55B5EAFFAD4}"/>
              </a:ext>
            </a:extLst>
          </p:cNvPr>
          <p:cNvSpPr txBox="1"/>
          <p:nvPr/>
        </p:nvSpPr>
        <p:spPr>
          <a:xfrm>
            <a:off x="42863" y="5975350"/>
            <a:ext cx="68738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Chanel</a:t>
            </a:r>
          </a:p>
        </p:txBody>
      </p:sp>
      <p:pic>
        <p:nvPicPr>
          <p:cNvPr id="19461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182623AD-21CA-43E2-8494-E7D94E155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5C6197C2-C11F-49E1-9333-A30FF76E8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20483" name="Picture 6" descr="Image result for famous game logos">
            <a:extLst>
              <a:ext uri="{FF2B5EF4-FFF2-40B4-BE49-F238E27FC236}">
                <a16:creationId xmlns:a16="http://schemas.microsoft.com/office/drawing/2014/main" id="{52CE0B3B-754A-48A4-9B74-201A5B535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650" y="2362200"/>
            <a:ext cx="3822700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B7ED24-094D-4E6E-8C79-4C8DDDA9440E}"/>
              </a:ext>
            </a:extLst>
          </p:cNvPr>
          <p:cNvSpPr txBox="1"/>
          <p:nvPr/>
        </p:nvSpPr>
        <p:spPr>
          <a:xfrm>
            <a:off x="42863" y="5975350"/>
            <a:ext cx="100171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PlayStation</a:t>
            </a:r>
          </a:p>
        </p:txBody>
      </p:sp>
      <p:pic>
        <p:nvPicPr>
          <p:cNvPr id="20485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2BD21D5-7291-4468-82D7-B243DD509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EAC7ABEE-F587-41C4-BE0C-CEBE26F8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sp>
        <p:nvSpPr>
          <p:cNvPr id="21507" name="TextBox 4">
            <a:extLst>
              <a:ext uri="{FF2B5EF4-FFF2-40B4-BE49-F238E27FC236}">
                <a16:creationId xmlns:a16="http://schemas.microsoft.com/office/drawing/2014/main" id="{C76CDA2C-CB9C-4492-AEB7-5F4F14C4C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6488113"/>
            <a:ext cx="15240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>
              <a:latin typeface="Tw Cen MT" panose="020B0602020104020603" pitchFamily="34" charset="0"/>
            </a:endParaRPr>
          </a:p>
        </p:txBody>
      </p:sp>
      <p:pic>
        <p:nvPicPr>
          <p:cNvPr id="21508" name="Picture 7" descr="Image result for famous logos">
            <a:extLst>
              <a:ext uri="{FF2B5EF4-FFF2-40B4-BE49-F238E27FC236}">
                <a16:creationId xmlns:a16="http://schemas.microsoft.com/office/drawing/2014/main" id="{44F644D1-42E8-46F0-8086-38984CB20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4384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09CDC5-163F-4C1F-AEB8-794AE9F592B2}"/>
              </a:ext>
            </a:extLst>
          </p:cNvPr>
          <p:cNvSpPr txBox="1"/>
          <p:nvPr/>
        </p:nvSpPr>
        <p:spPr>
          <a:xfrm>
            <a:off x="42863" y="5975350"/>
            <a:ext cx="6381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Target</a:t>
            </a:r>
          </a:p>
        </p:txBody>
      </p:sp>
      <p:pic>
        <p:nvPicPr>
          <p:cNvPr id="21510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C2803C8C-1536-4A33-831E-DFD441ED9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4C9E94A9-452B-4BBD-867A-77C5D4E90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8" name="Picture 7" descr="logo-mlb.jpg">
            <a:extLst>
              <a:ext uri="{FF2B5EF4-FFF2-40B4-BE49-F238E27FC236}">
                <a16:creationId xmlns:a16="http://schemas.microsoft.com/office/drawing/2014/main" id="{3CD315EF-B1C9-443F-9617-FF1636A19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863" y="2524125"/>
            <a:ext cx="4740275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4AAB7456-A13B-4E66-B06B-139BE190A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>
            <a:extLst>
              <a:ext uri="{FF2B5EF4-FFF2-40B4-BE49-F238E27FC236}">
                <a16:creationId xmlns:a16="http://schemas.microsoft.com/office/drawing/2014/main" id="{105DBAFB-FF3C-49E5-8740-7E897693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24582" name="Picture 6" descr="http://www.brandinsightblog.com/wp-content/uploads/2008/04/starbucks-logo.png">
            <a:extLst>
              <a:ext uri="{FF2B5EF4-FFF2-40B4-BE49-F238E27FC236}">
                <a16:creationId xmlns:a16="http://schemas.microsoft.com/office/drawing/2014/main" id="{6A43D948-D7A5-4360-897E-E10C43810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638" y="2386013"/>
            <a:ext cx="3006725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5E3B4083-1E3A-43B4-9790-B768F35DE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FEC4E61C-D581-4E6B-921D-0FA9D7CE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24579" name="Picture 10" descr="Related image">
            <a:extLst>
              <a:ext uri="{FF2B5EF4-FFF2-40B4-BE49-F238E27FC236}">
                <a16:creationId xmlns:a16="http://schemas.microsoft.com/office/drawing/2014/main" id="{B9CFB83B-B758-42B5-991D-B2C5F42E2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925" y="2209800"/>
            <a:ext cx="32766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8EB4A31-EA9A-445D-9800-37FAF6029562}"/>
              </a:ext>
            </a:extLst>
          </p:cNvPr>
          <p:cNvSpPr txBox="1"/>
          <p:nvPr/>
        </p:nvSpPr>
        <p:spPr>
          <a:xfrm>
            <a:off x="42863" y="5975350"/>
            <a:ext cx="5143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beat</a:t>
            </a:r>
          </a:p>
        </p:txBody>
      </p:sp>
      <p:pic>
        <p:nvPicPr>
          <p:cNvPr id="24581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901F0815-1D66-4E8A-A371-50F1630B23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105BE18-01E1-48D8-9479-16087051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25603" name="Picture 6" descr="Image result for adidas logos">
            <a:extLst>
              <a:ext uri="{FF2B5EF4-FFF2-40B4-BE49-F238E27FC236}">
                <a16:creationId xmlns:a16="http://schemas.microsoft.com/office/drawing/2014/main" id="{90144BF0-8288-4E80-AF94-2055F9A27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2262188"/>
            <a:ext cx="4038600" cy="293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49F6FC-2A7A-4EB1-A3CC-462E79C973CC}"/>
              </a:ext>
            </a:extLst>
          </p:cNvPr>
          <p:cNvSpPr txBox="1"/>
          <p:nvPr/>
        </p:nvSpPr>
        <p:spPr>
          <a:xfrm>
            <a:off x="42863" y="5975350"/>
            <a:ext cx="6762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Adidas</a:t>
            </a:r>
          </a:p>
        </p:txBody>
      </p:sp>
      <p:pic>
        <p:nvPicPr>
          <p:cNvPr id="25605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45647BC-AF3E-4037-8473-9CA0745AD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EC29B0FA-6DE2-4C4B-BE27-65782AFA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Taglines and Slogans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92AEE518-9A34-43C1-804D-D0FDAC2F72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31925" y="2209800"/>
            <a:ext cx="6492875" cy="3659188"/>
          </a:xfrm>
        </p:spPr>
        <p:txBody>
          <a:bodyPr/>
          <a:lstStyle/>
          <a:p>
            <a:pPr marL="273050" indent="-273050"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US" altLang="en-US" sz="2200"/>
              <a:t>Slogans are a way for a potential customer to immediately understand the mission of your company</a:t>
            </a:r>
          </a:p>
          <a:p>
            <a:pPr marL="273050" indent="-273050"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US" altLang="en-US" sz="2200"/>
              <a:t>They should be easy to remember and include as few words as possible</a:t>
            </a:r>
          </a:p>
          <a:p>
            <a:pPr marL="273050" indent="-273050"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US" altLang="en-US" sz="2200"/>
              <a:t>Be precise and concise so the consumer is not confused about your brand</a:t>
            </a:r>
          </a:p>
        </p:txBody>
      </p:sp>
      <p:pic>
        <p:nvPicPr>
          <p:cNvPr id="26628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B939D172-F423-45D8-9602-8C98FE2BC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670C9AB-F15A-41C9-8B16-457ACE163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Right Logo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8DDC6E8-1D5E-4AAC-ACBE-7F1920A68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325" y="2133600"/>
            <a:ext cx="7635875" cy="2286000"/>
          </a:xfrm>
        </p:spPr>
        <p:txBody>
          <a:bodyPr rtlCol="0">
            <a:normAutofit/>
          </a:bodyPr>
          <a:lstStyle/>
          <a:p>
            <a:pPr marL="91440" indent="-274320" eaLnBrk="1" fontAlgn="auto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Logos give people the first impression about your company</a:t>
            </a:r>
          </a:p>
          <a:p>
            <a:pPr marL="91440" indent="-274320" eaLnBrk="1" fontAlgn="auto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 sure it fits your identity</a:t>
            </a:r>
          </a:p>
          <a:p>
            <a:pPr marL="91440" indent="-274320" eaLnBrk="1" fontAlgn="auto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Choose colors that appeal to the target audience</a:t>
            </a:r>
          </a:p>
        </p:txBody>
      </p:sp>
      <p:pic>
        <p:nvPicPr>
          <p:cNvPr id="9220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D24A546-E26E-4CD9-B0E4-4CB31848D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9D0A-0333-4386-8181-41BEFD49A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533400"/>
            <a:ext cx="8321675" cy="10334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Who does this tagline/slogan belong to?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0494D-AE48-4083-9467-5393684A9D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885950"/>
            <a:ext cx="6461125" cy="4343400"/>
          </a:xfrm>
        </p:spPr>
        <p:txBody>
          <a:bodyPr/>
          <a:lstStyle/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 b="1" i="1"/>
              <a:t>Are you in good hands?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/>
              <a:t>	A: Allstate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 b="1" i="1"/>
              <a:t>What’s in your wallet?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/>
              <a:t>	A: Capital One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 b="1" i="1"/>
              <a:t>The fabric of our lives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/>
              <a:t>	A: Cotton Incorporated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 b="1" i="1"/>
              <a:t>The best a man can get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/>
              <a:t>	A: Gillette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 b="1" i="1"/>
              <a:t>Because I’m worth it</a:t>
            </a:r>
          </a:p>
          <a:p>
            <a:pPr marL="319088" indent="-319088" eaLnBrk="1" hangingPunct="1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en-US"/>
              <a:t>	A: L’Oreal</a:t>
            </a:r>
          </a:p>
        </p:txBody>
      </p:sp>
      <p:pic>
        <p:nvPicPr>
          <p:cNvPr id="27652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25D8ADE1-CF5F-4CDB-AB2D-05A488EC1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97433-80DA-4652-B09C-6ACD8D7ED6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2057400"/>
            <a:ext cx="6537325" cy="38115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/>
              <a:t>Good to the last drop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A: Maxwell House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/>
              <a:t>Made from the best stuff on Earth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A: Snapple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/>
              <a:t>The few, the proud, the…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A: Marines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/>
              <a:t>You’re now free to move about the country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A: Southwest Airlines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16EA08-C03B-4DE4-8D02-2FF6EB839B5E}"/>
              </a:ext>
            </a:extLst>
          </p:cNvPr>
          <p:cNvSpPr txBox="1">
            <a:spLocks/>
          </p:cNvSpPr>
          <p:nvPr/>
        </p:nvSpPr>
        <p:spPr>
          <a:xfrm>
            <a:off x="419100" y="533400"/>
            <a:ext cx="8321675" cy="10334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4000"/>
              <a:t>Who does this tagline/slogan belong to?</a:t>
            </a:r>
            <a:endParaRPr lang="en-US" sz="4000" dirty="0"/>
          </a:p>
        </p:txBody>
      </p:sp>
      <p:pic>
        <p:nvPicPr>
          <p:cNvPr id="28676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D7F89A55-1084-4568-9E44-D62CFF433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596481AF-520B-4F99-BC64-BBFB1F93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2366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Other Insurance Brands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C52AEDF4-E968-4999-BE07-2CE3FD65E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772400" cy="3887788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en-US" altLang="en-US" sz="2400" b="1"/>
              <a:t>Zurich</a:t>
            </a:r>
            <a:br>
              <a:rPr lang="en-US" altLang="en-US" sz="2400" b="1"/>
            </a:br>
            <a:r>
              <a:rPr lang="en-US" altLang="en-US" sz="2400" b="1"/>
              <a:t>	</a:t>
            </a:r>
            <a:r>
              <a:rPr lang="en-US" altLang="en-US" sz="2400">
                <a:solidFill>
                  <a:srgbClr val="0070C0"/>
                </a:solidFill>
              </a:rPr>
              <a:t>Slogan:  </a:t>
            </a:r>
            <a:r>
              <a:rPr lang="en-US" altLang="en-US" sz="2400" i="1"/>
              <a:t>Zurich. Because Change HappenZ.</a:t>
            </a:r>
          </a:p>
          <a:p>
            <a:pPr marL="0" indent="0" eaLnBrk="1" hangingPunct="1">
              <a:spcBef>
                <a:spcPts val="180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en-US" altLang="en-US" sz="2400" b="1"/>
              <a:t>MetLife</a:t>
            </a:r>
            <a:r>
              <a:rPr lang="en-US" altLang="en-US" sz="2400"/>
              <a:t> </a:t>
            </a:r>
            <a:br>
              <a:rPr lang="en-US" altLang="en-US" sz="2400"/>
            </a:br>
            <a:r>
              <a:rPr lang="en-US" altLang="en-US" sz="2400"/>
              <a:t>	</a:t>
            </a:r>
            <a:r>
              <a:rPr lang="en-US" altLang="en-US" sz="2400">
                <a:solidFill>
                  <a:srgbClr val="0070C0"/>
                </a:solidFill>
              </a:rPr>
              <a:t>Slogan:  </a:t>
            </a:r>
            <a:r>
              <a:rPr lang="en-US" altLang="en-US" sz="2400" i="1"/>
              <a:t>Have you met life today?</a:t>
            </a:r>
          </a:p>
          <a:p>
            <a:pPr marL="0" indent="0" eaLnBrk="1" hangingPunct="1">
              <a:spcBef>
                <a:spcPts val="180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en-US" altLang="en-US" sz="2400" b="1"/>
              <a:t>State Farm Insurance</a:t>
            </a:r>
            <a:br>
              <a:rPr lang="en-US" altLang="en-US" sz="2400"/>
            </a:br>
            <a:r>
              <a:rPr lang="en-US" altLang="en-US" sz="2400"/>
              <a:t>	</a:t>
            </a:r>
            <a:r>
              <a:rPr lang="en-US" altLang="en-US" sz="2400">
                <a:solidFill>
                  <a:srgbClr val="0070C0"/>
                </a:solidFill>
              </a:rPr>
              <a:t>Slogan:  </a:t>
            </a:r>
            <a:r>
              <a:rPr lang="en-US" altLang="en-US" sz="2400" i="1"/>
              <a:t>Like a good neighbor, State Farm is there. </a:t>
            </a:r>
          </a:p>
          <a:p>
            <a:pPr marL="0" indent="0" eaLnBrk="1" hangingPunct="1">
              <a:spcBef>
                <a:spcPts val="180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en-US" altLang="en-US" sz="2400" b="1"/>
              <a:t>Travelers </a:t>
            </a:r>
            <a:br>
              <a:rPr lang="en-US" altLang="en-US" sz="2400" b="1"/>
            </a:br>
            <a:r>
              <a:rPr lang="en-US" altLang="en-US" sz="2400" b="1"/>
              <a:t>	</a:t>
            </a:r>
            <a:r>
              <a:rPr lang="en-US" altLang="en-US" sz="2400">
                <a:solidFill>
                  <a:srgbClr val="0070C0"/>
                </a:solidFill>
              </a:rPr>
              <a:t>Slogan:  </a:t>
            </a:r>
            <a:r>
              <a:rPr lang="en-US" altLang="en-US" sz="2400" i="1"/>
              <a:t>Better coverage for what’s important to you.</a:t>
            </a:r>
            <a:br>
              <a:rPr lang="en-US" altLang="en-US" sz="2400" b="1"/>
            </a:br>
            <a:endParaRPr lang="en-US" altLang="en-US" sz="2400"/>
          </a:p>
        </p:txBody>
      </p:sp>
      <p:pic>
        <p:nvPicPr>
          <p:cNvPr id="29700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364723E8-9CB6-4DC7-8721-2B5BD19CB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EA96E29-3E43-4297-A8D6-2CBE2C21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Famous Logos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E366E3A-8AE5-4A77-B82F-C34B6939F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33600"/>
            <a:ext cx="6553200" cy="3735388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lnSpc>
                <a:spcPct val="10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Many of the well-known company logos are recognizable by viewing only a small portion of it</a:t>
            </a:r>
          </a:p>
          <a:p>
            <a:pPr marL="274320" indent="-274320" eaLnBrk="1" fontAlgn="auto" hangingPunct="1">
              <a:lnSpc>
                <a:spcPct val="10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 you guess which ones?</a:t>
            </a:r>
          </a:p>
        </p:txBody>
      </p:sp>
      <p:pic>
        <p:nvPicPr>
          <p:cNvPr id="10244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FC79D8C4-F070-4040-8D19-AB5DB7B51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28F2D11-0ED8-4548-98FB-DBA4C6D39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1267" name="Picture 6" descr="Image result for pinterest logos">
            <a:extLst>
              <a:ext uri="{FF2B5EF4-FFF2-40B4-BE49-F238E27FC236}">
                <a16:creationId xmlns:a16="http://schemas.microsoft.com/office/drawing/2014/main" id="{FA866B49-45F5-4C02-80C3-53F315CBC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478088"/>
            <a:ext cx="282892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41DA394-592A-477B-B4C3-684A3424CA73}"/>
              </a:ext>
            </a:extLst>
          </p:cNvPr>
          <p:cNvSpPr txBox="1"/>
          <p:nvPr/>
        </p:nvSpPr>
        <p:spPr>
          <a:xfrm>
            <a:off x="42863" y="5975350"/>
            <a:ext cx="83978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Pinterest</a:t>
            </a:r>
          </a:p>
        </p:txBody>
      </p:sp>
      <p:pic>
        <p:nvPicPr>
          <p:cNvPr id="11269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97830243-9F28-4BFA-A194-1E6B0E5E3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2A5BE5D-C4BF-48E7-9BC7-4976716EE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2291" name="Picture 10" descr="Image result for google logos">
            <a:extLst>
              <a:ext uri="{FF2B5EF4-FFF2-40B4-BE49-F238E27FC236}">
                <a16:creationId xmlns:a16="http://schemas.microsoft.com/office/drawing/2014/main" id="{DD2AB468-F93C-448C-A286-6B1E3D333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438" y="2590800"/>
            <a:ext cx="26511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205CDFC7-331B-41C6-AC22-09C28108B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5AB7D51-0CE3-43BA-9F8B-BF8F8FEF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6" name="Picture 5" descr="honda_logo11.jpg">
            <a:extLst>
              <a:ext uri="{FF2B5EF4-FFF2-40B4-BE49-F238E27FC236}">
                <a16:creationId xmlns:a16="http://schemas.microsoft.com/office/drawing/2014/main" id="{FAF624F8-06A6-4141-A9A0-43C3210F67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138" y="2236788"/>
            <a:ext cx="3641725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612CB44F-4D8F-4BF7-B1C3-2C00483BE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0EE78B7-50E7-47BC-AECE-D48241E8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4339" name="Picture 6" descr="Image result for apple">
            <a:extLst>
              <a:ext uri="{FF2B5EF4-FFF2-40B4-BE49-F238E27FC236}">
                <a16:creationId xmlns:a16="http://schemas.microsoft.com/office/drawing/2014/main" id="{B375D29F-F051-461F-BA1B-EBABD871E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2228850"/>
            <a:ext cx="28765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2836EDA1-8C0B-4E84-B115-93D434247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24C6127-EF82-4B18-BDCB-9F86D5DB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5363" name="Picture 11" descr="Related image">
            <a:extLst>
              <a:ext uri="{FF2B5EF4-FFF2-40B4-BE49-F238E27FC236}">
                <a16:creationId xmlns:a16="http://schemas.microsoft.com/office/drawing/2014/main" id="{92A43674-4DBB-488F-80FB-B4B2326B5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34"/>
          <a:stretch>
            <a:fillRect/>
          </a:stretch>
        </p:blipFill>
        <p:spPr bwMode="auto">
          <a:xfrm>
            <a:off x="3016250" y="2455863"/>
            <a:ext cx="3157538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80B7927-18E0-4A1A-BF06-F8DB1A9A5CBC}"/>
              </a:ext>
            </a:extLst>
          </p:cNvPr>
          <p:cNvSpPr txBox="1"/>
          <p:nvPr/>
        </p:nvSpPr>
        <p:spPr>
          <a:xfrm>
            <a:off x="42863" y="5975350"/>
            <a:ext cx="56991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Pepsi</a:t>
            </a:r>
          </a:p>
        </p:txBody>
      </p:sp>
      <p:pic>
        <p:nvPicPr>
          <p:cNvPr id="15365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F3E36EE2-5FBC-4C02-AA43-DFA968703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1F9AB072-64C8-47DA-8F03-B0B745655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this logo?</a:t>
            </a:r>
          </a:p>
        </p:txBody>
      </p:sp>
      <p:pic>
        <p:nvPicPr>
          <p:cNvPr id="16387" name="Picture 14" descr="Image result for famous logos">
            <a:extLst>
              <a:ext uri="{FF2B5EF4-FFF2-40B4-BE49-F238E27FC236}">
                <a16:creationId xmlns:a16="http://schemas.microsoft.com/office/drawing/2014/main" id="{01A262AF-C408-4525-BDA3-63B8065C0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2438400"/>
            <a:ext cx="5238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DACEDE9B-403A-4A8B-AC6F-C4B95A2A7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38800"/>
            <a:ext cx="17319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368</Words>
  <Application>Microsoft Office PowerPoint</Application>
  <PresentationFormat>On-screen Show (4:3)</PresentationFormat>
  <Paragraphs>60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Calibri Light</vt:lpstr>
      <vt:lpstr>Tw Cen MT</vt:lpstr>
      <vt:lpstr>Wingdings</vt:lpstr>
      <vt:lpstr>Retrospect</vt:lpstr>
      <vt:lpstr>Logo Game</vt:lpstr>
      <vt:lpstr>The Right Logo</vt:lpstr>
      <vt:lpstr>Famous Logos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Do you know this logo?</vt:lpstr>
      <vt:lpstr>Taglines and Slogans</vt:lpstr>
      <vt:lpstr>Who does this tagline/slogan belong to?</vt:lpstr>
      <vt:lpstr>PowerPoint Presentation</vt:lpstr>
      <vt:lpstr>Other Insurance Brands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2020-07-27T18:54:37Z</dcterms:created>
  <dcterms:modified xsi:type="dcterms:W3CDTF">2020-07-27T18:54:45Z</dcterms:modified>
</cp:coreProperties>
</file>